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9" r:id="rId4"/>
    <p:sldId id="267" r:id="rId5"/>
    <p:sldId id="261" r:id="rId6"/>
    <p:sldId id="258" r:id="rId7"/>
    <p:sldId id="268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7" autoAdjust="0"/>
    <p:restoredTop sz="93357" autoAdjust="0"/>
  </p:normalViewPr>
  <p:slideViewPr>
    <p:cSldViewPr>
      <p:cViewPr>
        <p:scale>
          <a:sx n="75" d="100"/>
          <a:sy n="75" d="100"/>
        </p:scale>
        <p:origin x="-2910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pPr/>
              <a:t>10/16/2016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Carleton Engineering Competition 2016</a:t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easy to use, </a:t>
            </a:r>
            <a:r>
              <a:rPr lang="en-CA" dirty="0" smtClean="0"/>
              <a:t>autonomous </a:t>
            </a:r>
            <a:r>
              <a:rPr lang="en-CA" dirty="0" smtClean="0"/>
              <a:t>management system</a:t>
            </a:r>
          </a:p>
          <a:p>
            <a:endParaRPr lang="en-CA" dirty="0" smtClean="0"/>
          </a:p>
          <a:p>
            <a:r>
              <a:rPr lang="en-CA" dirty="0" smtClean="0"/>
              <a:t>Manage both products and volunteers</a:t>
            </a:r>
          </a:p>
          <a:p>
            <a:endParaRPr lang="en-CA" dirty="0" smtClean="0"/>
          </a:p>
          <a:p>
            <a:r>
              <a:rPr lang="en-CA" dirty="0" smtClean="0"/>
              <a:t>Notify managers when to order new stock</a:t>
            </a:r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4102651_626210194208163_7391684745518559029_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88640"/>
            <a:ext cx="7560840" cy="75608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Constantia" pitchFamily="18" charset="0"/>
              </a:rPr>
              <a:t>SS Leos Management System</a:t>
            </a:r>
            <a:endParaRPr lang="en-US" b="1" i="1" dirty="0">
              <a:latin typeface="Constant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Both overall and by-batch views</a:t>
            </a:r>
          </a:p>
          <a:p>
            <a:endParaRPr lang="en-CA" dirty="0" smtClean="0"/>
          </a:p>
          <a:p>
            <a:r>
              <a:rPr lang="en-CA" dirty="0" smtClean="0"/>
              <a:t>Manager set re-stock limit</a:t>
            </a:r>
          </a:p>
          <a:p>
            <a:endParaRPr lang="en-CA" dirty="0" smtClean="0"/>
          </a:p>
          <a:p>
            <a:r>
              <a:rPr lang="en-CA" dirty="0" smtClean="0"/>
              <a:t>Import from user friendly .</a:t>
            </a:r>
            <a:r>
              <a:rPr lang="en-CA" dirty="0" err="1" smtClean="0"/>
              <a:t>docx</a:t>
            </a:r>
            <a:r>
              <a:rPr lang="en-CA" dirty="0" smtClean="0"/>
              <a:t> files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Benefits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Easily maintainable and scalable</a:t>
            </a:r>
          </a:p>
          <a:p>
            <a:endParaRPr lang="en-CA" dirty="0" smtClean="0"/>
          </a:p>
          <a:p>
            <a:r>
              <a:rPr lang="en-CA" dirty="0" smtClean="0"/>
              <a:t>User friendly, simple intuitive design</a:t>
            </a:r>
          </a:p>
          <a:p>
            <a:endParaRPr lang="en-CA" dirty="0" smtClean="0"/>
          </a:p>
          <a:p>
            <a:r>
              <a:rPr lang="en-CA" dirty="0" smtClean="0"/>
              <a:t>Designed for the future</a:t>
            </a:r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Recognize major obstacles, priorities</a:t>
            </a:r>
          </a:p>
          <a:p>
            <a:endParaRPr lang="en-CA" dirty="0" smtClean="0"/>
          </a:p>
          <a:p>
            <a:r>
              <a:rPr lang="en-CA" dirty="0" smtClean="0"/>
              <a:t>Programming language selection </a:t>
            </a:r>
          </a:p>
          <a:p>
            <a:pPr lvl="1"/>
            <a:r>
              <a:rPr lang="en-CA" dirty="0" smtClean="0"/>
              <a:t>Java</a:t>
            </a:r>
          </a:p>
          <a:p>
            <a:endParaRPr lang="en-CA" dirty="0" smtClean="0"/>
          </a:p>
          <a:p>
            <a:r>
              <a:rPr lang="en-CA" dirty="0" smtClean="0"/>
              <a:t>Delegation of tasks</a:t>
            </a:r>
          </a:p>
          <a:p>
            <a:endParaRPr lang="en-CA" dirty="0" smtClean="0"/>
          </a:p>
          <a:p>
            <a:r>
              <a:rPr lang="en-CA" dirty="0" smtClean="0"/>
              <a:t>Organization of database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Design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to display data</a:t>
            </a:r>
          </a:p>
          <a:p>
            <a:endParaRPr lang="en-CA" dirty="0" smtClean="0"/>
          </a:p>
          <a:p>
            <a:r>
              <a:rPr lang="en-CA" dirty="0" smtClean="0"/>
              <a:t>What managers want to see</a:t>
            </a:r>
          </a:p>
          <a:p>
            <a:endParaRPr lang="en-CA" dirty="0" smtClean="0"/>
          </a:p>
          <a:p>
            <a:r>
              <a:rPr lang="en-CA" dirty="0" smtClean="0"/>
              <a:t>Keep things simple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Research into specific problem solutions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End-to-End development cycle</a:t>
            </a:r>
          </a:p>
          <a:p>
            <a:endParaRPr lang="en-CA" dirty="0" smtClean="0"/>
          </a:p>
          <a:p>
            <a:r>
              <a:rPr lang="en-CA" dirty="0" smtClean="0"/>
              <a:t>Quick, regular team meetings to discuss major obstacles and progress</a:t>
            </a:r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ability to manually edit data</a:t>
            </a:r>
          </a:p>
          <a:p>
            <a:endParaRPr lang="en-CA" dirty="0" smtClean="0"/>
          </a:p>
          <a:p>
            <a:r>
              <a:rPr lang="en-CA" dirty="0" smtClean="0"/>
              <a:t>Add email notifications</a:t>
            </a:r>
          </a:p>
          <a:p>
            <a:endParaRPr lang="en-CA" dirty="0" smtClean="0"/>
          </a:p>
          <a:p>
            <a:r>
              <a:rPr lang="en-CA" dirty="0" smtClean="0"/>
              <a:t>Add exporting capabilities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</TotalTime>
  <Words>156</Words>
  <Application>Microsoft Office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Carleton Engineering Competition 2016 Programming</vt:lpstr>
      <vt:lpstr>The Challenge</vt:lpstr>
      <vt:lpstr>SS Leos Management System</vt:lpstr>
      <vt:lpstr>Features Of Our Program</vt:lpstr>
      <vt:lpstr>Benefits Of Our Program</vt:lpstr>
      <vt:lpstr>Initial Challenge Approach</vt:lpstr>
      <vt:lpstr>Design Process</vt:lpstr>
      <vt:lpstr>Development Process</vt:lpstr>
      <vt:lpstr>Next Steps / Future Goals</vt:lpstr>
    </vt:vector>
  </TitlesOfParts>
  <Company>Statistics Canada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Chris B</cp:lastModifiedBy>
  <cp:revision>182</cp:revision>
  <dcterms:created xsi:type="dcterms:W3CDTF">2015-01-04T01:23:51Z</dcterms:created>
  <dcterms:modified xsi:type="dcterms:W3CDTF">2016-10-16T04:36:37Z</dcterms:modified>
</cp:coreProperties>
</file>