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7" autoAdjust="0"/>
    <p:restoredTop sz="93357" autoAdjust="0"/>
  </p:normalViewPr>
  <p:slideViewPr>
    <p:cSldViewPr>
      <p:cViewPr varScale="1">
        <p:scale>
          <a:sx n="83" d="100"/>
          <a:sy n="83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Carleton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autonomous management system</a:t>
            </a:r>
          </a:p>
          <a:p>
            <a:endParaRPr lang="en-CA" dirty="0" smtClean="0"/>
          </a:p>
          <a:p>
            <a:r>
              <a:rPr lang="en-CA" dirty="0" smtClean="0"/>
              <a:t>Manage both products and volunteers</a:t>
            </a:r>
          </a:p>
          <a:p>
            <a:endParaRPr lang="en-CA" dirty="0" smtClean="0"/>
          </a:p>
          <a:p>
            <a:r>
              <a:rPr lang="en-CA" dirty="0" smtClean="0"/>
              <a:t>Import data from existing </a:t>
            </a:r>
            <a:r>
              <a:rPr lang="en-CA" dirty="0" err="1" smtClean="0"/>
              <a:t>docx</a:t>
            </a:r>
            <a:r>
              <a:rPr lang="en-CA" dirty="0" smtClean="0"/>
              <a:t> files</a:t>
            </a:r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4102651_626210194208163_7391684745518559029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8640"/>
            <a:ext cx="7560840" cy="7560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Constantia" pitchFamily="18" charset="0"/>
              </a:rPr>
              <a:t>SS Leos Management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Simple and batch-specific views</a:t>
            </a:r>
          </a:p>
          <a:p>
            <a:endParaRPr lang="en-CA" dirty="0" smtClean="0"/>
          </a:p>
          <a:p>
            <a:r>
              <a:rPr lang="en-CA" dirty="0" smtClean="0"/>
              <a:t>Manager set re-stock </a:t>
            </a:r>
            <a:r>
              <a:rPr lang="en-CA" dirty="0" smtClean="0"/>
              <a:t>limit</a:t>
            </a:r>
          </a:p>
          <a:p>
            <a:pPr lvl="1"/>
            <a:r>
              <a:rPr lang="en-CA" dirty="0" smtClean="0"/>
              <a:t>Get notified by pop-up and e-mail when low</a:t>
            </a:r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Import from user friendly .</a:t>
            </a:r>
            <a:r>
              <a:rPr lang="en-CA" dirty="0" err="1" smtClean="0"/>
              <a:t>docx</a:t>
            </a:r>
            <a:r>
              <a:rPr lang="en-CA" dirty="0" smtClean="0"/>
              <a:t> </a:t>
            </a:r>
            <a:r>
              <a:rPr lang="en-CA" dirty="0" smtClean="0"/>
              <a:t>files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scalable</a:t>
            </a:r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long-term use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Organization of database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the data?</a:t>
            </a:r>
          </a:p>
          <a:p>
            <a:endParaRPr lang="en-CA" dirty="0" smtClean="0"/>
          </a:p>
          <a:p>
            <a:r>
              <a:rPr lang="en-CA" dirty="0" smtClean="0"/>
              <a:t>What do managers want to see?</a:t>
            </a:r>
          </a:p>
          <a:p>
            <a:pPr lvl="1"/>
            <a:r>
              <a:rPr lang="en-CA" dirty="0" smtClean="0"/>
              <a:t>Important information up front, details when asked</a:t>
            </a:r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ability to manually edit data</a:t>
            </a:r>
          </a:p>
          <a:p>
            <a:endParaRPr lang="en-CA" dirty="0" smtClean="0"/>
          </a:p>
          <a:p>
            <a:r>
              <a:rPr lang="en-CA" dirty="0" smtClean="0"/>
              <a:t>Add email notifications</a:t>
            </a:r>
          </a:p>
          <a:p>
            <a:endParaRPr lang="en-CA" dirty="0" smtClean="0"/>
          </a:p>
          <a:p>
            <a:r>
              <a:rPr lang="en-CA" dirty="0" smtClean="0"/>
              <a:t>Add exporting capabilities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181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Constantia</vt:lpstr>
      <vt:lpstr>Office Theme</vt:lpstr>
      <vt:lpstr>Carleton Engineering Competition 2016 Programming</vt:lpstr>
      <vt:lpstr>The Challenge</vt:lpstr>
      <vt:lpstr>SS Leos Management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puih123</cp:lastModifiedBy>
  <cp:revision>186</cp:revision>
  <dcterms:created xsi:type="dcterms:W3CDTF">2015-01-04T01:23:51Z</dcterms:created>
  <dcterms:modified xsi:type="dcterms:W3CDTF">2016-10-16T05:52:26Z</dcterms:modified>
</cp:coreProperties>
</file>