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</a:t>
            </a:r>
            <a:r>
              <a:rPr lang="en-CA" dirty="0" smtClean="0"/>
              <a:t>volunteers</a:t>
            </a:r>
          </a:p>
          <a:p>
            <a:endParaRPr lang="en-CA" dirty="0" smtClean="0"/>
          </a:p>
          <a:p>
            <a:r>
              <a:rPr lang="en-CA" dirty="0" smtClean="0"/>
              <a:t>Import data from existing 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Simple and batch-specific views</a:t>
            </a:r>
          </a:p>
          <a:p>
            <a:endParaRPr lang="en-CA" dirty="0" smtClean="0"/>
          </a:p>
          <a:p>
            <a:r>
              <a:rPr lang="en-CA" dirty="0" smtClean="0"/>
              <a:t>Manager set re-stock limit</a:t>
            </a:r>
          </a:p>
          <a:p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</a:t>
            </a:r>
            <a:r>
              <a:rPr lang="en-CA" dirty="0" smtClean="0"/>
              <a:t>files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</a:t>
            </a:r>
            <a:r>
              <a:rPr lang="en-CA" dirty="0" smtClean="0"/>
              <a:t>scalable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</a:t>
            </a:r>
            <a:r>
              <a:rPr lang="en-CA" dirty="0" smtClean="0"/>
              <a:t>long-term use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</a:t>
            </a:r>
            <a:r>
              <a:rPr lang="en-CA" dirty="0" smtClean="0"/>
              <a:t>priorities</a:t>
            </a:r>
          </a:p>
          <a:p>
            <a:pPr lvl="1"/>
            <a:r>
              <a:rPr lang="en-CA" dirty="0" smtClean="0"/>
              <a:t>Ad Hoc approach to problem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</a:t>
            </a:r>
            <a:r>
              <a:rPr lang="en-CA" dirty="0" smtClean="0"/>
              <a:t>tasks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</a:t>
            </a:r>
            <a:r>
              <a:rPr lang="en-CA" dirty="0" smtClean="0"/>
              <a:t>the data?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</a:t>
            </a:r>
            <a:r>
              <a:rPr lang="en-CA" dirty="0" smtClean="0"/>
              <a:t>do managers </a:t>
            </a:r>
            <a:r>
              <a:rPr lang="en-CA" dirty="0" smtClean="0"/>
              <a:t>want to </a:t>
            </a:r>
            <a:r>
              <a:rPr lang="en-CA" dirty="0" smtClean="0"/>
              <a:t>see?</a:t>
            </a:r>
          </a:p>
          <a:p>
            <a:pPr lvl="1"/>
            <a:r>
              <a:rPr lang="en-CA" dirty="0" smtClean="0"/>
              <a:t>Important information up front, details when asked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data</a:t>
            </a:r>
          </a:p>
          <a:p>
            <a:endParaRPr lang="en-CA" dirty="0" smtClean="0"/>
          </a:p>
          <a:p>
            <a:r>
              <a:rPr lang="en-CA" dirty="0" smtClean="0"/>
              <a:t>Add email notifications</a:t>
            </a:r>
          </a:p>
          <a:p>
            <a:endParaRPr lang="en-CA" dirty="0" smtClean="0"/>
          </a:p>
          <a:p>
            <a:r>
              <a:rPr lang="en-CA" dirty="0" smtClean="0"/>
              <a:t>Add exporting capabilities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178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Constantia</vt:lpstr>
      <vt:lpstr>Office Theme</vt:lpstr>
      <vt:lpstr>Carleton Engineering Competition 2016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puih123</cp:lastModifiedBy>
  <cp:revision>184</cp:revision>
  <dcterms:created xsi:type="dcterms:W3CDTF">2015-01-04T01:23:51Z</dcterms:created>
  <dcterms:modified xsi:type="dcterms:W3CDTF">2016-10-16T05:17:56Z</dcterms:modified>
</cp:coreProperties>
</file>