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easy to use, </a:t>
            </a:r>
            <a:r>
              <a:rPr lang="en-CA" dirty="0" smtClean="0"/>
              <a:t>autonomous </a:t>
            </a:r>
            <a:r>
              <a:rPr lang="en-CA" dirty="0" smtClean="0"/>
              <a:t>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4102651_626210194208163_7391684745518559029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8640"/>
            <a:ext cx="7560840" cy="756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Constantia" pitchFamily="18" charset="0"/>
              </a:rPr>
              <a:t>SS Leos Management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overall and by-batch views</a:t>
            </a:r>
          </a:p>
          <a:p>
            <a:endParaRPr lang="en-CA" dirty="0" smtClean="0"/>
          </a:p>
          <a:p>
            <a:r>
              <a:rPr lang="en-CA" dirty="0" smtClean="0"/>
              <a:t>Manager set re-stock limit</a:t>
            </a:r>
          </a:p>
          <a:p>
            <a:endParaRPr lang="en-CA" dirty="0" smtClean="0"/>
          </a:p>
          <a:p>
            <a:r>
              <a:rPr lang="en-CA" dirty="0" smtClean="0"/>
              <a:t>Import from user friendly .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 smtClean="0"/>
          </a:p>
          <a:p>
            <a:r>
              <a:rPr lang="en-CA" dirty="0" smtClean="0"/>
              <a:t> 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the future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data</a:t>
            </a:r>
          </a:p>
          <a:p>
            <a:endParaRPr lang="en-CA" dirty="0" smtClean="0"/>
          </a:p>
          <a:p>
            <a:r>
              <a:rPr lang="en-CA" dirty="0" smtClean="0"/>
              <a:t>What managers want to see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more specialized functionality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144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Carleton Engineering Competition 2016 Programming</vt:lpstr>
      <vt:lpstr>The Challenge</vt:lpstr>
      <vt:lpstr>SS Leos Management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180</cp:revision>
  <dcterms:created xsi:type="dcterms:W3CDTF">2015-01-04T01:23:51Z</dcterms:created>
  <dcterms:modified xsi:type="dcterms:W3CDTF">2016-10-16T04:29:27Z</dcterms:modified>
</cp:coreProperties>
</file>