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7" r:id="rId4"/>
    <p:sldId id="261" r:id="rId5"/>
    <p:sldId id="258" r:id="rId6"/>
    <p:sldId id="268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7" autoAdjust="0"/>
    <p:restoredTop sz="93357" autoAdjust="0"/>
  </p:normalViewPr>
  <p:slideViewPr>
    <p:cSldViewPr>
      <p:cViewPr>
        <p:scale>
          <a:sx n="75" d="100"/>
          <a:sy n="75" d="100"/>
        </p:scale>
        <p:origin x="-2910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85491-E8B0-4F9F-900A-9BCAAC8D7210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DC914-84C6-48CD-A327-34ABD8161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C914-84C6-48CD-A327-34ABD81610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94FC-E103-41F5-BEC1-9C3532091CA7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9BB7-F491-4DAE-9AE8-4F585E466CED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62D9-8645-4901-AE86-1D5BE55BF8A5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BE0-6D42-4AF8-8FC2-85A10C674A42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64C9-B656-4AB4-915E-031F82D736F1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4880-70CF-4368-AF99-197295159A3D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09E5-D1D7-4170-8307-C1534CDAF4F9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3BD-402D-48B6-99F1-6B33DC7A8045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3D66-CAE1-4A28-92EA-E3E198D0192C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18AA-4619-45D8-A70F-CB57C4D13107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3973-35BD-4EAB-BFB8-51566BA65160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6656-FAE6-437C-8C68-DBF8B3DDF5A3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131" y="3786190"/>
            <a:ext cx="6843738" cy="2286016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Charles Bergeron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Christopher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David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Daniel Sauvé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214686"/>
          </a:xfrm>
          <a:prstGeom prst="rect">
            <a:avLst/>
          </a:prstGeom>
          <a:solidFill>
            <a:srgbClr val="FF0000">
              <a:alpha val="95000"/>
            </a:srgbClr>
          </a:solidFill>
          <a:ln>
            <a:noFill/>
          </a:ln>
          <a:effectLst>
            <a:innerShdw blurRad="1270000" dist="10668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0" y="3214686"/>
            <a:ext cx="9144000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57158" y="928670"/>
            <a:ext cx="8429684" cy="1470025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Carleton </a:t>
            </a:r>
            <a:r>
              <a:rPr lang="en-CA" b="1" dirty="0" smtClean="0"/>
              <a:t>Engineering Competition 2016</a:t>
            </a:r>
            <a:br>
              <a:rPr lang="en-CA" b="1" dirty="0" smtClean="0"/>
            </a:br>
            <a:r>
              <a:rPr lang="en-CA" b="1" dirty="0" smtClean="0"/>
              <a:t>Programming</a:t>
            </a:r>
            <a:endParaRPr lang="en-CA" b="1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3214686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The Challenge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Features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3</a:t>
            </a:fld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Benefits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Initial Challenge Approach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Design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Development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Next Steps / Future Goals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</TotalTime>
  <Words>43</Words>
  <Application>Microsoft Office PowerPoint</Application>
  <PresentationFormat>On-screen Show (4:3)</PresentationFormat>
  <Paragraphs>22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Carleton Engineering Competition 2016 Programming</vt:lpstr>
      <vt:lpstr>The Challenge</vt:lpstr>
      <vt:lpstr>Features Of Our Program</vt:lpstr>
      <vt:lpstr>Benefits Of Our Program</vt:lpstr>
      <vt:lpstr>Initial Challenge Approach</vt:lpstr>
      <vt:lpstr>Design Process</vt:lpstr>
      <vt:lpstr>Development Process</vt:lpstr>
      <vt:lpstr>Next Steps / Future Goals</vt:lpstr>
    </vt:vector>
  </TitlesOfParts>
  <Company>Statistics Canada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Chris B</cp:lastModifiedBy>
  <cp:revision>164</cp:revision>
  <dcterms:created xsi:type="dcterms:W3CDTF">2015-01-04T01:23:51Z</dcterms:created>
  <dcterms:modified xsi:type="dcterms:W3CDTF">2016-10-15T22:35:32Z</dcterms:modified>
</cp:coreProperties>
</file>