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1" r:id="rId5"/>
    <p:sldId id="258" r:id="rId6"/>
    <p:sldId id="268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>
        <p:scale>
          <a:sx n="75" d="100"/>
          <a:sy n="75" d="100"/>
        </p:scale>
        <p:origin x="-291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Carleton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</a:t>
            </a:r>
            <a:r>
              <a:rPr lang="en-CA" dirty="0" smtClean="0"/>
              <a:t>easy </a:t>
            </a:r>
            <a:r>
              <a:rPr lang="en-CA" dirty="0" smtClean="0"/>
              <a:t>to </a:t>
            </a:r>
            <a:r>
              <a:rPr lang="en-CA" dirty="0" smtClean="0"/>
              <a:t>use, fully </a:t>
            </a:r>
            <a:r>
              <a:rPr lang="en-CA" dirty="0" smtClean="0"/>
              <a:t>autonomous management system</a:t>
            </a:r>
          </a:p>
          <a:p>
            <a:endParaRPr lang="en-CA" dirty="0" smtClean="0"/>
          </a:p>
          <a:p>
            <a:r>
              <a:rPr lang="en-CA" dirty="0" smtClean="0"/>
              <a:t>Manage both products and volunteers</a:t>
            </a:r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</a:t>
            </a:r>
            <a:r>
              <a:rPr lang="en-CA" dirty="0" smtClean="0"/>
              <a:t>maintainable and scalable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Organization of database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103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Carleton Engineering Competition 2016 Programming</vt:lpstr>
      <vt:lpstr>The Challenge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173</cp:revision>
  <dcterms:created xsi:type="dcterms:W3CDTF">2015-01-04T01:23:51Z</dcterms:created>
  <dcterms:modified xsi:type="dcterms:W3CDTF">2016-10-16T02:10:57Z</dcterms:modified>
</cp:coreProperties>
</file>