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2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6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</a:t>
            </a:r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an easy to use, interactive </a:t>
            </a:r>
            <a:r>
              <a:rPr lang="en-CA" dirty="0" smtClean="0"/>
              <a:t>application </a:t>
            </a:r>
            <a:r>
              <a:rPr lang="en-CA" dirty="0" smtClean="0"/>
              <a:t>to teach children </a:t>
            </a:r>
            <a:r>
              <a:rPr lang="en-CA" dirty="0" smtClean="0"/>
              <a:t>programming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Must teach </a:t>
            </a:r>
            <a:r>
              <a:rPr lang="en-CA" dirty="0" smtClean="0"/>
              <a:t>basic programming concepts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Kids must be able to create their own code and view the response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\Desktop\12648191_10153722555553311_81212275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794" y="2000240"/>
            <a:ext cx="4838412" cy="42658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5786455"/>
          </a:xfrm>
        </p:spPr>
        <p:txBody>
          <a:bodyPr/>
          <a:lstStyle/>
          <a:p>
            <a:pPr algn="ctr">
              <a:buNone/>
            </a:pPr>
            <a:r>
              <a:rPr lang="en-CA" sz="5400" b="1" dirty="0" smtClean="0">
                <a:solidFill>
                  <a:srgbClr val="FF0000"/>
                </a:solidFill>
                <a:latin typeface="Segoe Print" pitchFamily="2" charset="0"/>
              </a:rPr>
              <a:t>Candy</a:t>
            </a:r>
          </a:p>
          <a:p>
            <a:pPr algn="ctr">
              <a:buNone/>
            </a:pPr>
            <a:r>
              <a:rPr lang="en-CA" sz="3600" dirty="0" smtClean="0">
                <a:latin typeface="Segoe Print" pitchFamily="2" charset="0"/>
              </a:rPr>
              <a:t>The </a:t>
            </a:r>
            <a:r>
              <a:rPr lang="en-CA" sz="3600" i="1" dirty="0" smtClean="0">
                <a:latin typeface="Segoe Print" pitchFamily="2" charset="0"/>
              </a:rPr>
              <a:t>Sweet</a:t>
            </a:r>
            <a:r>
              <a:rPr lang="en-CA" sz="3600" dirty="0" smtClean="0">
                <a:latin typeface="Segoe Print" pitchFamily="2" charset="0"/>
              </a:rPr>
              <a:t> Programming Language For Kids</a:t>
            </a:r>
            <a:endParaRPr lang="en-CA" sz="3600" dirty="0">
              <a:latin typeface="Segoe Print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Fun, simple and </a:t>
            </a:r>
            <a:r>
              <a:rPr lang="en-CA" dirty="0" smtClean="0"/>
              <a:t>interactive game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Chapters/Level </a:t>
            </a:r>
            <a:r>
              <a:rPr lang="en-CA" dirty="0" smtClean="0"/>
              <a:t>system teaching different concepts</a:t>
            </a:r>
          </a:p>
          <a:p>
            <a:endParaRPr lang="en-CA" dirty="0" smtClean="0"/>
          </a:p>
          <a:p>
            <a:r>
              <a:rPr lang="en-CA" dirty="0" smtClean="0"/>
              <a:t>Children </a:t>
            </a:r>
            <a:r>
              <a:rPr lang="en-CA" dirty="0" smtClean="0"/>
              <a:t>create and run their </a:t>
            </a:r>
            <a:r>
              <a:rPr lang="en-CA" dirty="0" smtClean="0"/>
              <a:t>own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expandable </a:t>
            </a:r>
            <a:r>
              <a:rPr lang="en-CA" dirty="0" smtClean="0"/>
              <a:t>and maintainable</a:t>
            </a:r>
          </a:p>
          <a:p>
            <a:endParaRPr lang="en-CA" dirty="0" smtClean="0"/>
          </a:p>
          <a:p>
            <a:r>
              <a:rPr lang="en-CA" dirty="0" smtClean="0"/>
              <a:t>User </a:t>
            </a:r>
            <a:r>
              <a:rPr lang="en-CA" dirty="0" smtClean="0"/>
              <a:t>friendly, simple intuitive design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Gives kids a sandbox to work and experiment in</a:t>
            </a:r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pPr lvl="1"/>
            <a:r>
              <a:rPr lang="en-CA" dirty="0" smtClean="0"/>
              <a:t>Python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Create our own language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children friendly interface</a:t>
            </a:r>
          </a:p>
          <a:p>
            <a:endParaRPr lang="en-CA" dirty="0" smtClean="0"/>
          </a:p>
          <a:p>
            <a:r>
              <a:rPr lang="en-CA" dirty="0" smtClean="0"/>
              <a:t>Translate custom “Candy” code into Python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Decide on simple, testable examples</a:t>
            </a:r>
          </a:p>
          <a:p>
            <a:endParaRPr lang="en-CA" dirty="0" smtClean="0"/>
          </a:p>
          <a:p>
            <a:r>
              <a:rPr lang="en-CA" dirty="0" smtClean="0"/>
              <a:t>Keep things simple, Strings only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Model-View-Controller model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</a:t>
            </a:r>
            <a:r>
              <a:rPr lang="en-CA" dirty="0" smtClean="0"/>
              <a:t>team </a:t>
            </a:r>
            <a:r>
              <a:rPr lang="en-CA" dirty="0" smtClean="0"/>
              <a:t>meetings </a:t>
            </a:r>
            <a:r>
              <a:rPr lang="en-CA" dirty="0" smtClean="0"/>
              <a:t>to discuss major </a:t>
            </a:r>
            <a:r>
              <a:rPr lang="en-CA" dirty="0" smtClean="0"/>
              <a:t>obstacles and progress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</a:t>
            </a:r>
            <a:r>
              <a:rPr lang="en-CA" dirty="0" smtClean="0"/>
              <a:t>more chapters/levels </a:t>
            </a:r>
            <a:r>
              <a:rPr lang="en-CA" dirty="0" smtClean="0"/>
              <a:t>to teach more programming concepts</a:t>
            </a:r>
          </a:p>
          <a:p>
            <a:endParaRPr lang="en-CA" dirty="0" smtClean="0"/>
          </a:p>
          <a:p>
            <a:r>
              <a:rPr lang="en-CA" dirty="0" smtClean="0"/>
              <a:t>Improve user interface including </a:t>
            </a:r>
            <a:r>
              <a:rPr lang="en-CA" dirty="0" smtClean="0"/>
              <a:t>animations, games, and rewards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2050" name="Picture 2" descr="C:\Users\Chris\Desktop\5da796760591cee9f13ea959775e5b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786190"/>
            <a:ext cx="2247900" cy="229552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765096" y="6072206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www.pinterest.com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195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Ontario Engineering Competition 2016 Programming</vt:lpstr>
      <vt:lpstr>The Challenge</vt:lpstr>
      <vt:lpstr>Slide 3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161</cp:revision>
  <dcterms:created xsi:type="dcterms:W3CDTF">2015-01-04T01:23:51Z</dcterms:created>
  <dcterms:modified xsi:type="dcterms:W3CDTF">2016-01-30T04:36:12Z</dcterms:modified>
</cp:coreProperties>
</file>