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2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9" autoAdjust="0"/>
    <p:restoredTop sz="93357" autoAdjust="0"/>
  </p:normalViewPr>
  <p:slideViewPr>
    <p:cSldViewPr>
      <p:cViewPr>
        <p:scale>
          <a:sx n="75" d="100"/>
          <a:sy n="75" d="100"/>
        </p:scale>
        <p:origin x="-2916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1C71-3391-41C7-9B41-6DA360F310FC}" type="datetimeFigureOut">
              <a:rPr lang="en-US" smtClean="0"/>
              <a:pPr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</a:t>
            </a:r>
            <a:r>
              <a:rPr lang="en-CA" b="1" dirty="0" smtClean="0"/>
              <a:t>Engineering Competition </a:t>
            </a:r>
            <a:r>
              <a:rPr lang="en-CA" b="1" dirty="0" smtClean="0"/>
              <a:t>2016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an easy to use, interactive programming language to teach children to program</a:t>
            </a:r>
          </a:p>
          <a:p>
            <a:r>
              <a:rPr lang="en-CA" dirty="0" smtClean="0"/>
              <a:t>Must teach users basics of programming</a:t>
            </a:r>
          </a:p>
          <a:p>
            <a:r>
              <a:rPr lang="en-CA" dirty="0" smtClean="0"/>
              <a:t>Kids must be able to create their own code and view the response</a:t>
            </a:r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s\Desktop\12648191_10153722555553311_812122750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794" y="2000240"/>
            <a:ext cx="4838412" cy="42658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5786455"/>
          </a:xfrm>
        </p:spPr>
        <p:txBody>
          <a:bodyPr/>
          <a:lstStyle/>
          <a:p>
            <a:pPr algn="ctr">
              <a:buNone/>
            </a:pPr>
            <a:r>
              <a:rPr lang="en-CA" sz="5400" b="1" dirty="0" smtClean="0">
                <a:solidFill>
                  <a:srgbClr val="FF0000"/>
                </a:solidFill>
                <a:latin typeface="Comic Sans MS" pitchFamily="66" charset="0"/>
              </a:rPr>
              <a:t>Candy</a:t>
            </a:r>
          </a:p>
          <a:p>
            <a:pPr algn="ctr">
              <a:buNone/>
            </a:pPr>
            <a:r>
              <a:rPr lang="en-CA" sz="3600" dirty="0" smtClean="0">
                <a:latin typeface="Comic Sans MS" pitchFamily="66" charset="0"/>
              </a:rPr>
              <a:t>The </a:t>
            </a:r>
            <a:r>
              <a:rPr lang="en-CA" sz="3600" i="1" dirty="0" smtClean="0">
                <a:latin typeface="Comic Sans MS" pitchFamily="66" charset="0"/>
              </a:rPr>
              <a:t>Sweet</a:t>
            </a:r>
            <a:r>
              <a:rPr lang="en-CA" sz="3600" dirty="0" smtClean="0">
                <a:latin typeface="Comic Sans MS" pitchFamily="66" charset="0"/>
              </a:rPr>
              <a:t> Programming Language For Kids</a:t>
            </a:r>
            <a:endParaRPr lang="en-CA" sz="3600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 and simple</a:t>
            </a:r>
          </a:p>
          <a:p>
            <a:endParaRPr lang="en-CA" dirty="0" smtClean="0"/>
          </a:p>
          <a:p>
            <a:r>
              <a:rPr lang="en-CA" dirty="0" smtClean="0"/>
              <a:t>Interactive</a:t>
            </a:r>
          </a:p>
          <a:p>
            <a:endParaRPr lang="en-CA" dirty="0" smtClean="0"/>
          </a:p>
          <a:p>
            <a:r>
              <a:rPr lang="en-CA" dirty="0" smtClean="0"/>
              <a:t>Children create there own code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Efficient, scalable and flexible</a:t>
            </a:r>
          </a:p>
          <a:p>
            <a:endParaRPr lang="en-CA" dirty="0" smtClean="0"/>
          </a:p>
          <a:p>
            <a:r>
              <a:rPr lang="en-CA" dirty="0" smtClean="0"/>
              <a:t>User friendly</a:t>
            </a:r>
          </a:p>
          <a:p>
            <a:endParaRPr lang="en-CA" dirty="0" smtClean="0"/>
          </a:p>
          <a:p>
            <a:r>
              <a:rPr lang="en-CA" dirty="0" smtClean="0"/>
              <a:t>Doesn’t require </a:t>
            </a:r>
            <a:r>
              <a:rPr lang="en-CA" dirty="0" smtClean="0"/>
              <a:t>teachers to show kids what to do</a:t>
            </a:r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Recognize major obstacles, </a:t>
            </a:r>
            <a:r>
              <a:rPr lang="en-CA" dirty="0" smtClean="0"/>
              <a:t>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</a:t>
            </a:r>
            <a:r>
              <a:rPr lang="en-CA" dirty="0" smtClean="0"/>
              <a:t>selection </a:t>
            </a:r>
            <a:endParaRPr lang="en-CA" dirty="0" smtClean="0"/>
          </a:p>
          <a:p>
            <a:pPr lvl="1"/>
            <a:r>
              <a:rPr lang="en-CA" dirty="0" smtClean="0"/>
              <a:t>Java</a:t>
            </a:r>
          </a:p>
          <a:p>
            <a:pPr lvl="1"/>
            <a:r>
              <a:rPr lang="en-CA" dirty="0" smtClean="0"/>
              <a:t>Python</a:t>
            </a:r>
          </a:p>
          <a:p>
            <a:endParaRPr lang="en-CA" dirty="0" smtClean="0"/>
          </a:p>
          <a:p>
            <a:r>
              <a:rPr lang="en-CA" dirty="0" smtClean="0"/>
              <a:t>Delegation of </a:t>
            </a:r>
            <a:r>
              <a:rPr lang="en-CA" dirty="0" smtClean="0"/>
              <a:t>tasks</a:t>
            </a:r>
          </a:p>
          <a:p>
            <a:endParaRPr lang="en-CA" dirty="0" smtClean="0"/>
          </a:p>
          <a:p>
            <a:r>
              <a:rPr lang="en-CA" dirty="0" smtClean="0"/>
              <a:t>Create our own language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children friendly interface</a:t>
            </a:r>
          </a:p>
          <a:p>
            <a:endParaRPr lang="en-CA" dirty="0" smtClean="0"/>
          </a:p>
          <a:p>
            <a:r>
              <a:rPr lang="en-CA" dirty="0" smtClean="0"/>
              <a:t>Use Python to interpret code</a:t>
            </a:r>
          </a:p>
          <a:p>
            <a:endParaRPr lang="en-CA" dirty="0" smtClean="0"/>
          </a:p>
          <a:p>
            <a:r>
              <a:rPr lang="en-CA" dirty="0" smtClean="0"/>
              <a:t>Decide how the program will teach programming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Model-View-Controller model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functionality to teach more programming concepts</a:t>
            </a:r>
          </a:p>
          <a:p>
            <a:endParaRPr lang="en-CA" dirty="0" smtClean="0"/>
          </a:p>
          <a:p>
            <a:r>
              <a:rPr lang="en-CA" dirty="0" smtClean="0"/>
              <a:t>Improve user interface</a:t>
            </a:r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149</Words>
  <Application>Microsoft Office PowerPoint</Application>
  <PresentationFormat>On-screen Show (4:3)</PresentationFormat>
  <Paragraphs>49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Ontario Engineering Competition 2016 Programming</vt:lpstr>
      <vt:lpstr>The Challenge</vt:lpstr>
      <vt:lpstr>Slide 3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145</cp:revision>
  <dcterms:created xsi:type="dcterms:W3CDTF">2015-01-04T01:23:51Z</dcterms:created>
  <dcterms:modified xsi:type="dcterms:W3CDTF">2016-01-30T02:07:27Z</dcterms:modified>
</cp:coreProperties>
</file>