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72" r:id="rId4"/>
    <p:sldId id="267" r:id="rId5"/>
    <p:sldId id="261" r:id="rId6"/>
    <p:sldId id="258" r:id="rId7"/>
    <p:sldId id="268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17" autoAdjust="0"/>
    <p:restoredTop sz="93357" autoAdjust="0"/>
  </p:normalViewPr>
  <p:slideViewPr>
    <p:cSldViewPr>
      <p:cViewPr>
        <p:scale>
          <a:sx n="75" d="100"/>
          <a:sy n="75" d="100"/>
        </p:scale>
        <p:origin x="-2910" y="-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85491-E8B0-4F9F-900A-9BCAAC8D7210}" type="datetimeFigureOut">
              <a:rPr lang="en-US" smtClean="0"/>
              <a:pPr/>
              <a:t>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DC914-84C6-48CD-A327-34ABD8161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DC914-84C6-48CD-A327-34ABD816102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DC914-84C6-48CD-A327-34ABD816102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94FC-E103-41F5-BEC1-9C3532091CA7}" type="datetime1">
              <a:rPr lang="en-US" smtClean="0"/>
              <a:pPr/>
              <a:t>1/30/2016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9BB7-F491-4DAE-9AE8-4F585E466CED}" type="datetime1">
              <a:rPr lang="en-US" smtClean="0"/>
              <a:pPr/>
              <a:t>1/30/2016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62D9-8645-4901-AE86-1D5BE55BF8A5}" type="datetime1">
              <a:rPr lang="en-US" smtClean="0"/>
              <a:pPr/>
              <a:t>1/30/2016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4BE0-6D42-4AF8-8FC2-85A10C674A42}" type="datetime1">
              <a:rPr lang="en-US" smtClean="0"/>
              <a:pPr/>
              <a:t>1/30/2016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64C9-B656-4AB4-915E-031F82D736F1}" type="datetime1">
              <a:rPr lang="en-US" smtClean="0"/>
              <a:pPr/>
              <a:t>1/30/2016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4880-70CF-4368-AF99-197295159A3D}" type="datetime1">
              <a:rPr lang="en-US" smtClean="0"/>
              <a:pPr/>
              <a:t>1/30/2016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09E5-D1D7-4170-8307-C1534CDAF4F9}" type="datetime1">
              <a:rPr lang="en-US" smtClean="0"/>
              <a:pPr/>
              <a:t>1/30/2016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43BD-402D-48B6-99F1-6B33DC7A8045}" type="datetime1">
              <a:rPr lang="en-US" smtClean="0"/>
              <a:pPr/>
              <a:t>1/30/2016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3D66-CAE1-4A28-92EA-E3E198D0192C}" type="datetime1">
              <a:rPr lang="en-US" smtClean="0"/>
              <a:pPr/>
              <a:t>1/30/2016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18AA-4619-45D8-A70F-CB57C4D13107}" type="datetime1">
              <a:rPr lang="en-US" smtClean="0"/>
              <a:pPr/>
              <a:t>1/30/2016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3973-35BD-4EAB-BFB8-51566BA65160}" type="datetime1">
              <a:rPr lang="en-US" smtClean="0"/>
              <a:pPr/>
              <a:t>1/30/2016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86656-FAE6-437C-8C68-DBF8B3DDF5A3}" type="datetime1">
              <a:rPr lang="en-US" smtClean="0"/>
              <a:pPr/>
              <a:t>1/30/2016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0131" y="3786190"/>
            <a:ext cx="6843738" cy="2286016"/>
          </a:xfrm>
        </p:spPr>
        <p:txBody>
          <a:bodyPr>
            <a:normAutofit lnSpcReduction="10000"/>
          </a:bodyPr>
          <a:lstStyle/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Charles Bergeron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Christopher Briglio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David Briglio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Daniel Sauvé</a:t>
            </a:r>
            <a:endParaRPr lang="en-CA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214686"/>
          </a:xfrm>
          <a:prstGeom prst="rect">
            <a:avLst/>
          </a:prstGeom>
          <a:solidFill>
            <a:srgbClr val="FF0000">
              <a:alpha val="95000"/>
            </a:srgbClr>
          </a:solidFill>
          <a:ln>
            <a:noFill/>
          </a:ln>
          <a:effectLst>
            <a:innerShdw blurRad="1270000" dist="10668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 flipV="1">
            <a:off x="0" y="3214686"/>
            <a:ext cx="9144000" cy="4286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57158" y="928670"/>
            <a:ext cx="8429684" cy="1470025"/>
          </a:xfrm>
        </p:spPr>
        <p:txBody>
          <a:bodyPr>
            <a:normAutofit fontScale="90000"/>
          </a:bodyPr>
          <a:lstStyle/>
          <a:p>
            <a:r>
              <a:rPr lang="en-CA" b="1" dirty="0" smtClean="0"/>
              <a:t>Ontario Engineering Competition 2016</a:t>
            </a:r>
            <a:br>
              <a:rPr lang="en-CA" b="1" dirty="0" smtClean="0"/>
            </a:br>
            <a:r>
              <a:rPr lang="en-CA" b="1" dirty="0" smtClean="0"/>
              <a:t>Programming</a:t>
            </a:r>
            <a:endParaRPr lang="en-CA" b="1" dirty="0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3214686"/>
            <a:ext cx="914400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1</a:t>
            </a:fld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The Challenge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Create an easy to use, interactive application to teach children programming</a:t>
            </a:r>
          </a:p>
          <a:p>
            <a:endParaRPr lang="en-CA" dirty="0" smtClean="0"/>
          </a:p>
          <a:p>
            <a:r>
              <a:rPr lang="en-CA" dirty="0" smtClean="0"/>
              <a:t>Must teach basic programming concepts</a:t>
            </a:r>
          </a:p>
          <a:p>
            <a:endParaRPr lang="en-CA" dirty="0" smtClean="0"/>
          </a:p>
          <a:p>
            <a:r>
              <a:rPr lang="en-CA" dirty="0" smtClean="0"/>
              <a:t>Kids must be able to create their own code and view the response</a:t>
            </a:r>
          </a:p>
          <a:p>
            <a:endParaRPr lang="en-CA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ris\Desktop\12648191_10153722555553311_812122750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2794" y="2000240"/>
            <a:ext cx="4838412" cy="426581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0"/>
            <a:ext cx="9144000" cy="5786455"/>
          </a:xfrm>
        </p:spPr>
        <p:txBody>
          <a:bodyPr/>
          <a:lstStyle/>
          <a:p>
            <a:pPr algn="ctr">
              <a:buNone/>
            </a:pPr>
            <a:r>
              <a:rPr lang="en-CA" sz="5400" b="1" dirty="0" smtClean="0">
                <a:solidFill>
                  <a:srgbClr val="FF0000"/>
                </a:solidFill>
                <a:latin typeface="Segoe Print" pitchFamily="2" charset="0"/>
              </a:rPr>
              <a:t>Candy</a:t>
            </a:r>
          </a:p>
          <a:p>
            <a:pPr algn="ctr">
              <a:buNone/>
            </a:pPr>
            <a:r>
              <a:rPr lang="en-CA" sz="3600" dirty="0" smtClean="0">
                <a:latin typeface="Segoe Print" pitchFamily="2" charset="0"/>
              </a:rPr>
              <a:t>The </a:t>
            </a:r>
            <a:r>
              <a:rPr lang="en-CA" sz="3600" i="1" dirty="0" smtClean="0">
                <a:latin typeface="Segoe Print" pitchFamily="2" charset="0"/>
              </a:rPr>
              <a:t>Sweetest</a:t>
            </a:r>
            <a:r>
              <a:rPr lang="en-CA" sz="3600" dirty="0" smtClean="0">
                <a:latin typeface="Segoe Print" pitchFamily="2" charset="0"/>
              </a:rPr>
              <a:t> </a:t>
            </a:r>
            <a:r>
              <a:rPr lang="en-CA" sz="3600" dirty="0" smtClean="0">
                <a:latin typeface="Segoe Print" pitchFamily="2" charset="0"/>
              </a:rPr>
              <a:t>Programming Language For Kids</a:t>
            </a:r>
            <a:endParaRPr lang="en-CA" sz="3600" dirty="0">
              <a:latin typeface="Segoe Print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3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Features Of Our Program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Fun, simple and interactive game</a:t>
            </a:r>
          </a:p>
          <a:p>
            <a:endParaRPr lang="en-CA" dirty="0" smtClean="0"/>
          </a:p>
          <a:p>
            <a:r>
              <a:rPr lang="en-CA" dirty="0" smtClean="0"/>
              <a:t>Chapters/Level system teaching different concepts</a:t>
            </a:r>
          </a:p>
          <a:p>
            <a:endParaRPr lang="en-CA" dirty="0" smtClean="0"/>
          </a:p>
          <a:p>
            <a:r>
              <a:rPr lang="en-CA" dirty="0" smtClean="0"/>
              <a:t>Children create and run their own code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4</a:t>
            </a:fld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Benefits Of Our Program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Easily expandable and maintainable</a:t>
            </a:r>
          </a:p>
          <a:p>
            <a:endParaRPr lang="en-CA" dirty="0" smtClean="0"/>
          </a:p>
          <a:p>
            <a:r>
              <a:rPr lang="en-CA" dirty="0" smtClean="0"/>
              <a:t>User friendly, simple intuitive design</a:t>
            </a:r>
          </a:p>
          <a:p>
            <a:endParaRPr lang="en-CA" dirty="0" smtClean="0"/>
          </a:p>
          <a:p>
            <a:r>
              <a:rPr lang="en-CA" dirty="0" smtClean="0"/>
              <a:t>Gives kids a sandbox to work and experiment in</a:t>
            </a:r>
          </a:p>
          <a:p>
            <a:endParaRPr lang="en-CA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5</a:t>
            </a:fld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Initial Challenge Approach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Recognize major obstacles, priorities</a:t>
            </a:r>
          </a:p>
          <a:p>
            <a:endParaRPr lang="en-CA" dirty="0" smtClean="0"/>
          </a:p>
          <a:p>
            <a:r>
              <a:rPr lang="en-CA" dirty="0" smtClean="0"/>
              <a:t>Programming language selection </a:t>
            </a:r>
          </a:p>
          <a:p>
            <a:pPr lvl="1"/>
            <a:r>
              <a:rPr lang="en-CA" dirty="0" smtClean="0"/>
              <a:t>Java</a:t>
            </a:r>
          </a:p>
          <a:p>
            <a:pPr lvl="1"/>
            <a:r>
              <a:rPr lang="en-CA" dirty="0" smtClean="0"/>
              <a:t>Python</a:t>
            </a:r>
          </a:p>
          <a:p>
            <a:endParaRPr lang="en-CA" dirty="0" smtClean="0"/>
          </a:p>
          <a:p>
            <a:r>
              <a:rPr lang="en-CA" dirty="0" smtClean="0"/>
              <a:t>Delegation of tasks</a:t>
            </a:r>
          </a:p>
          <a:p>
            <a:endParaRPr lang="en-CA" dirty="0" smtClean="0"/>
          </a:p>
          <a:p>
            <a:r>
              <a:rPr lang="en-CA" dirty="0" smtClean="0"/>
              <a:t>Create our own language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6</a:t>
            </a:fld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Design Process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Create children friendly interface</a:t>
            </a:r>
          </a:p>
          <a:p>
            <a:endParaRPr lang="en-CA" dirty="0" smtClean="0"/>
          </a:p>
          <a:p>
            <a:r>
              <a:rPr lang="en-CA" dirty="0" smtClean="0"/>
              <a:t>Translate custom “Candy” code into Python</a:t>
            </a:r>
          </a:p>
          <a:p>
            <a:endParaRPr lang="en-CA" dirty="0" smtClean="0"/>
          </a:p>
          <a:p>
            <a:r>
              <a:rPr lang="en-CA" dirty="0" smtClean="0"/>
              <a:t>Decide on simple, testable examples</a:t>
            </a:r>
          </a:p>
          <a:p>
            <a:endParaRPr lang="en-CA" dirty="0" smtClean="0"/>
          </a:p>
          <a:p>
            <a:r>
              <a:rPr lang="en-CA" dirty="0" smtClean="0"/>
              <a:t>Keep things simple, Strings only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7</a:t>
            </a:fld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Development Process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Model-View-Controller model</a:t>
            </a:r>
          </a:p>
          <a:p>
            <a:endParaRPr lang="en-CA" dirty="0" smtClean="0"/>
          </a:p>
          <a:p>
            <a:r>
              <a:rPr lang="en-CA" dirty="0" smtClean="0"/>
              <a:t>End-to-End development cycle</a:t>
            </a:r>
          </a:p>
          <a:p>
            <a:endParaRPr lang="en-CA" dirty="0" smtClean="0"/>
          </a:p>
          <a:p>
            <a:r>
              <a:rPr lang="en-CA" dirty="0" smtClean="0"/>
              <a:t>Quick, regular team meetings to discuss major obstacles and progress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8</a:t>
            </a:fld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Next Steps / Future Goals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Add more chapters/levels to teach more programming concepts</a:t>
            </a:r>
          </a:p>
          <a:p>
            <a:endParaRPr lang="en-CA" dirty="0" smtClean="0"/>
          </a:p>
          <a:p>
            <a:r>
              <a:rPr lang="en-CA" dirty="0" smtClean="0"/>
              <a:t>Improve user interface including </a:t>
            </a:r>
          </a:p>
          <a:p>
            <a:pPr>
              <a:buNone/>
            </a:pPr>
            <a:r>
              <a:rPr lang="en-CA" dirty="0" smtClean="0"/>
              <a:t>	animations, games, and rewards</a:t>
            </a:r>
          </a:p>
          <a:p>
            <a:endParaRPr lang="en-CA" dirty="0" smtClean="0"/>
          </a:p>
          <a:p>
            <a:r>
              <a:rPr lang="en-CA" dirty="0" smtClean="0"/>
              <a:t>Revise storyline</a:t>
            </a: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9</a:t>
            </a:fld>
            <a:endParaRPr lang="en-CA" dirty="0"/>
          </a:p>
        </p:txBody>
      </p:sp>
      <p:pic>
        <p:nvPicPr>
          <p:cNvPr id="2050" name="Picture 2" descr="C:\Users\Chris\Desktop\5da796760591cee9f13ea959775e5b6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3786190"/>
            <a:ext cx="2247900" cy="2295525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7765096" y="6072206"/>
            <a:ext cx="10150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www.pinterest.com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1164</TotalTime>
  <Words>189</Words>
  <Application>Microsoft Office PowerPoint</Application>
  <PresentationFormat>On-screen Show (4:3)</PresentationFormat>
  <Paragraphs>69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Ontario Engineering Competition 2016 Programming</vt:lpstr>
      <vt:lpstr>The Challenge</vt:lpstr>
      <vt:lpstr>Slide 3</vt:lpstr>
      <vt:lpstr>Features Of Our Program</vt:lpstr>
      <vt:lpstr>Benefits Of Our Program</vt:lpstr>
      <vt:lpstr>Initial Challenge Approach</vt:lpstr>
      <vt:lpstr>Design Process</vt:lpstr>
      <vt:lpstr>Development Process</vt:lpstr>
      <vt:lpstr>Next Steps / Future Goals</vt:lpstr>
    </vt:vector>
  </TitlesOfParts>
  <Company>Statistics Canada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Chris B</cp:lastModifiedBy>
  <cp:revision>163</cp:revision>
  <dcterms:created xsi:type="dcterms:W3CDTF">2015-01-04T01:23:51Z</dcterms:created>
  <dcterms:modified xsi:type="dcterms:W3CDTF">2016-01-30T07:23:08Z</dcterms:modified>
</cp:coreProperties>
</file>