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9" r:id="rId4"/>
    <p:sldId id="258" r:id="rId5"/>
    <p:sldId id="260" r:id="rId6"/>
    <p:sldId id="25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October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October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October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October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October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October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October 11,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October 11,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October 11,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October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October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October 11, 2016</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63536" y="518420"/>
            <a:ext cx="3886200" cy="910379"/>
          </a:xfrm>
        </p:spPr>
        <p:txBody>
          <a:bodyPr/>
          <a:lstStyle/>
          <a:p>
            <a:r>
              <a:rPr lang="en-US" dirty="0" smtClean="0"/>
              <a:t> </a:t>
            </a:r>
            <a:endParaRPr lang="en-US" dirty="0"/>
          </a:p>
        </p:txBody>
      </p:sp>
      <p:sp>
        <p:nvSpPr>
          <p:cNvPr id="5" name="Subtitle 4"/>
          <p:cNvSpPr>
            <a:spLocks noGrp="1"/>
          </p:cNvSpPr>
          <p:nvPr>
            <p:ph type="subTitle" idx="1"/>
          </p:nvPr>
        </p:nvSpPr>
        <p:spPr>
          <a:xfrm>
            <a:off x="494902" y="877825"/>
            <a:ext cx="8226564" cy="3679390"/>
          </a:xfrm>
        </p:spPr>
        <p:txBody>
          <a:bodyPr>
            <a:normAutofit/>
          </a:bodyPr>
          <a:lstStyle/>
          <a:p>
            <a:pPr algn="ctr"/>
            <a:r>
              <a:rPr lang="en-US" sz="5400" b="1" dirty="0" smtClean="0"/>
              <a:t>SMART FRIDGE</a:t>
            </a:r>
          </a:p>
          <a:p>
            <a:pPr algn="ctr"/>
            <a:r>
              <a:rPr lang="en-US" sz="3600" dirty="0" smtClean="0"/>
              <a:t>Chase </a:t>
            </a:r>
            <a:r>
              <a:rPr lang="en-US" sz="3600" dirty="0"/>
              <a:t>Breeden, Carter Crews, and </a:t>
            </a:r>
            <a:endParaRPr lang="en-US" sz="3600" dirty="0" smtClean="0"/>
          </a:p>
          <a:p>
            <a:pPr algn="ctr"/>
            <a:r>
              <a:rPr lang="en-US" sz="3600" dirty="0" smtClean="0"/>
              <a:t>Justin James</a:t>
            </a:r>
          </a:p>
          <a:p>
            <a:pPr algn="ctr"/>
            <a:endParaRPr lang="en-US" sz="3600" dirty="0"/>
          </a:p>
          <a:p>
            <a:pPr algn="ctr"/>
            <a:r>
              <a:rPr lang="en-US" sz="3600" dirty="0"/>
              <a:t>University of Tennessee – Martin</a:t>
            </a:r>
          </a:p>
        </p:txBody>
      </p:sp>
    </p:spTree>
    <p:extLst>
      <p:ext uri="{BB962C8B-B14F-4D97-AF65-F5344CB8AC3E}">
        <p14:creationId xmlns:p14="http://schemas.microsoft.com/office/powerpoint/2010/main" val="23523947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Raspberry pi</a:t>
            </a:r>
            <a:endParaRPr lang="en-US" dirty="0"/>
          </a:p>
        </p:txBody>
      </p:sp>
      <p:sp>
        <p:nvSpPr>
          <p:cNvPr id="3" name="Content Placeholder 2"/>
          <p:cNvSpPr>
            <a:spLocks noGrp="1"/>
          </p:cNvSpPr>
          <p:nvPr>
            <p:ph idx="1"/>
          </p:nvPr>
        </p:nvSpPr>
        <p:spPr>
          <a:xfrm>
            <a:off x="685800" y="1600201"/>
            <a:ext cx="3778560" cy="3403180"/>
          </a:xfrm>
        </p:spPr>
        <p:txBody>
          <a:bodyPr/>
          <a:lstStyle/>
          <a:p>
            <a:r>
              <a:rPr lang="en-US" dirty="0"/>
              <a:t>The Raspberry Pi is a credit card-sized computer that plugs into your TV and a keyboard. It is a capable little computer which can be used in electronics projects, and for many of the things that your desktop PC does, like spreadsheets, word processing, browsing the internet, and playing games</a:t>
            </a:r>
            <a:r>
              <a:rPr lang="en-US" dirty="0" smtClean="0"/>
              <a:t>.</a:t>
            </a:r>
          </a:p>
          <a:p>
            <a:pPr marL="68580" indent="0">
              <a:buNone/>
            </a:pPr>
            <a:endParaRPr lang="en-US" dirty="0"/>
          </a:p>
        </p:txBody>
      </p:sp>
      <p:pic>
        <p:nvPicPr>
          <p:cNvPr id="4" name="Picture 3"/>
          <p:cNvPicPr>
            <a:picLocks noChangeAspect="1"/>
          </p:cNvPicPr>
          <p:nvPr/>
        </p:nvPicPr>
        <p:blipFill>
          <a:blip r:embed="rId2"/>
          <a:stretch>
            <a:fillRect/>
          </a:stretch>
        </p:blipFill>
        <p:spPr>
          <a:xfrm>
            <a:off x="4542512" y="1701604"/>
            <a:ext cx="4505249" cy="3003499"/>
          </a:xfrm>
          <a:prstGeom prst="rect">
            <a:avLst/>
          </a:prstGeom>
        </p:spPr>
      </p:pic>
    </p:spTree>
    <p:extLst>
      <p:ext uri="{BB962C8B-B14F-4D97-AF65-F5344CB8AC3E}">
        <p14:creationId xmlns:p14="http://schemas.microsoft.com/office/powerpoint/2010/main" val="5662087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GPIO</a:t>
            </a:r>
            <a:endParaRPr lang="en-US" dirty="0"/>
          </a:p>
        </p:txBody>
      </p:sp>
      <p:sp>
        <p:nvSpPr>
          <p:cNvPr id="3" name="Content Placeholder 2"/>
          <p:cNvSpPr>
            <a:spLocks noGrp="1"/>
          </p:cNvSpPr>
          <p:nvPr>
            <p:ph idx="1"/>
          </p:nvPr>
        </p:nvSpPr>
        <p:spPr>
          <a:xfrm>
            <a:off x="685800" y="1600201"/>
            <a:ext cx="3778560" cy="3403180"/>
          </a:xfrm>
        </p:spPr>
        <p:txBody>
          <a:bodyPr/>
          <a:lstStyle/>
          <a:p>
            <a:r>
              <a:rPr lang="en-US" sz="3200" dirty="0"/>
              <a:t>The Pi has bi-directional </a:t>
            </a:r>
            <a:r>
              <a:rPr lang="en-US" sz="3200" dirty="0" err="1" smtClean="0"/>
              <a:t>Input/Output</a:t>
            </a:r>
            <a:r>
              <a:rPr lang="en-US" sz="3200" dirty="0" smtClean="0"/>
              <a:t> </a:t>
            </a:r>
            <a:r>
              <a:rPr lang="en-US" sz="3200" dirty="0"/>
              <a:t>pins, which we used to attach our temperature and door sensors</a:t>
            </a:r>
            <a:r>
              <a:rPr lang="en-US" sz="3200" dirty="0" smtClean="0"/>
              <a:t>.</a:t>
            </a:r>
          </a:p>
          <a:p>
            <a:pPr marL="68580" indent="0">
              <a:buNone/>
            </a:pPr>
            <a:endParaRPr lang="en-US" dirty="0" smtClean="0"/>
          </a:p>
          <a:p>
            <a:endParaRPr lang="en-US" dirty="0"/>
          </a:p>
        </p:txBody>
      </p:sp>
      <p:pic>
        <p:nvPicPr>
          <p:cNvPr id="5" name="Picture 4" descr="Pi_Wedge_Hookup_Guide-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46" y="1494169"/>
            <a:ext cx="4267892" cy="2933970"/>
          </a:xfrm>
          <a:prstGeom prst="rect">
            <a:avLst/>
          </a:prstGeom>
        </p:spPr>
      </p:pic>
    </p:spTree>
    <p:extLst>
      <p:ext uri="{BB962C8B-B14F-4D97-AF65-F5344CB8AC3E}">
        <p14:creationId xmlns:p14="http://schemas.microsoft.com/office/powerpoint/2010/main" val="9097771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Gpio</a:t>
            </a:r>
            <a:r>
              <a:rPr lang="en-US" dirty="0" smtClean="0"/>
              <a:t> layout on pi</a:t>
            </a:r>
            <a:endParaRPr lang="en-US" dirty="0"/>
          </a:p>
        </p:txBody>
      </p:sp>
      <p:pic>
        <p:nvPicPr>
          <p:cNvPr id="4" name="Content Placeholder 3" descr="learn_raspberry_pi_gpio-srm.png"/>
          <p:cNvPicPr>
            <a:picLocks noGrp="1" noChangeAspect="1"/>
          </p:cNvPicPr>
          <p:nvPr>
            <p:ph idx="1"/>
          </p:nvPr>
        </p:nvPicPr>
        <p:blipFill>
          <a:blip r:embed="rId2">
            <a:extLst>
              <a:ext uri="{28A0092B-C50C-407E-A947-70E740481C1C}">
                <a14:useLocalDpi xmlns:a14="http://schemas.microsoft.com/office/drawing/2010/main" val="0"/>
              </a:ext>
            </a:extLst>
          </a:blip>
          <a:srcRect t="-1767" b="-1767"/>
          <a:stretch>
            <a:fillRect/>
          </a:stretch>
        </p:blipFill>
        <p:spPr>
          <a:xfrm>
            <a:off x="564408" y="1096431"/>
            <a:ext cx="8099425" cy="4276725"/>
          </a:xfrm>
        </p:spPr>
      </p:pic>
    </p:spTree>
    <p:extLst>
      <p:ext uri="{BB962C8B-B14F-4D97-AF65-F5344CB8AC3E}">
        <p14:creationId xmlns:p14="http://schemas.microsoft.com/office/powerpoint/2010/main" val="10357601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python code using </a:t>
            </a:r>
            <a:r>
              <a:rPr lang="en-US" dirty="0" err="1" smtClean="0"/>
              <a:t>gpio</a:t>
            </a:r>
            <a:endParaRPr lang="en-US" dirty="0"/>
          </a:p>
        </p:txBody>
      </p:sp>
      <p:pic>
        <p:nvPicPr>
          <p:cNvPr id="4" name="Content Placeholder 3" descr="Screen Shot 2016-10-11 at 9.49.17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3144" r="-76543"/>
          <a:stretch/>
        </p:blipFill>
        <p:spPr>
          <a:xfrm>
            <a:off x="685799" y="1600199"/>
            <a:ext cx="7951627" cy="3946901"/>
          </a:xfrm>
        </p:spPr>
      </p:pic>
    </p:spTree>
    <p:extLst>
      <p:ext uri="{BB962C8B-B14F-4D97-AF65-F5344CB8AC3E}">
        <p14:creationId xmlns:p14="http://schemas.microsoft.com/office/powerpoint/2010/main" val="18993211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2264" y="195860"/>
            <a:ext cx="6051901" cy="800167"/>
          </a:xfrm>
        </p:spPr>
        <p:txBody>
          <a:bodyPr/>
          <a:lstStyle/>
          <a:p>
            <a:pPr algn="ctr"/>
            <a:r>
              <a:rPr lang="en-US" dirty="0" smtClean="0"/>
              <a:t>Amazon web services</a:t>
            </a:r>
            <a:endParaRPr lang="en-US" dirty="0"/>
          </a:p>
        </p:txBody>
      </p:sp>
      <p:sp>
        <p:nvSpPr>
          <p:cNvPr id="3" name="Subtitle 2"/>
          <p:cNvSpPr>
            <a:spLocks noGrp="1"/>
          </p:cNvSpPr>
          <p:nvPr>
            <p:ph type="subTitle" idx="1"/>
          </p:nvPr>
        </p:nvSpPr>
        <p:spPr>
          <a:xfrm>
            <a:off x="540606" y="1654451"/>
            <a:ext cx="4260505" cy="3339308"/>
          </a:xfrm>
        </p:spPr>
        <p:txBody>
          <a:bodyPr>
            <a:normAutofit/>
          </a:bodyPr>
          <a:lstStyle/>
          <a:p>
            <a:pPr marL="342900" indent="-342900">
              <a:buFont typeface="Arial"/>
              <a:buChar char="•"/>
            </a:pPr>
            <a:r>
              <a:rPr lang="en-US" dirty="0"/>
              <a:t>Amazon Web Services (AWS) is a comprehensive, evolving cloud computing platform provided by </a:t>
            </a:r>
            <a:r>
              <a:rPr lang="en-US" dirty="0" err="1"/>
              <a:t>Amazon.com</a:t>
            </a:r>
            <a:r>
              <a:rPr lang="en-US" dirty="0"/>
              <a:t>. Web services are sometimes called cloud services or remote computing services</a:t>
            </a:r>
            <a:r>
              <a:rPr lang="en-US" dirty="0" smtClean="0"/>
              <a:t>.</a:t>
            </a:r>
          </a:p>
          <a:p>
            <a:pPr marL="342900" indent="-342900">
              <a:buFont typeface="Arial"/>
              <a:buChar char="•"/>
            </a:pPr>
            <a:r>
              <a:rPr lang="en-US" dirty="0" smtClean="0"/>
              <a:t>AWS offers multiple services including: Storage, Dynamo Databases, and many services.</a:t>
            </a:r>
          </a:p>
          <a:p>
            <a:endParaRPr lang="en-US" dirty="0"/>
          </a:p>
        </p:txBody>
      </p:sp>
      <p:pic>
        <p:nvPicPr>
          <p:cNvPr id="4" name="Picture 3"/>
          <p:cNvPicPr>
            <a:picLocks noChangeAspect="1"/>
          </p:cNvPicPr>
          <p:nvPr/>
        </p:nvPicPr>
        <p:blipFill>
          <a:blip r:embed="rId2"/>
          <a:stretch>
            <a:fillRect/>
          </a:stretch>
        </p:blipFill>
        <p:spPr>
          <a:xfrm>
            <a:off x="4983918" y="1654451"/>
            <a:ext cx="3797300" cy="2133600"/>
          </a:xfrm>
          <a:prstGeom prst="rect">
            <a:avLst/>
          </a:prstGeom>
        </p:spPr>
      </p:pic>
    </p:spTree>
    <p:extLst>
      <p:ext uri="{BB962C8B-B14F-4D97-AF65-F5344CB8AC3E}">
        <p14:creationId xmlns:p14="http://schemas.microsoft.com/office/powerpoint/2010/main" val="17690900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39</TotalTime>
  <Words>158</Words>
  <Application>Microsoft Macintosh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 Pop</vt:lpstr>
      <vt:lpstr> </vt:lpstr>
      <vt:lpstr>Raspberry pi</vt:lpstr>
      <vt:lpstr>GPIO</vt:lpstr>
      <vt:lpstr>Gpio layout on pi</vt:lpstr>
      <vt:lpstr>Sample python code using gpio</vt:lpstr>
      <vt:lpstr>Amazon web services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Chase</dc:creator>
  <cp:lastModifiedBy>Chase</cp:lastModifiedBy>
  <cp:revision>5</cp:revision>
  <dcterms:created xsi:type="dcterms:W3CDTF">2016-10-04T15:05:44Z</dcterms:created>
  <dcterms:modified xsi:type="dcterms:W3CDTF">2016-10-11T14:59:36Z</dcterms:modified>
</cp:coreProperties>
</file>