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2" d="100"/>
          <a:sy n="132" d="100"/>
        </p:scale>
        <p:origin x="-17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October 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October 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October 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October 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October 4,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October 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October 4,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October 4,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October 4,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October 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October 4,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October 4, 2016</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2264" y="195860"/>
            <a:ext cx="6051901" cy="800167"/>
          </a:xfrm>
        </p:spPr>
        <p:txBody>
          <a:bodyPr/>
          <a:lstStyle/>
          <a:p>
            <a:pPr algn="ctr"/>
            <a:r>
              <a:rPr lang="en-US" dirty="0" smtClean="0"/>
              <a:t>Amazon web services</a:t>
            </a:r>
            <a:endParaRPr lang="en-US" dirty="0"/>
          </a:p>
        </p:txBody>
      </p:sp>
      <p:sp>
        <p:nvSpPr>
          <p:cNvPr id="3" name="Subtitle 2"/>
          <p:cNvSpPr>
            <a:spLocks noGrp="1"/>
          </p:cNvSpPr>
          <p:nvPr>
            <p:ph type="subTitle" idx="1"/>
          </p:nvPr>
        </p:nvSpPr>
        <p:spPr>
          <a:xfrm>
            <a:off x="540606" y="1654451"/>
            <a:ext cx="4260505" cy="3339308"/>
          </a:xfrm>
        </p:spPr>
        <p:txBody>
          <a:bodyPr>
            <a:normAutofit/>
          </a:bodyPr>
          <a:lstStyle/>
          <a:p>
            <a:pPr marL="342900" indent="-342900">
              <a:buFont typeface="Arial"/>
              <a:buChar char="•"/>
            </a:pPr>
            <a:r>
              <a:rPr lang="en-US" dirty="0"/>
              <a:t>Amazon Web Services (AWS) is a comprehensive, evolving cloud computing platform provided by </a:t>
            </a:r>
            <a:r>
              <a:rPr lang="en-US" dirty="0" err="1"/>
              <a:t>Amazon.com</a:t>
            </a:r>
            <a:r>
              <a:rPr lang="en-US" dirty="0"/>
              <a:t>. Web services are sometimes called cloud services or remote computing services</a:t>
            </a:r>
            <a:r>
              <a:rPr lang="en-US" dirty="0" smtClean="0"/>
              <a:t>.</a:t>
            </a:r>
          </a:p>
          <a:p>
            <a:pPr marL="342900" indent="-342900">
              <a:buFont typeface="Arial"/>
              <a:buChar char="•"/>
            </a:pPr>
            <a:r>
              <a:rPr lang="en-US" dirty="0" smtClean="0"/>
              <a:t>AWS offers multiple services including: Storage, Dynamo Databases, and many services.</a:t>
            </a:r>
          </a:p>
          <a:p>
            <a:endParaRPr lang="en-US" dirty="0"/>
          </a:p>
        </p:txBody>
      </p:sp>
      <p:pic>
        <p:nvPicPr>
          <p:cNvPr id="4" name="Picture 3"/>
          <p:cNvPicPr>
            <a:picLocks noChangeAspect="1"/>
          </p:cNvPicPr>
          <p:nvPr/>
        </p:nvPicPr>
        <p:blipFill>
          <a:blip r:embed="rId2"/>
          <a:stretch>
            <a:fillRect/>
          </a:stretch>
        </p:blipFill>
        <p:spPr>
          <a:xfrm>
            <a:off x="4983918" y="1654451"/>
            <a:ext cx="3797300" cy="2133600"/>
          </a:xfrm>
          <a:prstGeom prst="rect">
            <a:avLst/>
          </a:prstGeom>
        </p:spPr>
      </p:pic>
    </p:spTree>
    <p:extLst>
      <p:ext uri="{BB962C8B-B14F-4D97-AF65-F5344CB8AC3E}">
        <p14:creationId xmlns:p14="http://schemas.microsoft.com/office/powerpoint/2010/main" val="176909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Raspberry pi</a:t>
            </a:r>
            <a:endParaRPr lang="en-US" dirty="0"/>
          </a:p>
        </p:txBody>
      </p:sp>
      <p:sp>
        <p:nvSpPr>
          <p:cNvPr id="3" name="Content Placeholder 2"/>
          <p:cNvSpPr>
            <a:spLocks noGrp="1"/>
          </p:cNvSpPr>
          <p:nvPr>
            <p:ph idx="1"/>
          </p:nvPr>
        </p:nvSpPr>
        <p:spPr>
          <a:xfrm>
            <a:off x="685800" y="1600201"/>
            <a:ext cx="3778560" cy="3403180"/>
          </a:xfrm>
        </p:spPr>
        <p:txBody>
          <a:bodyPr/>
          <a:lstStyle/>
          <a:p>
            <a:r>
              <a:rPr lang="en-US" dirty="0"/>
              <a:t>The Raspberry Pi is a credit card-sized computer that plugs into your TV and a keyboard. It is a capable little computer which can be used in electronics projects, and for many of the things that your desktop PC does, like spreadsheets, word processing, browsing the internet, and playing games</a:t>
            </a:r>
            <a:r>
              <a:rPr lang="en-US" dirty="0" smtClean="0"/>
              <a:t>.</a:t>
            </a:r>
          </a:p>
          <a:p>
            <a:pPr marL="68580" indent="0">
              <a:buNone/>
            </a:pPr>
            <a:endParaRPr lang="en-US" dirty="0"/>
          </a:p>
        </p:txBody>
      </p:sp>
      <p:pic>
        <p:nvPicPr>
          <p:cNvPr id="4" name="Picture 3"/>
          <p:cNvPicPr>
            <a:picLocks noChangeAspect="1"/>
          </p:cNvPicPr>
          <p:nvPr/>
        </p:nvPicPr>
        <p:blipFill>
          <a:blip r:embed="rId2"/>
          <a:stretch>
            <a:fillRect/>
          </a:stretch>
        </p:blipFill>
        <p:spPr>
          <a:xfrm>
            <a:off x="4542512" y="1701604"/>
            <a:ext cx="4505249" cy="3003499"/>
          </a:xfrm>
          <a:prstGeom prst="rect">
            <a:avLst/>
          </a:prstGeom>
        </p:spPr>
      </p:pic>
    </p:spTree>
    <p:extLst>
      <p:ext uri="{BB962C8B-B14F-4D97-AF65-F5344CB8AC3E}">
        <p14:creationId xmlns:p14="http://schemas.microsoft.com/office/powerpoint/2010/main" val="566208766"/>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16</TotalTime>
  <Words>109</Words>
  <Application>Microsoft Macintosh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Urban Pop</vt:lpstr>
      <vt:lpstr>Amazon web services</vt:lpstr>
      <vt:lpstr>Raspberry pi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Chase</dc:creator>
  <cp:lastModifiedBy>Chase</cp:lastModifiedBy>
  <cp:revision>2</cp:revision>
  <dcterms:created xsi:type="dcterms:W3CDTF">2016-10-04T15:05:44Z</dcterms:created>
  <dcterms:modified xsi:type="dcterms:W3CDTF">2016-10-04T15:21:57Z</dcterms:modified>
</cp:coreProperties>
</file>