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media/image6.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6" r:id="rId3"/>
    <p:sldMasterId id="2147483663" r:id="rId4"/>
  </p:sldMasterIdLst>
  <p:notesMasterIdLst>
    <p:notesMasterId r:id="rId6"/>
  </p:notesMasterIdLst>
  <p:handoutMasterIdLst>
    <p:handoutMasterId r:id="rId64"/>
  </p:handoutMasterIdLst>
  <p:sldIdLst>
    <p:sldId id="256" r:id="rId5"/>
    <p:sldId id="1194" r:id="rId7"/>
    <p:sldId id="762" r:id="rId8"/>
    <p:sldId id="1023" r:id="rId9"/>
    <p:sldId id="1024" r:id="rId10"/>
    <p:sldId id="1252" r:id="rId11"/>
    <p:sldId id="955" r:id="rId12"/>
    <p:sldId id="1061" r:id="rId13"/>
    <p:sldId id="1253" r:id="rId14"/>
    <p:sldId id="893" r:id="rId15"/>
    <p:sldId id="1254" r:id="rId16"/>
    <p:sldId id="1100" r:id="rId17"/>
    <p:sldId id="1101" r:id="rId18"/>
    <p:sldId id="1102" r:id="rId19"/>
    <p:sldId id="1103" r:id="rId20"/>
    <p:sldId id="1104" r:id="rId21"/>
    <p:sldId id="1105" r:id="rId22"/>
    <p:sldId id="1106" r:id="rId23"/>
    <p:sldId id="990" r:id="rId24"/>
    <p:sldId id="1188" r:id="rId25"/>
    <p:sldId id="1107" r:id="rId26"/>
    <p:sldId id="1193" r:id="rId27"/>
    <p:sldId id="1137" r:id="rId28"/>
    <p:sldId id="1138" r:id="rId29"/>
    <p:sldId id="1190" r:id="rId30"/>
    <p:sldId id="1191" r:id="rId31"/>
    <p:sldId id="1189" r:id="rId32"/>
    <p:sldId id="898" r:id="rId33"/>
    <p:sldId id="926" r:id="rId34"/>
    <p:sldId id="899" r:id="rId35"/>
    <p:sldId id="927" r:id="rId36"/>
    <p:sldId id="928" r:id="rId37"/>
    <p:sldId id="929" r:id="rId38"/>
    <p:sldId id="1136" r:id="rId39"/>
    <p:sldId id="1166" r:id="rId40"/>
    <p:sldId id="1167" r:id="rId41"/>
    <p:sldId id="1168" r:id="rId42"/>
    <p:sldId id="1169" r:id="rId43"/>
    <p:sldId id="931" r:id="rId44"/>
    <p:sldId id="1195" r:id="rId45"/>
    <p:sldId id="932" r:id="rId46"/>
    <p:sldId id="1170" r:id="rId47"/>
    <p:sldId id="935" r:id="rId48"/>
    <p:sldId id="936" r:id="rId49"/>
    <p:sldId id="937" r:id="rId50"/>
    <p:sldId id="938" r:id="rId51"/>
    <p:sldId id="940" r:id="rId52"/>
    <p:sldId id="939" r:id="rId53"/>
    <p:sldId id="942" r:id="rId54"/>
    <p:sldId id="943" r:id="rId55"/>
    <p:sldId id="944" r:id="rId56"/>
    <p:sldId id="945" r:id="rId57"/>
    <p:sldId id="946" r:id="rId58"/>
    <p:sldId id="947" r:id="rId59"/>
    <p:sldId id="948" r:id="rId60"/>
    <p:sldId id="897" r:id="rId61"/>
    <p:sldId id="953" r:id="rId62"/>
    <p:sldId id="370" r:id="rId63"/>
  </p:sldIdLst>
  <p:sldSz cx="12190095" cy="6858000"/>
  <p:notesSz cx="6858000" cy="9144000"/>
  <p:custDataLst>
    <p:tags r:id="rId6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69" userDrawn="1">
          <p15:clr>
            <a:srgbClr val="A4A3A4"/>
          </p15:clr>
        </p15:guide>
        <p15:guide id="2" pos="391" userDrawn="1">
          <p15:clr>
            <a:srgbClr val="A4A3A4"/>
          </p15:clr>
        </p15:guide>
        <p15:guide id="3" orient="horz" pos="2671" userDrawn="1">
          <p15:clr>
            <a:srgbClr val="A4A3A4"/>
          </p15:clr>
        </p15:guide>
        <p15:guide id="4" pos="6553" userDrawn="1">
          <p15:clr>
            <a:srgbClr val="A4A3A4"/>
          </p15:clr>
        </p15:guide>
        <p15:guide id="5" pos="573" userDrawn="1">
          <p15:clr>
            <a:srgbClr val="A4A3A4"/>
          </p15:clr>
        </p15:guide>
        <p15:guide id="6" orient="horz" pos="3684" userDrawn="1">
          <p15:clr>
            <a:srgbClr val="A4A3A4"/>
          </p15:clr>
        </p15:guide>
        <p15:guide id="7" pos="484" userDrawn="1">
          <p15:clr>
            <a:srgbClr val="A4A3A4"/>
          </p15:clr>
        </p15:guide>
        <p15:guide id="8" pos="1254" userDrawn="1">
          <p15:clr>
            <a:srgbClr val="A4A3A4"/>
          </p15:clr>
        </p15:guide>
        <p15:guide id="9" orient="horz" pos="238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showPr>
  <p:clrMru>
    <a:srgbClr val="4680A3"/>
    <a:srgbClr val="CCDEED"/>
    <a:srgbClr val="1D71AA"/>
    <a:srgbClr val="0766D4"/>
    <a:srgbClr val="3F506C"/>
    <a:srgbClr val="4681A3"/>
    <a:srgbClr val="9BBB59"/>
    <a:srgbClr val="F05425"/>
    <a:srgbClr val="36B2E6"/>
    <a:srgbClr val="FF006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showGuides="1">
      <p:cViewPr varScale="1">
        <p:scale>
          <a:sx n="115" d="100"/>
          <a:sy n="115" d="100"/>
        </p:scale>
        <p:origin x="396" y="84"/>
      </p:cViewPr>
      <p:guideLst>
        <p:guide orient="horz" pos="2069"/>
        <p:guide pos="391"/>
        <p:guide orient="horz" pos="2671"/>
        <p:guide pos="6553"/>
        <p:guide pos="573"/>
        <p:guide orient="horz" pos="3684"/>
        <p:guide pos="484"/>
        <p:guide pos="1254"/>
        <p:guide orient="horz" pos="2387"/>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 Type="http://schemas.openxmlformats.org/officeDocument/2006/relationships/slide" Target="slides/slide3.xml"/><Relationship Id="rId7" Type="http://schemas.openxmlformats.org/officeDocument/2006/relationships/slide" Target="slides/slide2.xml"/><Relationship Id="rId68" Type="http://schemas.openxmlformats.org/officeDocument/2006/relationships/tags" Target="tags/tag335.xml"/><Relationship Id="rId67" Type="http://schemas.openxmlformats.org/officeDocument/2006/relationships/tableStyles" Target="tableStyles.xml"/><Relationship Id="rId66" Type="http://schemas.openxmlformats.org/officeDocument/2006/relationships/viewProps" Target="viewProps.xml"/><Relationship Id="rId65" Type="http://schemas.openxmlformats.org/officeDocument/2006/relationships/presProps" Target="presProps.xml"/><Relationship Id="rId64" Type="http://schemas.openxmlformats.org/officeDocument/2006/relationships/handoutMaster" Target="handoutMasters/handoutMaster1.xml"/><Relationship Id="rId63" Type="http://schemas.openxmlformats.org/officeDocument/2006/relationships/slide" Target="slides/slide58.xml"/><Relationship Id="rId62" Type="http://schemas.openxmlformats.org/officeDocument/2006/relationships/slide" Target="slides/slide57.xml"/><Relationship Id="rId61" Type="http://schemas.openxmlformats.org/officeDocument/2006/relationships/slide" Target="slides/slide56.xml"/><Relationship Id="rId60" Type="http://schemas.openxmlformats.org/officeDocument/2006/relationships/slide" Target="slides/slide55.xml"/><Relationship Id="rId6" Type="http://schemas.openxmlformats.org/officeDocument/2006/relationships/notesMaster" Target="notesMasters/notesMaster1.xml"/><Relationship Id="rId59" Type="http://schemas.openxmlformats.org/officeDocument/2006/relationships/slide" Target="slides/slide54.xml"/><Relationship Id="rId58" Type="http://schemas.openxmlformats.org/officeDocument/2006/relationships/slide" Target="slides/slide53.xml"/><Relationship Id="rId57" Type="http://schemas.openxmlformats.org/officeDocument/2006/relationships/slide" Target="slides/slide52.xml"/><Relationship Id="rId56" Type="http://schemas.openxmlformats.org/officeDocument/2006/relationships/slide" Target="slides/slide51.xml"/><Relationship Id="rId55" Type="http://schemas.openxmlformats.org/officeDocument/2006/relationships/slide" Target="slides/slide50.xml"/><Relationship Id="rId54" Type="http://schemas.openxmlformats.org/officeDocument/2006/relationships/slide" Target="slides/slide49.xml"/><Relationship Id="rId53" Type="http://schemas.openxmlformats.org/officeDocument/2006/relationships/slide" Target="slides/slide48.xml"/><Relationship Id="rId52" Type="http://schemas.openxmlformats.org/officeDocument/2006/relationships/slide" Target="slides/slide47.xml"/><Relationship Id="rId51" Type="http://schemas.openxmlformats.org/officeDocument/2006/relationships/slide" Target="slides/slide46.xml"/><Relationship Id="rId50" Type="http://schemas.openxmlformats.org/officeDocument/2006/relationships/slide" Target="slides/slide45.xml"/><Relationship Id="rId5" Type="http://schemas.openxmlformats.org/officeDocument/2006/relationships/slide" Target="slides/slide1.xml"/><Relationship Id="rId49" Type="http://schemas.openxmlformats.org/officeDocument/2006/relationships/slide" Target="slides/slide44.xml"/><Relationship Id="rId48" Type="http://schemas.openxmlformats.org/officeDocument/2006/relationships/slide" Target="slides/slide43.xml"/><Relationship Id="rId47" Type="http://schemas.openxmlformats.org/officeDocument/2006/relationships/slide" Target="slides/slide42.xml"/><Relationship Id="rId46" Type="http://schemas.openxmlformats.org/officeDocument/2006/relationships/slide" Target="slides/slide41.xml"/><Relationship Id="rId45" Type="http://schemas.openxmlformats.org/officeDocument/2006/relationships/slide" Target="slides/slide40.xml"/><Relationship Id="rId44" Type="http://schemas.openxmlformats.org/officeDocument/2006/relationships/slide" Target="slides/slide39.xml"/><Relationship Id="rId43" Type="http://schemas.openxmlformats.org/officeDocument/2006/relationships/slide" Target="slides/slide38.xml"/><Relationship Id="rId42" Type="http://schemas.openxmlformats.org/officeDocument/2006/relationships/slide" Target="slides/slide37.xml"/><Relationship Id="rId41" Type="http://schemas.openxmlformats.org/officeDocument/2006/relationships/slide" Target="slides/slide36.xml"/><Relationship Id="rId40" Type="http://schemas.openxmlformats.org/officeDocument/2006/relationships/slide" Target="slides/slide35.xml"/><Relationship Id="rId4" Type="http://schemas.openxmlformats.org/officeDocument/2006/relationships/slideMaster" Target="slideMasters/slideMaster3.xml"/><Relationship Id="rId39" Type="http://schemas.openxmlformats.org/officeDocument/2006/relationships/slide" Target="slides/slide34.xml"/><Relationship Id="rId38" Type="http://schemas.openxmlformats.org/officeDocument/2006/relationships/slide" Target="slides/slide33.xml"/><Relationship Id="rId37" Type="http://schemas.openxmlformats.org/officeDocument/2006/relationships/slide" Target="slides/slide32.xml"/><Relationship Id="rId36" Type="http://schemas.openxmlformats.org/officeDocument/2006/relationships/slide" Target="slides/slide31.xml"/><Relationship Id="rId35" Type="http://schemas.openxmlformats.org/officeDocument/2006/relationships/slide" Target="slides/slide30.xml"/><Relationship Id="rId34" Type="http://schemas.openxmlformats.org/officeDocument/2006/relationships/slide" Target="slides/slide29.xml"/><Relationship Id="rId33" Type="http://schemas.openxmlformats.org/officeDocument/2006/relationships/slide" Target="slides/slide28.xml"/><Relationship Id="rId32" Type="http://schemas.openxmlformats.org/officeDocument/2006/relationships/slide" Target="slides/slide27.xml"/><Relationship Id="rId31" Type="http://schemas.openxmlformats.org/officeDocument/2006/relationships/slide" Target="slides/slide26.xml"/><Relationship Id="rId30" Type="http://schemas.openxmlformats.org/officeDocument/2006/relationships/slide" Target="slides/slide25.xml"/><Relationship Id="rId3" Type="http://schemas.openxmlformats.org/officeDocument/2006/relationships/slideMaster" Target="slideMasters/slideMaster2.xml"/><Relationship Id="rId29" Type="http://schemas.openxmlformats.org/officeDocument/2006/relationships/slide" Target="slides/slide24.xml"/><Relationship Id="rId28" Type="http://schemas.openxmlformats.org/officeDocument/2006/relationships/slide" Target="slides/slide23.xml"/><Relationship Id="rId27" Type="http://schemas.openxmlformats.org/officeDocument/2006/relationships/slide" Target="slides/slide22.xml"/><Relationship Id="rId26" Type="http://schemas.openxmlformats.org/officeDocument/2006/relationships/slide" Target="slides/slide21.xml"/><Relationship Id="rId25" Type="http://schemas.openxmlformats.org/officeDocument/2006/relationships/slide" Target="slides/slide20.xml"/><Relationship Id="rId24" Type="http://schemas.openxmlformats.org/officeDocument/2006/relationships/slide" Target="slides/slide19.xml"/><Relationship Id="rId23" Type="http://schemas.openxmlformats.org/officeDocument/2006/relationships/slide" Target="slides/slide18.xml"/><Relationship Id="rId22" Type="http://schemas.openxmlformats.org/officeDocument/2006/relationships/slide" Target="slides/slide17.xml"/><Relationship Id="rId21" Type="http://schemas.openxmlformats.org/officeDocument/2006/relationships/slide" Target="slides/slide16.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f sldNum="0"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23999A-0D55-4456-A493-BC0CB54857A0}" type="slidenum">
              <a:rPr lang="zh-CN" altLang="en-US" smtClean="0"/>
            </a:fld>
            <a:endParaRPr lang="zh-CN" altLang="en-US"/>
          </a:p>
        </p:txBody>
      </p:sp>
    </p:spTree>
  </p:cSld>
  <p:clrMap bg1="lt1" tx1="dk1" bg2="lt2" tx2="dk2" accent1="accent1" accent2="accent2" accent3="accent3" accent4="accent4" accent5="accent5" accent6="accent6" hlink="hlink" folHlink="folHlink"/>
  <p:hf sldNum="0"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6" name="日期占位符 5"/>
          <p:cNvSpPr>
            <a:spLocks noGrp="1"/>
          </p:cNvSpPr>
          <p:nvPr>
            <p:ph type="dt" idx="1"/>
          </p:nvPr>
        </p:nvSpPr>
        <p:spPr/>
        <p:txBody>
          <a:bodyPr/>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5" name="日期占位符 4"/>
          <p:cNvSpPr>
            <a:spLocks noGrp="1"/>
          </p:cNvSpPr>
          <p:nvPr>
            <p:ph type="dt" idx="1"/>
          </p:nvPr>
        </p:nvSpPr>
        <p:spPr/>
        <p:txBody>
          <a:bodyPr/>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5" name="日期占位符 4"/>
          <p:cNvSpPr>
            <a:spLocks noGrp="1"/>
          </p:cNvSpPr>
          <p:nvPr>
            <p:ph type="dt" idx="1"/>
          </p:nvPr>
        </p:nvSpPr>
        <p:spPr/>
        <p:txBody>
          <a:bodyPr/>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5" name="日期占位符 4"/>
          <p:cNvSpPr>
            <a:spLocks noGrp="1"/>
          </p:cNvSpPr>
          <p:nvPr>
            <p:ph type="dt" idx="1"/>
          </p:nvPr>
        </p:nvSpPr>
        <p:spPr/>
        <p:txBody>
          <a:bodyPr/>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5" name="日期占位符 4"/>
          <p:cNvSpPr>
            <a:spLocks noGrp="1"/>
          </p:cNvSpPr>
          <p:nvPr>
            <p:ph type="dt" idx="1"/>
          </p:nvPr>
        </p:nvSpPr>
        <p:spPr/>
        <p:txBody>
          <a:bodyPr/>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5" name="日期占位符 4"/>
          <p:cNvSpPr>
            <a:spLocks noGrp="1"/>
          </p:cNvSpPr>
          <p:nvPr>
            <p:ph type="dt" idx="1"/>
          </p:nvPr>
        </p:nvSpPr>
        <p:spPr/>
        <p:txBody>
          <a:bodyPr/>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5" name="日期占位符 4"/>
          <p:cNvSpPr>
            <a:spLocks noGrp="1"/>
          </p:cNvSpPr>
          <p:nvPr>
            <p:ph type="dt" idx="1"/>
          </p:nvPr>
        </p:nvSpPr>
        <p:spPr/>
        <p:txBody>
          <a:bodyPr/>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5" name="日期占位符 4"/>
          <p:cNvSpPr>
            <a:spLocks noGrp="1"/>
          </p:cNvSpPr>
          <p:nvPr>
            <p:ph type="dt" idx="1"/>
          </p:nvPr>
        </p:nvSpPr>
        <p:spPr/>
        <p:txBody>
          <a:bodyPr/>
          <a:p>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5" name="日期占位符 4"/>
          <p:cNvSpPr>
            <a:spLocks noGrp="1"/>
          </p:cNvSpPr>
          <p:nvPr>
            <p:ph type="dt" idx="1"/>
          </p:nvPr>
        </p:nvSpPr>
        <p:spPr/>
        <p:txBody>
          <a:bodyPr/>
          <a:p>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5" name="日期占位符 4"/>
          <p:cNvSpPr>
            <a:spLocks noGrp="1"/>
          </p:cNvSpPr>
          <p:nvPr>
            <p:ph type="dt" idx="1"/>
          </p:nvPr>
        </p:nvSpPr>
        <p:spPr/>
        <p:txBody>
          <a:bodyPr/>
          <a:p>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6" name="日期占位符 5"/>
          <p:cNvSpPr>
            <a:spLocks noGrp="1"/>
          </p:cNvSpPr>
          <p:nvPr>
            <p:ph type="dt" idx="1"/>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5" name="日期占位符 4"/>
          <p:cNvSpPr>
            <a:spLocks noGrp="1"/>
          </p:cNvSpPr>
          <p:nvPr>
            <p:ph type="dt" idx="1"/>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5" name="日期占位符 4"/>
          <p:cNvSpPr>
            <a:spLocks noGrp="1"/>
          </p:cNvSpPr>
          <p:nvPr>
            <p:ph type="dt" idx="1"/>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5" name="日期占位符 4"/>
          <p:cNvSpPr>
            <a:spLocks noGrp="1"/>
          </p:cNvSpPr>
          <p:nvPr>
            <p:ph type="dt" idx="1"/>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5" name="日期占位符 4"/>
          <p:cNvSpPr>
            <a:spLocks noGrp="1"/>
          </p:cNvSpPr>
          <p:nvPr>
            <p:ph type="dt" idx="1"/>
          </p:nvPr>
        </p:nvSpPr>
        <p:spPr/>
        <p:txBody>
          <a:bodyPr/>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5" name="日期占位符 4"/>
          <p:cNvSpPr>
            <a:spLocks noGrp="1"/>
          </p:cNvSpPr>
          <p:nvPr>
            <p:ph type="dt" idx="1"/>
          </p:nvPr>
        </p:nvSpPr>
        <p:spPr/>
        <p:txBody>
          <a:bodyPr/>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5" name="日期占位符 4"/>
          <p:cNvSpPr>
            <a:spLocks noGrp="1"/>
          </p:cNvSpPr>
          <p:nvPr>
            <p:ph type="dt" idx="1"/>
          </p:nvPr>
        </p:nvSpPr>
        <p:spPr/>
        <p:txBody>
          <a:bodyPr/>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5" name="日期占位符 4"/>
          <p:cNvSpPr>
            <a:spLocks noGrp="1"/>
          </p:cNvSpPr>
          <p:nvPr>
            <p:ph type="dt" idx="1"/>
          </p:nvPr>
        </p:nvSpPr>
        <p:spPr/>
        <p:txBody>
          <a:bodyPr/>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5" name="日期占位符 4"/>
          <p:cNvSpPr>
            <a:spLocks noGrp="1"/>
          </p:cNvSpPr>
          <p:nvPr>
            <p:ph type="dt" idx="1"/>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solidFill>
          <a:srgbClr val="4681A3"/>
        </a:solidFill>
        <a:effectLst/>
      </p:bgPr>
    </p:bg>
    <p:spTree>
      <p:nvGrpSpPr>
        <p:cNvPr id="1" name=""/>
        <p:cNvGrpSpPr/>
        <p:nvPr/>
      </p:nvGrpSpPr>
      <p:grpSpPr>
        <a:xfrm>
          <a:off x="0" y="0"/>
          <a:ext cx="0" cy="0"/>
          <a:chOff x="0" y="0"/>
          <a:chExt cx="0" cy="0"/>
        </a:xfrm>
      </p:grpSpPr>
      <p:sp>
        <p:nvSpPr>
          <p:cNvPr id="165" name=" 165"/>
          <p:cNvSpPr/>
          <p:nvPr userDrawn="1"/>
        </p:nvSpPr>
        <p:spPr>
          <a:xfrm>
            <a:off x="-48895" y="367030"/>
            <a:ext cx="12287885" cy="3096260"/>
          </a:xfrm>
          <a:prstGeom prst="rect">
            <a:avLst/>
          </a:prstGeom>
          <a:solidFill>
            <a:schemeClr val="bg1"/>
          </a:solidFill>
          <a:ln w="10795"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grpSp>
        <p:nvGrpSpPr>
          <p:cNvPr id="7" name="正方形"/>
          <p:cNvGrpSpPr/>
          <p:nvPr userDrawn="1"/>
        </p:nvGrpSpPr>
        <p:grpSpPr>
          <a:xfrm flipH="1">
            <a:off x="10559415" y="366759"/>
            <a:ext cx="1622543" cy="799981"/>
            <a:chOff x="0" y="452558"/>
            <a:chExt cx="914400" cy="524182"/>
          </a:xfrm>
        </p:grpSpPr>
        <p:sp>
          <p:nvSpPr>
            <p:cNvPr id="8" name="圆角矩形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sz="1800" dirty="0">
                <a:latin typeface="宋体" panose="02010600030101010101" pitchFamily="2" charset="-122"/>
                <a:ea typeface="宋体" panose="02010600030101010101" pitchFamily="2" charset="-122"/>
              </a:endParaRPr>
            </a:p>
          </p:txBody>
        </p:sp>
        <p:sp>
          <p:nvSpPr>
            <p:cNvPr id="9" name="圆角矩形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sz="1800" dirty="0">
                <a:latin typeface="宋体" panose="02010600030101010101" pitchFamily="2" charset="-122"/>
                <a:ea typeface="宋体" panose="02010600030101010101" pitchFamily="2" charset="-122"/>
              </a:endParaRPr>
            </a:p>
          </p:txBody>
        </p:sp>
        <p:sp>
          <p:nvSpPr>
            <p:cNvPr id="10" name="同侧圆角矩形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sz="1800" dirty="0">
                <a:latin typeface="宋体" panose="02010600030101010101" pitchFamily="2" charset="-122"/>
                <a:ea typeface="宋体" panose="02010600030101010101" pitchFamily="2" charset="-122"/>
              </a:endParaRPr>
            </a:p>
          </p:txBody>
        </p:sp>
      </p:grpSp>
      <p:sp>
        <p:nvSpPr>
          <p:cNvPr id="2" name="标题 1"/>
          <p:cNvSpPr>
            <a:spLocks noGrp="1"/>
          </p:cNvSpPr>
          <p:nvPr>
            <p:ph type="ctrTitle"/>
          </p:nvPr>
        </p:nvSpPr>
        <p:spPr>
          <a:xfrm>
            <a:off x="2410223" y="1076771"/>
            <a:ext cx="9142810" cy="1676400"/>
          </a:xfrm>
        </p:spPr>
        <p:txBody>
          <a:bodyPr rtlCol="0">
            <a:noAutofit/>
          </a:bodyPr>
          <a:lstStyle>
            <a:lvl1pPr>
              <a:lnSpc>
                <a:spcPct val="80000"/>
              </a:lnSpc>
              <a:defRPr sz="5400">
                <a:latin typeface="宋体" panose="02010600030101010101" pitchFamily="2" charset="-122"/>
                <a:ea typeface="宋体" panose="02010600030101010101" pitchFamily="2" charset="-122"/>
              </a:defRPr>
            </a:lvl1pPr>
          </a:lstStyle>
          <a:p>
            <a:pPr rtl="0"/>
            <a:r>
              <a:rPr lang="zh-CN" altLang="en-US" noProof="0" smtClean="0"/>
              <a:t>单击此处编辑母版标题样式</a:t>
            </a:r>
            <a:endParaRPr lang="zh-CN" altLang="en-US" noProof="0" dirty="0"/>
          </a:p>
        </p:txBody>
      </p:sp>
      <p:sp>
        <p:nvSpPr>
          <p:cNvPr id="3" name="副标题 2"/>
          <p:cNvSpPr>
            <a:spLocks noGrp="1"/>
          </p:cNvSpPr>
          <p:nvPr>
            <p:ph type="subTitle" idx="1" hasCustomPrompt="1"/>
          </p:nvPr>
        </p:nvSpPr>
        <p:spPr>
          <a:xfrm>
            <a:off x="3430033" y="2753170"/>
            <a:ext cx="9142810" cy="886344"/>
          </a:xfrm>
        </p:spPr>
        <p:txBody>
          <a:bodyPr rtlCol="0">
            <a:normAutofit/>
          </a:bodyPr>
          <a:lstStyle>
            <a:lvl1pPr marL="0" indent="0" algn="l">
              <a:buNone/>
              <a:defRPr sz="2800">
                <a:solidFill>
                  <a:schemeClr val="accent1">
                    <a:lumMod val="75000"/>
                  </a:schemeClr>
                </a:solidFill>
                <a:latin typeface="宋体" panose="02010600030101010101" pitchFamily="2" charset="-122"/>
                <a:ea typeface="宋体" panose="02010600030101010101" pitchFamily="2" charset="-122"/>
              </a:defRPr>
            </a:lvl1pPr>
            <a:lvl2pPr marL="609600" indent="0" algn="ctr">
              <a:buNone/>
              <a:defRPr>
                <a:solidFill>
                  <a:schemeClr val="tx1">
                    <a:tint val="75000"/>
                  </a:schemeClr>
                </a:solidFill>
              </a:defRPr>
            </a:lvl2pPr>
            <a:lvl3pPr marL="1219200" indent="0" algn="ctr">
              <a:buNone/>
              <a:defRPr>
                <a:solidFill>
                  <a:schemeClr val="tx1">
                    <a:tint val="75000"/>
                  </a:schemeClr>
                </a:solidFill>
              </a:defRPr>
            </a:lvl3pPr>
            <a:lvl4pPr marL="1828165" indent="0" algn="ctr">
              <a:buNone/>
              <a:defRPr>
                <a:solidFill>
                  <a:schemeClr val="tx1">
                    <a:tint val="75000"/>
                  </a:schemeClr>
                </a:solidFill>
              </a:defRPr>
            </a:lvl4pPr>
            <a:lvl5pPr marL="2437765" indent="0" algn="ctr">
              <a:buNone/>
              <a:defRPr>
                <a:solidFill>
                  <a:schemeClr val="tx1">
                    <a:tint val="75000"/>
                  </a:schemeClr>
                </a:solidFill>
              </a:defRPr>
            </a:lvl5pPr>
            <a:lvl6pPr marL="3047365" indent="0" algn="ctr">
              <a:buNone/>
              <a:defRPr>
                <a:solidFill>
                  <a:schemeClr val="tx1">
                    <a:tint val="75000"/>
                  </a:schemeClr>
                </a:solidFill>
              </a:defRPr>
            </a:lvl6pPr>
            <a:lvl7pPr marL="3656965" indent="0" algn="ctr">
              <a:buNone/>
              <a:defRPr>
                <a:solidFill>
                  <a:schemeClr val="tx1">
                    <a:tint val="75000"/>
                  </a:schemeClr>
                </a:solidFill>
              </a:defRPr>
            </a:lvl7pPr>
            <a:lvl8pPr marL="4266565" indent="0" algn="ctr">
              <a:buNone/>
              <a:defRPr>
                <a:solidFill>
                  <a:schemeClr val="tx1">
                    <a:tint val="75000"/>
                  </a:schemeClr>
                </a:solidFill>
              </a:defRPr>
            </a:lvl8pPr>
            <a:lvl9pPr marL="4876165" indent="0" algn="ctr">
              <a:buNone/>
              <a:defRPr>
                <a:solidFill>
                  <a:schemeClr val="tx1">
                    <a:tint val="75000"/>
                  </a:schemeClr>
                </a:solidFill>
              </a:defRPr>
            </a:lvl9pPr>
          </a:lstStyle>
          <a:p>
            <a:pPr rtl="0"/>
            <a:r>
              <a:rPr lang="zh-CN" altLang="en-US" noProof="0" smtClean="0"/>
              <a:t>单击以编辑母版副标题样式</a:t>
            </a:r>
            <a:endParaRPr lang="zh-CN" altLang="en-US" noProof="0" dirty="0"/>
          </a:p>
        </p:txBody>
      </p:sp>
      <p:pic>
        <p:nvPicPr>
          <p:cNvPr id="12" name="图片 11"/>
          <p:cNvPicPr>
            <a:picLocks noChangeAspect="1"/>
          </p:cNvPicPr>
          <p:nvPr userDrawn="1"/>
        </p:nvPicPr>
        <p:blipFill>
          <a:blip r:embed="rId2"/>
          <a:stretch>
            <a:fillRect/>
          </a:stretch>
        </p:blipFill>
        <p:spPr>
          <a:xfrm>
            <a:off x="46355" y="404495"/>
            <a:ext cx="749300" cy="793750"/>
          </a:xfrm>
          <a:prstGeom prst="rect">
            <a:avLst/>
          </a:prstGeom>
        </p:spPr>
      </p:pic>
      <p:sp>
        <p:nvSpPr>
          <p:cNvPr id="13" name="文本框 12"/>
          <p:cNvSpPr txBox="1"/>
          <p:nvPr userDrawn="1"/>
        </p:nvSpPr>
        <p:spPr>
          <a:xfrm>
            <a:off x="910590" y="548640"/>
            <a:ext cx="6996430" cy="1076325"/>
          </a:xfrm>
          <a:prstGeom prst="rect">
            <a:avLst/>
          </a:prstGeom>
          <a:noFill/>
        </p:spPr>
        <p:txBody>
          <a:bodyPr wrap="none" rtlCol="0" anchor="t">
            <a:spAutoFit/>
            <a:scene3d>
              <a:camera prst="orthographicFront"/>
              <a:lightRig rig="threePt" dir="t"/>
            </a:scene3d>
          </a:bodyPr>
          <a:p>
            <a:pPr algn="l"/>
            <a:r>
              <a:rPr sz="3200" dirty="0">
                <a:solidFill>
                  <a:srgbClr val="1D71AA"/>
                </a:solidFill>
                <a:effectLst>
                  <a:outerShdw blurRad="38100" dist="25400" dir="5400000" algn="ctr" rotWithShape="0">
                    <a:srgbClr val="6E747A">
                      <a:alpha val="43000"/>
                    </a:srgbClr>
                  </a:outerShdw>
                </a:effectLst>
                <a:latin typeface="兰米大黑" panose="02000503000000000000" charset="-122"/>
                <a:ea typeface="兰米大黑" panose="02000503000000000000" charset="-122"/>
                <a:cs typeface="兰米大黑" panose="02000503000000000000" charset="-122"/>
                <a:sym typeface="+mn-ea"/>
              </a:rPr>
              <a:t>202</a:t>
            </a:r>
            <a:r>
              <a:rPr lang="en-US" sz="3200" dirty="0">
                <a:solidFill>
                  <a:srgbClr val="1D71AA"/>
                </a:solidFill>
                <a:effectLst>
                  <a:outerShdw blurRad="38100" dist="25400" dir="5400000" algn="ctr" rotWithShape="0">
                    <a:srgbClr val="6E747A">
                      <a:alpha val="43000"/>
                    </a:srgbClr>
                  </a:outerShdw>
                </a:effectLst>
                <a:latin typeface="兰米大黑" panose="02000503000000000000" charset="-122"/>
                <a:ea typeface="兰米大黑" panose="02000503000000000000" charset="-122"/>
                <a:cs typeface="兰米大黑" panose="02000503000000000000" charset="-122"/>
                <a:sym typeface="+mn-ea"/>
              </a:rPr>
              <a:t>3</a:t>
            </a:r>
            <a:r>
              <a:rPr sz="3200" dirty="0">
                <a:solidFill>
                  <a:srgbClr val="1D71AA"/>
                </a:solidFill>
                <a:effectLst>
                  <a:outerShdw blurRad="38100" dist="25400" dir="5400000" algn="ctr" rotWithShape="0">
                    <a:srgbClr val="6E747A">
                      <a:alpha val="43000"/>
                    </a:srgbClr>
                  </a:outerShdw>
                </a:effectLst>
                <a:latin typeface="兰米大黑" panose="02000503000000000000" charset="-122"/>
                <a:ea typeface="兰米大黑" panose="02000503000000000000" charset="-122"/>
                <a:cs typeface="兰米大黑" panose="02000503000000000000" charset="-122"/>
                <a:sym typeface="+mn-ea"/>
              </a:rPr>
              <a:t>年江苏省C++编程爱好者交流活动</a:t>
            </a:r>
            <a:endParaRPr sz="3200" dirty="0">
              <a:solidFill>
                <a:srgbClr val="1D71AA"/>
              </a:solidFill>
              <a:effectLst>
                <a:outerShdw blurRad="38100" dist="25400" dir="5400000" algn="ctr" rotWithShape="0">
                  <a:srgbClr val="6E747A">
                    <a:alpha val="43000"/>
                  </a:srgbClr>
                </a:outerShdw>
              </a:effectLst>
              <a:latin typeface="兰米大黑" panose="02000503000000000000" charset="-122"/>
              <a:ea typeface="兰米大黑" panose="02000503000000000000" charset="-122"/>
              <a:cs typeface="兰米大黑" panose="02000503000000000000" charset="-122"/>
              <a:sym typeface="+mn-ea"/>
            </a:endParaRPr>
          </a:p>
          <a:p>
            <a:endParaRPr lang="zh-CN" altLang="en-US" sz="3200" dirty="0">
              <a:solidFill>
                <a:srgbClr val="4680A3"/>
              </a:solidFill>
              <a:effectLst>
                <a:outerShdw blurRad="38100" dist="25400" dir="5400000" algn="ctr" rotWithShape="0">
                  <a:srgbClr val="6E747A">
                    <a:alpha val="43000"/>
                  </a:srgbClr>
                </a:outerShdw>
              </a:effectLst>
              <a:latin typeface="兰米大黑" panose="02000503000000000000" charset="-122"/>
              <a:ea typeface="兰米大黑" panose="02000503000000000000" charset="-122"/>
              <a:cs typeface="兰米大黑" panose="02000503000000000000"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50">
        <p:pull/>
      </p:transition>
    </mc:Choice>
    <mc:Fallback>
      <p:transition spd="med">
        <p:pull/>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showMasterSp="0">
  <p:cSld name="节标题">
    <p:spTree>
      <p:nvGrpSpPr>
        <p:cNvPr id="1" name=""/>
        <p:cNvGrpSpPr/>
        <p:nvPr/>
      </p:nvGrpSpPr>
      <p:grpSpPr>
        <a:xfrm>
          <a:off x="0" y="0"/>
          <a:ext cx="0" cy="0"/>
          <a:chOff x="0" y="0"/>
          <a:chExt cx="0" cy="0"/>
        </a:xfrm>
      </p:grpSpPr>
      <p:sp>
        <p:nvSpPr>
          <p:cNvPr id="5" name="圆角矩形 4"/>
          <p:cNvSpPr/>
          <p:nvPr userDrawn="1"/>
        </p:nvSpPr>
        <p:spPr>
          <a:xfrm>
            <a:off x="910590" y="1124585"/>
            <a:ext cx="10224770" cy="4608830"/>
          </a:xfrm>
          <a:prstGeom prst="roundRect">
            <a:avLst/>
          </a:prstGeom>
          <a:solidFill>
            <a:schemeClr val="lt1">
              <a:alpha val="62000"/>
            </a:schemeClr>
          </a:solidFill>
          <a:ln>
            <a:solidFill>
              <a:srgbClr val="3F506C"/>
            </a:solid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grpSp>
        <p:nvGrpSpPr>
          <p:cNvPr id="7" name="正方形"/>
          <p:cNvGrpSpPr/>
          <p:nvPr userDrawn="1"/>
        </p:nvGrpSpPr>
        <p:grpSpPr>
          <a:xfrm>
            <a:off x="0" y="3124415"/>
            <a:ext cx="1622543" cy="805061"/>
            <a:chOff x="0" y="2343311"/>
            <a:chExt cx="1217066" cy="603796"/>
          </a:xfrm>
        </p:grpSpPr>
        <p:sp>
          <p:nvSpPr>
            <p:cNvPr id="8" name="圆角矩形 7"/>
            <p:cNvSpPr/>
            <p:nvPr/>
          </p:nvSpPr>
          <p:spPr>
            <a:xfrm>
              <a:off x="787514" y="2347123"/>
              <a:ext cx="429552" cy="599984"/>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sz="1800" dirty="0">
                <a:latin typeface="宋体" panose="02010600030101010101" pitchFamily="2" charset="-122"/>
              </a:endParaRPr>
            </a:p>
          </p:txBody>
        </p:sp>
        <p:sp>
          <p:nvSpPr>
            <p:cNvPr id="9" name="圆角矩形 8"/>
            <p:cNvSpPr/>
            <p:nvPr/>
          </p:nvSpPr>
          <p:spPr>
            <a:xfrm>
              <a:off x="286370" y="2347123"/>
              <a:ext cx="429552" cy="599984"/>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sz="1800" dirty="0">
                <a:latin typeface="宋体" panose="02010600030101010101" pitchFamily="2" charset="-122"/>
              </a:endParaRPr>
            </a:p>
          </p:txBody>
        </p:sp>
        <p:sp>
          <p:nvSpPr>
            <p:cNvPr id="10" name="同侧圆角矩形 9"/>
            <p:cNvSpPr/>
            <p:nvPr/>
          </p:nvSpPr>
          <p:spPr>
            <a:xfrm rot="5400000">
              <a:off x="-192604" y="2535915"/>
              <a:ext cx="599986" cy="214778"/>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sz="1800" dirty="0">
                <a:latin typeface="宋体" panose="02010600030101010101" pitchFamily="2" charset="-122"/>
              </a:endParaRPr>
            </a:p>
          </p:txBody>
        </p:sp>
      </p:grpSp>
      <p:grpSp>
        <p:nvGrpSpPr>
          <p:cNvPr id="19" name="底图"/>
          <p:cNvGrpSpPr/>
          <p:nvPr userDrawn="1"/>
        </p:nvGrpSpPr>
        <p:grpSpPr>
          <a:xfrm>
            <a:off x="1" y="5409217"/>
            <a:ext cx="12190413" cy="1462483"/>
            <a:chOff x="0" y="4056912"/>
            <a:chExt cx="9144000" cy="1096862"/>
          </a:xfrm>
        </p:grpSpPr>
        <p:sp>
          <p:nvSpPr>
            <p:cNvPr id="20" name="任意多边形 19"/>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sz="1800" dirty="0">
                <a:latin typeface="宋体" panose="02010600030101010101" pitchFamily="2" charset="-122"/>
              </a:endParaRPr>
            </a:p>
          </p:txBody>
        </p:sp>
        <p:sp>
          <p:nvSpPr>
            <p:cNvPr id="21" name="矩形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sz="1800" dirty="0">
                <a:latin typeface="宋体" panose="02010600030101010101" pitchFamily="2" charset="-122"/>
              </a:endParaRPr>
            </a:p>
          </p:txBody>
        </p:sp>
      </p:grpSp>
      <p:sp>
        <p:nvSpPr>
          <p:cNvPr id="2" name="标题 1"/>
          <p:cNvSpPr>
            <a:spLocks noGrp="1"/>
          </p:cNvSpPr>
          <p:nvPr>
            <p:ph type="title"/>
          </p:nvPr>
        </p:nvSpPr>
        <p:spPr>
          <a:xfrm>
            <a:off x="1828563" y="1932519"/>
            <a:ext cx="9142810" cy="2105367"/>
          </a:xfrm>
        </p:spPr>
        <p:txBody>
          <a:bodyPr rtlCol="0" anchor="b">
            <a:normAutofit/>
          </a:bodyPr>
          <a:lstStyle>
            <a:lvl1pPr algn="l">
              <a:defRPr sz="6000" b="0" cap="none" baseline="0"/>
            </a:lvl1pPr>
          </a:lstStyle>
          <a:p>
            <a:pPr rtl="0"/>
            <a:r>
              <a:rPr lang="zh-CN" altLang="en-US" noProof="0" smtClean="0"/>
              <a:t>单击此处编辑母版标题样式</a:t>
            </a:r>
            <a:endParaRPr lang="zh-CN" altLang="en-US" noProof="0" dirty="0"/>
          </a:p>
        </p:txBody>
      </p:sp>
      <p:sp>
        <p:nvSpPr>
          <p:cNvPr id="3" name="文本占位符 2"/>
          <p:cNvSpPr>
            <a:spLocks noGrp="1"/>
          </p:cNvSpPr>
          <p:nvPr>
            <p:ph type="body" idx="1" hasCustomPrompt="1"/>
          </p:nvPr>
        </p:nvSpPr>
        <p:spPr>
          <a:xfrm>
            <a:off x="1828563" y="4084265"/>
            <a:ext cx="9142810" cy="933297"/>
          </a:xfrm>
        </p:spPr>
        <p:txBody>
          <a:bodyPr rtlCol="0" anchor="t">
            <a:normAutofit/>
          </a:bodyPr>
          <a:lstStyle>
            <a:lvl1pPr marL="0" indent="0">
              <a:buNone/>
              <a:defRPr sz="2800">
                <a:solidFill>
                  <a:schemeClr val="accent1">
                    <a:lumMod val="75000"/>
                  </a:schemeClr>
                </a:solidFill>
              </a:defRPr>
            </a:lvl1pPr>
            <a:lvl2pPr marL="609600" indent="0">
              <a:buNone/>
              <a:defRPr sz="2400">
                <a:solidFill>
                  <a:schemeClr val="tx1">
                    <a:tint val="75000"/>
                  </a:schemeClr>
                </a:solidFill>
              </a:defRPr>
            </a:lvl2pPr>
            <a:lvl3pPr marL="1219200" indent="0">
              <a:buNone/>
              <a:defRPr sz="2100">
                <a:solidFill>
                  <a:schemeClr val="tx1">
                    <a:tint val="75000"/>
                  </a:schemeClr>
                </a:solidFill>
              </a:defRPr>
            </a:lvl3pPr>
            <a:lvl4pPr marL="1828165" indent="0">
              <a:buNone/>
              <a:defRPr sz="1900">
                <a:solidFill>
                  <a:schemeClr val="tx1">
                    <a:tint val="75000"/>
                  </a:schemeClr>
                </a:solidFill>
              </a:defRPr>
            </a:lvl4pPr>
            <a:lvl5pPr marL="2437765" indent="0">
              <a:buNone/>
              <a:defRPr sz="1900">
                <a:solidFill>
                  <a:schemeClr val="tx1">
                    <a:tint val="75000"/>
                  </a:schemeClr>
                </a:solidFill>
              </a:defRPr>
            </a:lvl5pPr>
            <a:lvl6pPr marL="3047365" indent="0">
              <a:buNone/>
              <a:defRPr sz="1900">
                <a:solidFill>
                  <a:schemeClr val="tx1">
                    <a:tint val="75000"/>
                  </a:schemeClr>
                </a:solidFill>
              </a:defRPr>
            </a:lvl6pPr>
            <a:lvl7pPr marL="3656965" indent="0">
              <a:buNone/>
              <a:defRPr sz="1900">
                <a:solidFill>
                  <a:schemeClr val="tx1">
                    <a:tint val="75000"/>
                  </a:schemeClr>
                </a:solidFill>
              </a:defRPr>
            </a:lvl7pPr>
            <a:lvl8pPr marL="4266565" indent="0">
              <a:buNone/>
              <a:defRPr sz="1900">
                <a:solidFill>
                  <a:schemeClr val="tx1">
                    <a:tint val="75000"/>
                  </a:schemeClr>
                </a:solidFill>
              </a:defRPr>
            </a:lvl8pPr>
            <a:lvl9pPr marL="4876165" indent="0">
              <a:buNone/>
              <a:defRPr sz="1900">
                <a:solidFill>
                  <a:schemeClr val="tx1">
                    <a:tint val="75000"/>
                  </a:schemeClr>
                </a:solidFill>
              </a:defRPr>
            </a:lvl9pPr>
          </a:lstStyle>
          <a:p>
            <a:pPr lvl="0" rtl="0"/>
            <a:r>
              <a:rPr lang="zh-CN" altLang="en-US" noProof="0" smtClean="0"/>
              <a:t>编辑母版文本样式</a:t>
            </a:r>
            <a:endParaRPr lang="zh-CN" altLang="en-US" noProof="0" smtClean="0"/>
          </a:p>
        </p:txBody>
      </p:sp>
      <p:pic>
        <p:nvPicPr>
          <p:cNvPr id="4" name="图片 3" descr="未标题-4"/>
          <p:cNvPicPr>
            <a:picLocks noChangeAspect="1"/>
          </p:cNvPicPr>
          <p:nvPr userDrawn="1"/>
        </p:nvPicPr>
        <p:blipFill>
          <a:blip r:embed="rId2"/>
          <a:stretch>
            <a:fillRect/>
          </a:stretch>
        </p:blipFill>
        <p:spPr>
          <a:xfrm>
            <a:off x="1703070" y="1052830"/>
            <a:ext cx="6249035" cy="301815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50">
        <p:pull/>
      </p:transition>
    </mc:Choice>
    <mc:Fallback>
      <p:transition spd="med">
        <p:pull/>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med" p14:dur="750">
        <p:pull/>
      </p:transition>
    </mc:Choice>
    <mc:Fallback>
      <p:transition spd="med">
        <p:pull/>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带标题的图片">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nchor="b">
            <a:normAutofit/>
          </a:bodyPr>
          <a:lstStyle>
            <a:lvl1pPr algn="l">
              <a:defRPr sz="3600" b="0"/>
            </a:lvl1pPr>
          </a:lstStyle>
          <a:p>
            <a:pPr rtl="0"/>
            <a:r>
              <a:rPr lang="zh-CN" altLang="en-US" noProof="0" smtClean="0"/>
              <a:t>单击此处编辑母版标题样式</a:t>
            </a:r>
            <a:endParaRPr lang="zh-CN" altLang="en-US" noProof="0" dirty="0"/>
          </a:p>
        </p:txBody>
      </p:sp>
    </p:spTree>
  </p:cSld>
  <p:clrMapOvr>
    <a:masterClrMapping/>
  </p:clrMapOvr>
  <mc:AlternateContent xmlns:mc="http://schemas.openxmlformats.org/markup-compatibility/2006">
    <mc:Choice xmlns:p14="http://schemas.microsoft.com/office/powerpoint/2010/main" Requires="p14">
      <p:transition spd="med" p14:dur="750">
        <p:pull/>
      </p:transition>
    </mc:Choice>
    <mc:Fallback>
      <p:transition spd="med">
        <p:pull/>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节标题">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med" p14:dur="750">
        <p:pull/>
      </p:transition>
    </mc:Choice>
    <mc:Fallback>
      <p:transition spd="med">
        <p:pull/>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solidFill>
          <a:srgbClr val="4681A3"/>
        </a:solidFill>
        <a:effectLst/>
      </p:bgPr>
    </p:bg>
    <p:spTree>
      <p:nvGrpSpPr>
        <p:cNvPr id="1" name=""/>
        <p:cNvGrpSpPr/>
        <p:nvPr/>
      </p:nvGrpSpPr>
      <p:grpSpPr>
        <a:xfrm>
          <a:off x="0" y="0"/>
          <a:ext cx="0" cy="0"/>
          <a:chOff x="0" y="0"/>
          <a:chExt cx="0" cy="0"/>
        </a:xfrm>
      </p:grpSpPr>
      <p:sp>
        <p:nvSpPr>
          <p:cNvPr id="165" name=" 165"/>
          <p:cNvSpPr/>
          <p:nvPr userDrawn="1"/>
        </p:nvSpPr>
        <p:spPr>
          <a:xfrm>
            <a:off x="-48895" y="367030"/>
            <a:ext cx="12287885" cy="3096260"/>
          </a:xfrm>
          <a:prstGeom prst="rect">
            <a:avLst/>
          </a:prstGeom>
          <a:solidFill>
            <a:schemeClr val="bg1"/>
          </a:solidFill>
          <a:ln w="10795"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grpSp>
        <p:nvGrpSpPr>
          <p:cNvPr id="7" name="正方形"/>
          <p:cNvGrpSpPr/>
          <p:nvPr userDrawn="1"/>
        </p:nvGrpSpPr>
        <p:grpSpPr>
          <a:xfrm flipH="1">
            <a:off x="10559415" y="366759"/>
            <a:ext cx="1622543" cy="799981"/>
            <a:chOff x="0" y="452558"/>
            <a:chExt cx="914400" cy="524182"/>
          </a:xfrm>
        </p:grpSpPr>
        <p:sp>
          <p:nvSpPr>
            <p:cNvPr id="8" name="圆角矩形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sz="1800" dirty="0">
                <a:latin typeface="宋体" panose="02010600030101010101" pitchFamily="2" charset="-122"/>
                <a:ea typeface="宋体" panose="02010600030101010101" pitchFamily="2" charset="-122"/>
              </a:endParaRPr>
            </a:p>
          </p:txBody>
        </p:sp>
        <p:sp>
          <p:nvSpPr>
            <p:cNvPr id="9" name="圆角矩形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sz="1800" dirty="0">
                <a:latin typeface="宋体" panose="02010600030101010101" pitchFamily="2" charset="-122"/>
                <a:ea typeface="宋体" panose="02010600030101010101" pitchFamily="2" charset="-122"/>
              </a:endParaRPr>
            </a:p>
          </p:txBody>
        </p:sp>
        <p:sp>
          <p:nvSpPr>
            <p:cNvPr id="10" name="同侧圆角矩形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sz="1800" dirty="0">
                <a:latin typeface="宋体" panose="02010600030101010101" pitchFamily="2" charset="-122"/>
                <a:ea typeface="宋体" panose="02010600030101010101" pitchFamily="2" charset="-122"/>
              </a:endParaRPr>
            </a:p>
          </p:txBody>
        </p:sp>
      </p:grpSp>
      <p:sp>
        <p:nvSpPr>
          <p:cNvPr id="2" name="标题 1"/>
          <p:cNvSpPr>
            <a:spLocks noGrp="1"/>
          </p:cNvSpPr>
          <p:nvPr>
            <p:ph type="ctrTitle"/>
          </p:nvPr>
        </p:nvSpPr>
        <p:spPr>
          <a:xfrm>
            <a:off x="2410223" y="1076771"/>
            <a:ext cx="9142810" cy="1676400"/>
          </a:xfrm>
        </p:spPr>
        <p:txBody>
          <a:bodyPr rtlCol="0">
            <a:noAutofit/>
          </a:bodyPr>
          <a:lstStyle>
            <a:lvl1pPr>
              <a:lnSpc>
                <a:spcPct val="80000"/>
              </a:lnSpc>
              <a:defRPr sz="5400">
                <a:latin typeface="宋体" panose="02010600030101010101" pitchFamily="2" charset="-122"/>
                <a:ea typeface="宋体" panose="02010600030101010101" pitchFamily="2" charset="-122"/>
              </a:defRPr>
            </a:lvl1pPr>
          </a:lstStyle>
          <a:p>
            <a:pPr rtl="0"/>
            <a:r>
              <a:rPr lang="zh-CN" altLang="en-US" noProof="0" smtClean="0"/>
              <a:t>单击此处编辑母版标题样式</a:t>
            </a:r>
            <a:endParaRPr lang="zh-CN" altLang="en-US" noProof="0" dirty="0"/>
          </a:p>
        </p:txBody>
      </p:sp>
      <p:sp>
        <p:nvSpPr>
          <p:cNvPr id="3" name="副标题 2"/>
          <p:cNvSpPr>
            <a:spLocks noGrp="1"/>
          </p:cNvSpPr>
          <p:nvPr>
            <p:ph type="subTitle" idx="1" hasCustomPrompt="1"/>
          </p:nvPr>
        </p:nvSpPr>
        <p:spPr>
          <a:xfrm>
            <a:off x="3430033" y="2753170"/>
            <a:ext cx="9142810" cy="886344"/>
          </a:xfrm>
        </p:spPr>
        <p:txBody>
          <a:bodyPr rtlCol="0">
            <a:normAutofit/>
          </a:bodyPr>
          <a:lstStyle>
            <a:lvl1pPr marL="0" indent="0" algn="l">
              <a:buNone/>
              <a:defRPr sz="2800">
                <a:solidFill>
                  <a:schemeClr val="accent1">
                    <a:lumMod val="75000"/>
                  </a:schemeClr>
                </a:solidFill>
                <a:latin typeface="宋体" panose="02010600030101010101" pitchFamily="2" charset="-122"/>
                <a:ea typeface="宋体" panose="02010600030101010101" pitchFamily="2" charset="-122"/>
              </a:defRPr>
            </a:lvl1pPr>
            <a:lvl2pPr marL="609600" indent="0" algn="ctr">
              <a:buNone/>
              <a:defRPr>
                <a:solidFill>
                  <a:schemeClr val="tx1">
                    <a:tint val="75000"/>
                  </a:schemeClr>
                </a:solidFill>
              </a:defRPr>
            </a:lvl2pPr>
            <a:lvl3pPr marL="1219200" indent="0" algn="ctr">
              <a:buNone/>
              <a:defRPr>
                <a:solidFill>
                  <a:schemeClr val="tx1">
                    <a:tint val="75000"/>
                  </a:schemeClr>
                </a:solidFill>
              </a:defRPr>
            </a:lvl3pPr>
            <a:lvl4pPr marL="1828165" indent="0" algn="ctr">
              <a:buNone/>
              <a:defRPr>
                <a:solidFill>
                  <a:schemeClr val="tx1">
                    <a:tint val="75000"/>
                  </a:schemeClr>
                </a:solidFill>
              </a:defRPr>
            </a:lvl4pPr>
            <a:lvl5pPr marL="2437765" indent="0" algn="ctr">
              <a:buNone/>
              <a:defRPr>
                <a:solidFill>
                  <a:schemeClr val="tx1">
                    <a:tint val="75000"/>
                  </a:schemeClr>
                </a:solidFill>
              </a:defRPr>
            </a:lvl5pPr>
            <a:lvl6pPr marL="3047365" indent="0" algn="ctr">
              <a:buNone/>
              <a:defRPr>
                <a:solidFill>
                  <a:schemeClr val="tx1">
                    <a:tint val="75000"/>
                  </a:schemeClr>
                </a:solidFill>
              </a:defRPr>
            </a:lvl6pPr>
            <a:lvl7pPr marL="3656965" indent="0" algn="ctr">
              <a:buNone/>
              <a:defRPr>
                <a:solidFill>
                  <a:schemeClr val="tx1">
                    <a:tint val="75000"/>
                  </a:schemeClr>
                </a:solidFill>
              </a:defRPr>
            </a:lvl7pPr>
            <a:lvl8pPr marL="4266565" indent="0" algn="ctr">
              <a:buNone/>
              <a:defRPr>
                <a:solidFill>
                  <a:schemeClr val="tx1">
                    <a:tint val="75000"/>
                  </a:schemeClr>
                </a:solidFill>
              </a:defRPr>
            </a:lvl8pPr>
            <a:lvl9pPr marL="4876165" indent="0" algn="ctr">
              <a:buNone/>
              <a:defRPr>
                <a:solidFill>
                  <a:schemeClr val="tx1">
                    <a:tint val="75000"/>
                  </a:schemeClr>
                </a:solidFill>
              </a:defRPr>
            </a:lvl9pPr>
          </a:lstStyle>
          <a:p>
            <a:pPr rtl="0"/>
            <a:r>
              <a:rPr lang="zh-CN" altLang="en-US" noProof="0" smtClean="0"/>
              <a:t>单击以编辑母版副标题样式</a:t>
            </a:r>
            <a:endParaRPr lang="zh-CN" altLang="en-US" noProof="0" dirty="0"/>
          </a:p>
        </p:txBody>
      </p:sp>
      <p:pic>
        <p:nvPicPr>
          <p:cNvPr id="12" name="图片 11"/>
          <p:cNvPicPr>
            <a:picLocks noChangeAspect="1"/>
          </p:cNvPicPr>
          <p:nvPr userDrawn="1"/>
        </p:nvPicPr>
        <p:blipFill>
          <a:blip r:embed="rId2"/>
          <a:stretch>
            <a:fillRect/>
          </a:stretch>
        </p:blipFill>
        <p:spPr>
          <a:xfrm>
            <a:off x="46355" y="404495"/>
            <a:ext cx="749300" cy="793750"/>
          </a:xfrm>
          <a:prstGeom prst="rect">
            <a:avLst/>
          </a:prstGeom>
        </p:spPr>
      </p:pic>
      <p:sp>
        <p:nvSpPr>
          <p:cNvPr id="13" name="文本框 12"/>
          <p:cNvSpPr txBox="1"/>
          <p:nvPr userDrawn="1"/>
        </p:nvSpPr>
        <p:spPr>
          <a:xfrm>
            <a:off x="910590" y="548640"/>
            <a:ext cx="6996430" cy="1076325"/>
          </a:xfrm>
          <a:prstGeom prst="rect">
            <a:avLst/>
          </a:prstGeom>
          <a:noFill/>
        </p:spPr>
        <p:txBody>
          <a:bodyPr wrap="none" rtlCol="0" anchor="t">
            <a:spAutoFit/>
            <a:scene3d>
              <a:camera prst="orthographicFront"/>
              <a:lightRig rig="threePt" dir="t"/>
            </a:scene3d>
          </a:bodyPr>
          <a:p>
            <a:pPr algn="l"/>
            <a:r>
              <a:rPr sz="3200" dirty="0">
                <a:solidFill>
                  <a:srgbClr val="1D71AA"/>
                </a:solidFill>
                <a:effectLst>
                  <a:outerShdw blurRad="38100" dist="25400" dir="5400000" algn="ctr" rotWithShape="0">
                    <a:srgbClr val="6E747A">
                      <a:alpha val="43000"/>
                    </a:srgbClr>
                  </a:outerShdw>
                </a:effectLst>
                <a:latin typeface="兰米大黑" panose="02000503000000000000" charset="-122"/>
                <a:ea typeface="兰米大黑" panose="02000503000000000000" charset="-122"/>
                <a:cs typeface="兰米大黑" panose="02000503000000000000" charset="-122"/>
                <a:sym typeface="+mn-ea"/>
              </a:rPr>
              <a:t>202</a:t>
            </a:r>
            <a:r>
              <a:rPr lang="en-US" sz="3200" dirty="0">
                <a:solidFill>
                  <a:srgbClr val="1D71AA"/>
                </a:solidFill>
                <a:effectLst>
                  <a:outerShdw blurRad="38100" dist="25400" dir="5400000" algn="ctr" rotWithShape="0">
                    <a:srgbClr val="6E747A">
                      <a:alpha val="43000"/>
                    </a:srgbClr>
                  </a:outerShdw>
                </a:effectLst>
                <a:latin typeface="兰米大黑" panose="02000503000000000000" charset="-122"/>
                <a:ea typeface="兰米大黑" panose="02000503000000000000" charset="-122"/>
                <a:cs typeface="兰米大黑" panose="02000503000000000000" charset="-122"/>
                <a:sym typeface="+mn-ea"/>
              </a:rPr>
              <a:t>3</a:t>
            </a:r>
            <a:r>
              <a:rPr sz="3200" dirty="0">
                <a:solidFill>
                  <a:srgbClr val="1D71AA"/>
                </a:solidFill>
                <a:effectLst>
                  <a:outerShdw blurRad="38100" dist="25400" dir="5400000" algn="ctr" rotWithShape="0">
                    <a:srgbClr val="6E747A">
                      <a:alpha val="43000"/>
                    </a:srgbClr>
                  </a:outerShdw>
                </a:effectLst>
                <a:latin typeface="兰米大黑" panose="02000503000000000000" charset="-122"/>
                <a:ea typeface="兰米大黑" panose="02000503000000000000" charset="-122"/>
                <a:cs typeface="兰米大黑" panose="02000503000000000000" charset="-122"/>
                <a:sym typeface="+mn-ea"/>
              </a:rPr>
              <a:t>年江苏省C++编程爱好者交流活动</a:t>
            </a:r>
            <a:endParaRPr sz="3200" dirty="0">
              <a:solidFill>
                <a:srgbClr val="1D71AA"/>
              </a:solidFill>
              <a:effectLst>
                <a:outerShdw blurRad="38100" dist="25400" dir="5400000" algn="ctr" rotWithShape="0">
                  <a:srgbClr val="6E747A">
                    <a:alpha val="43000"/>
                  </a:srgbClr>
                </a:outerShdw>
              </a:effectLst>
              <a:latin typeface="兰米大黑" panose="02000503000000000000" charset="-122"/>
              <a:ea typeface="兰米大黑" panose="02000503000000000000" charset="-122"/>
              <a:cs typeface="兰米大黑" panose="02000503000000000000" charset="-122"/>
              <a:sym typeface="+mn-ea"/>
            </a:endParaRPr>
          </a:p>
          <a:p>
            <a:endParaRPr lang="zh-CN" altLang="en-US" sz="3200" dirty="0">
              <a:solidFill>
                <a:srgbClr val="4680A3"/>
              </a:solidFill>
              <a:effectLst>
                <a:outerShdw blurRad="38100" dist="25400" dir="5400000" algn="ctr" rotWithShape="0">
                  <a:srgbClr val="6E747A">
                    <a:alpha val="43000"/>
                  </a:srgbClr>
                </a:outerShdw>
              </a:effectLst>
              <a:latin typeface="兰米大黑" panose="02000503000000000000" charset="-122"/>
              <a:ea typeface="兰米大黑" panose="02000503000000000000" charset="-122"/>
              <a:cs typeface="兰米大黑" panose="02000503000000000000"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50">
        <p:pull/>
      </p:transition>
    </mc:Choice>
    <mc:Fallback>
      <p:transition spd="med">
        <p:pull/>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1"/>
        </a:solidFill>
        <a:effectLst/>
      </p:bgPr>
    </p:bg>
    <p:spTree>
      <p:nvGrpSpPr>
        <p:cNvPr id="1" name=""/>
        <p:cNvGrpSpPr/>
        <p:nvPr/>
      </p:nvGrpSpPr>
      <p:grpSpPr>
        <a:xfrm>
          <a:off x="0" y="0"/>
          <a:ext cx="0" cy="0"/>
          <a:chOff x="0" y="0"/>
          <a:chExt cx="0" cy="0"/>
        </a:xfrm>
      </p:grpSpPr>
      <p:sp>
        <p:nvSpPr>
          <p:cNvPr id="4" name=" 165"/>
          <p:cNvSpPr/>
          <p:nvPr userDrawn="1"/>
        </p:nvSpPr>
        <p:spPr>
          <a:xfrm>
            <a:off x="-31115" y="6065520"/>
            <a:ext cx="12251690" cy="792480"/>
          </a:xfrm>
          <a:prstGeom prst="rect">
            <a:avLst/>
          </a:prstGeom>
          <a:solidFill>
            <a:srgbClr val="4681A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65" name=" 165"/>
          <p:cNvSpPr/>
          <p:nvPr userDrawn="1"/>
        </p:nvSpPr>
        <p:spPr>
          <a:xfrm flipV="1">
            <a:off x="-25400" y="836930"/>
            <a:ext cx="12251690" cy="76200"/>
          </a:xfrm>
          <a:prstGeom prst="rect">
            <a:avLst/>
          </a:prstGeom>
          <a:solidFill>
            <a:srgbClr val="4681A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grpSp>
        <p:nvGrpSpPr>
          <p:cNvPr id="7" name="正方形"/>
          <p:cNvGrpSpPr/>
          <p:nvPr userDrawn="1"/>
        </p:nvGrpSpPr>
        <p:grpSpPr>
          <a:xfrm flipH="1">
            <a:off x="10703560" y="121920"/>
            <a:ext cx="1468755" cy="715010"/>
            <a:chOff x="0" y="452558"/>
            <a:chExt cx="914400" cy="524182"/>
          </a:xfrm>
        </p:grpSpPr>
        <p:sp>
          <p:nvSpPr>
            <p:cNvPr id="8" name="圆角矩形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sz="1800" dirty="0">
                <a:latin typeface="宋体" panose="02010600030101010101" pitchFamily="2" charset="-122"/>
                <a:ea typeface="宋体" panose="02010600030101010101" pitchFamily="2" charset="-122"/>
              </a:endParaRPr>
            </a:p>
          </p:txBody>
        </p:sp>
        <p:sp>
          <p:nvSpPr>
            <p:cNvPr id="9" name="圆角矩形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sz="1800" dirty="0">
                <a:latin typeface="宋体" panose="02010600030101010101" pitchFamily="2" charset="-122"/>
                <a:ea typeface="宋体" panose="02010600030101010101" pitchFamily="2" charset="-122"/>
              </a:endParaRPr>
            </a:p>
          </p:txBody>
        </p:sp>
        <p:sp>
          <p:nvSpPr>
            <p:cNvPr id="10" name="同侧圆角矩形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sz="1800" dirty="0">
                <a:latin typeface="宋体" panose="02010600030101010101" pitchFamily="2" charset="-122"/>
                <a:ea typeface="宋体" panose="02010600030101010101" pitchFamily="2" charset="-122"/>
              </a:endParaRPr>
            </a:p>
          </p:txBody>
        </p:sp>
      </p:grpSp>
      <p:pic>
        <p:nvPicPr>
          <p:cNvPr id="12" name="图片 11"/>
          <p:cNvPicPr>
            <a:picLocks noChangeAspect="1"/>
          </p:cNvPicPr>
          <p:nvPr userDrawn="1"/>
        </p:nvPicPr>
        <p:blipFill>
          <a:blip r:embed="rId2">
            <a:clrChange>
              <a:clrFrom>
                <a:srgbClr val="FFFFFF">
                  <a:alpha val="100000"/>
                </a:srgbClr>
              </a:clrFrom>
              <a:clrTo>
                <a:srgbClr val="FFFFFF">
                  <a:alpha val="100000"/>
                  <a:alpha val="0"/>
                </a:srgbClr>
              </a:clrTo>
            </a:clrChange>
          </a:blip>
          <a:stretch>
            <a:fillRect/>
          </a:stretch>
        </p:blipFill>
        <p:spPr>
          <a:xfrm>
            <a:off x="46355" y="44450"/>
            <a:ext cx="749300" cy="793750"/>
          </a:xfrm>
          <a:prstGeom prst="rect">
            <a:avLst/>
          </a:prstGeom>
        </p:spPr>
      </p:pic>
      <p:sp>
        <p:nvSpPr>
          <p:cNvPr id="13" name="文本框 12"/>
          <p:cNvSpPr txBox="1"/>
          <p:nvPr userDrawn="1"/>
        </p:nvSpPr>
        <p:spPr>
          <a:xfrm>
            <a:off x="910590" y="260985"/>
            <a:ext cx="5719445" cy="891540"/>
          </a:xfrm>
          <a:prstGeom prst="rect">
            <a:avLst/>
          </a:prstGeom>
          <a:noFill/>
        </p:spPr>
        <p:txBody>
          <a:bodyPr wrap="none" rtlCol="0" anchor="t">
            <a:spAutoFit/>
            <a:scene3d>
              <a:camera prst="orthographicFront"/>
              <a:lightRig rig="threePt" dir="t"/>
            </a:scene3d>
          </a:bodyPr>
          <a:p>
            <a:pPr algn="l"/>
            <a:r>
              <a:rPr sz="2600" dirty="0">
                <a:solidFill>
                  <a:srgbClr val="1D71AA"/>
                </a:solidFill>
                <a:effectLst>
                  <a:outerShdw blurRad="38100" dist="25400" dir="5400000" algn="ctr" rotWithShape="0">
                    <a:srgbClr val="6E747A">
                      <a:alpha val="43000"/>
                    </a:srgbClr>
                  </a:outerShdw>
                </a:effectLst>
                <a:latin typeface="兰米大黑" panose="02000503000000000000" charset="-122"/>
                <a:ea typeface="兰米大黑" panose="02000503000000000000" charset="-122"/>
                <a:cs typeface="兰米大黑" panose="02000503000000000000" charset="-122"/>
                <a:sym typeface="+mn-ea"/>
              </a:rPr>
              <a:t>202</a:t>
            </a:r>
            <a:r>
              <a:rPr lang="en-US" sz="2600" dirty="0">
                <a:solidFill>
                  <a:srgbClr val="1D71AA"/>
                </a:solidFill>
                <a:effectLst>
                  <a:outerShdw blurRad="38100" dist="25400" dir="5400000" algn="ctr" rotWithShape="0">
                    <a:srgbClr val="6E747A">
                      <a:alpha val="43000"/>
                    </a:srgbClr>
                  </a:outerShdw>
                </a:effectLst>
                <a:latin typeface="兰米大黑" panose="02000503000000000000" charset="-122"/>
                <a:ea typeface="兰米大黑" panose="02000503000000000000" charset="-122"/>
                <a:cs typeface="兰米大黑" panose="02000503000000000000" charset="-122"/>
                <a:sym typeface="+mn-ea"/>
              </a:rPr>
              <a:t>3</a:t>
            </a:r>
            <a:r>
              <a:rPr sz="2600" dirty="0">
                <a:solidFill>
                  <a:srgbClr val="1D71AA"/>
                </a:solidFill>
                <a:effectLst>
                  <a:outerShdw blurRad="38100" dist="25400" dir="5400000" algn="ctr" rotWithShape="0">
                    <a:srgbClr val="6E747A">
                      <a:alpha val="43000"/>
                    </a:srgbClr>
                  </a:outerShdw>
                </a:effectLst>
                <a:latin typeface="兰米大黑" panose="02000503000000000000" charset="-122"/>
                <a:ea typeface="兰米大黑" panose="02000503000000000000" charset="-122"/>
                <a:cs typeface="兰米大黑" panose="02000503000000000000" charset="-122"/>
                <a:sym typeface="+mn-ea"/>
              </a:rPr>
              <a:t>年江苏省C++编程爱好者交流活动</a:t>
            </a:r>
            <a:endParaRPr sz="2600" dirty="0">
              <a:solidFill>
                <a:srgbClr val="1D71AA"/>
              </a:solidFill>
              <a:effectLst>
                <a:outerShdw blurRad="38100" dist="25400" dir="5400000" algn="ctr" rotWithShape="0">
                  <a:srgbClr val="6E747A">
                    <a:alpha val="43000"/>
                  </a:srgbClr>
                </a:outerShdw>
              </a:effectLst>
              <a:latin typeface="兰米大黑" panose="02000503000000000000" charset="-122"/>
              <a:ea typeface="兰米大黑" panose="02000503000000000000" charset="-122"/>
              <a:cs typeface="兰米大黑" panose="02000503000000000000" charset="-122"/>
              <a:sym typeface="+mn-ea"/>
            </a:endParaRPr>
          </a:p>
          <a:p>
            <a:endParaRPr lang="zh-CN" altLang="en-US" sz="2600" dirty="0">
              <a:solidFill>
                <a:srgbClr val="4680A3"/>
              </a:solidFill>
              <a:effectLst>
                <a:outerShdw blurRad="38100" dist="25400" dir="5400000" algn="ctr" rotWithShape="0">
                  <a:srgbClr val="6E747A">
                    <a:alpha val="43000"/>
                  </a:srgbClr>
                </a:outerShdw>
              </a:effectLst>
              <a:latin typeface="兰米大黑" panose="02000503000000000000" charset="-122"/>
              <a:ea typeface="兰米大黑" panose="02000503000000000000" charset="-122"/>
              <a:cs typeface="兰米大黑" panose="02000503000000000000"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50">
        <p:pull/>
      </p:transition>
    </mc:Choice>
    <mc:Fallback>
      <p:transition spd="med">
        <p:pull/>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showMasterSp="0">
  <p:cSld name="节标题">
    <p:spTree>
      <p:nvGrpSpPr>
        <p:cNvPr id="1" name=""/>
        <p:cNvGrpSpPr/>
        <p:nvPr/>
      </p:nvGrpSpPr>
      <p:grpSpPr>
        <a:xfrm>
          <a:off x="0" y="0"/>
          <a:ext cx="0" cy="0"/>
          <a:chOff x="0" y="0"/>
          <a:chExt cx="0" cy="0"/>
        </a:xfrm>
      </p:grpSpPr>
      <p:sp>
        <p:nvSpPr>
          <p:cNvPr id="5" name="圆角矩形 4"/>
          <p:cNvSpPr/>
          <p:nvPr userDrawn="1"/>
        </p:nvSpPr>
        <p:spPr>
          <a:xfrm>
            <a:off x="910590" y="1124585"/>
            <a:ext cx="10224770" cy="4608830"/>
          </a:xfrm>
          <a:prstGeom prst="roundRect">
            <a:avLst/>
          </a:prstGeom>
          <a:solidFill>
            <a:schemeClr val="lt1">
              <a:alpha val="62000"/>
            </a:schemeClr>
          </a:solidFill>
          <a:ln>
            <a:solidFill>
              <a:srgbClr val="3F506C"/>
            </a:solid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grpSp>
        <p:nvGrpSpPr>
          <p:cNvPr id="7" name="正方形"/>
          <p:cNvGrpSpPr/>
          <p:nvPr userDrawn="1"/>
        </p:nvGrpSpPr>
        <p:grpSpPr>
          <a:xfrm>
            <a:off x="0" y="3124415"/>
            <a:ext cx="1622543" cy="805061"/>
            <a:chOff x="0" y="2343311"/>
            <a:chExt cx="1217066" cy="603796"/>
          </a:xfrm>
        </p:grpSpPr>
        <p:sp>
          <p:nvSpPr>
            <p:cNvPr id="8" name="圆角矩形 7"/>
            <p:cNvSpPr/>
            <p:nvPr/>
          </p:nvSpPr>
          <p:spPr>
            <a:xfrm>
              <a:off x="787514" y="2347123"/>
              <a:ext cx="429552" cy="599984"/>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sz="1800" dirty="0">
                <a:latin typeface="宋体" panose="02010600030101010101" pitchFamily="2" charset="-122"/>
              </a:endParaRPr>
            </a:p>
          </p:txBody>
        </p:sp>
        <p:sp>
          <p:nvSpPr>
            <p:cNvPr id="9" name="圆角矩形 8"/>
            <p:cNvSpPr/>
            <p:nvPr/>
          </p:nvSpPr>
          <p:spPr>
            <a:xfrm>
              <a:off x="286370" y="2347123"/>
              <a:ext cx="429552" cy="599984"/>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sz="1800" dirty="0">
                <a:latin typeface="宋体" panose="02010600030101010101" pitchFamily="2" charset="-122"/>
              </a:endParaRPr>
            </a:p>
          </p:txBody>
        </p:sp>
        <p:sp>
          <p:nvSpPr>
            <p:cNvPr id="10" name="同侧圆角矩形 9"/>
            <p:cNvSpPr/>
            <p:nvPr/>
          </p:nvSpPr>
          <p:spPr>
            <a:xfrm rot="5400000">
              <a:off x="-192604" y="2535915"/>
              <a:ext cx="599986" cy="214778"/>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sz="1800" dirty="0">
                <a:latin typeface="宋体" panose="02010600030101010101" pitchFamily="2" charset="-122"/>
              </a:endParaRPr>
            </a:p>
          </p:txBody>
        </p:sp>
      </p:grpSp>
      <p:grpSp>
        <p:nvGrpSpPr>
          <p:cNvPr id="19" name="底图"/>
          <p:cNvGrpSpPr/>
          <p:nvPr userDrawn="1"/>
        </p:nvGrpSpPr>
        <p:grpSpPr>
          <a:xfrm>
            <a:off x="1" y="5409217"/>
            <a:ext cx="12190413" cy="1462483"/>
            <a:chOff x="0" y="4056912"/>
            <a:chExt cx="9144000" cy="1096862"/>
          </a:xfrm>
        </p:grpSpPr>
        <p:sp>
          <p:nvSpPr>
            <p:cNvPr id="20" name="任意多边形 19"/>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sz="1800" dirty="0">
                <a:latin typeface="宋体" panose="02010600030101010101" pitchFamily="2" charset="-122"/>
              </a:endParaRPr>
            </a:p>
          </p:txBody>
        </p:sp>
        <p:sp>
          <p:nvSpPr>
            <p:cNvPr id="21" name="矩形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sz="1800" dirty="0">
                <a:latin typeface="宋体" panose="02010600030101010101" pitchFamily="2" charset="-122"/>
              </a:endParaRPr>
            </a:p>
          </p:txBody>
        </p:sp>
      </p:grpSp>
      <p:sp>
        <p:nvSpPr>
          <p:cNvPr id="2" name="标题 1"/>
          <p:cNvSpPr>
            <a:spLocks noGrp="1"/>
          </p:cNvSpPr>
          <p:nvPr>
            <p:ph type="title"/>
          </p:nvPr>
        </p:nvSpPr>
        <p:spPr>
          <a:xfrm>
            <a:off x="1828563" y="1932519"/>
            <a:ext cx="9142810" cy="2105367"/>
          </a:xfrm>
        </p:spPr>
        <p:txBody>
          <a:bodyPr rtlCol="0" anchor="b">
            <a:normAutofit/>
          </a:bodyPr>
          <a:lstStyle>
            <a:lvl1pPr algn="l">
              <a:defRPr sz="6000" b="0" cap="none" baseline="0"/>
            </a:lvl1pPr>
          </a:lstStyle>
          <a:p>
            <a:pPr rtl="0"/>
            <a:r>
              <a:rPr lang="zh-CN" altLang="en-US" noProof="0" smtClean="0"/>
              <a:t>单击此处编辑母版标题样式</a:t>
            </a:r>
            <a:endParaRPr lang="zh-CN" altLang="en-US" noProof="0" dirty="0"/>
          </a:p>
        </p:txBody>
      </p:sp>
      <p:sp>
        <p:nvSpPr>
          <p:cNvPr id="3" name="文本占位符 2"/>
          <p:cNvSpPr>
            <a:spLocks noGrp="1"/>
          </p:cNvSpPr>
          <p:nvPr>
            <p:ph type="body" idx="1" hasCustomPrompt="1"/>
          </p:nvPr>
        </p:nvSpPr>
        <p:spPr>
          <a:xfrm>
            <a:off x="1828563" y="4084265"/>
            <a:ext cx="9142810" cy="933297"/>
          </a:xfrm>
        </p:spPr>
        <p:txBody>
          <a:bodyPr rtlCol="0" anchor="t">
            <a:normAutofit/>
          </a:bodyPr>
          <a:lstStyle>
            <a:lvl1pPr marL="0" indent="0">
              <a:buNone/>
              <a:defRPr sz="2800">
                <a:solidFill>
                  <a:schemeClr val="accent1">
                    <a:lumMod val="75000"/>
                  </a:schemeClr>
                </a:solidFill>
              </a:defRPr>
            </a:lvl1pPr>
            <a:lvl2pPr marL="609600" indent="0">
              <a:buNone/>
              <a:defRPr sz="2400">
                <a:solidFill>
                  <a:schemeClr val="tx1">
                    <a:tint val="75000"/>
                  </a:schemeClr>
                </a:solidFill>
              </a:defRPr>
            </a:lvl2pPr>
            <a:lvl3pPr marL="1219200" indent="0">
              <a:buNone/>
              <a:defRPr sz="2100">
                <a:solidFill>
                  <a:schemeClr val="tx1">
                    <a:tint val="75000"/>
                  </a:schemeClr>
                </a:solidFill>
              </a:defRPr>
            </a:lvl3pPr>
            <a:lvl4pPr marL="1828165" indent="0">
              <a:buNone/>
              <a:defRPr sz="1900">
                <a:solidFill>
                  <a:schemeClr val="tx1">
                    <a:tint val="75000"/>
                  </a:schemeClr>
                </a:solidFill>
              </a:defRPr>
            </a:lvl4pPr>
            <a:lvl5pPr marL="2437765" indent="0">
              <a:buNone/>
              <a:defRPr sz="1900">
                <a:solidFill>
                  <a:schemeClr val="tx1">
                    <a:tint val="75000"/>
                  </a:schemeClr>
                </a:solidFill>
              </a:defRPr>
            </a:lvl5pPr>
            <a:lvl6pPr marL="3047365" indent="0">
              <a:buNone/>
              <a:defRPr sz="1900">
                <a:solidFill>
                  <a:schemeClr val="tx1">
                    <a:tint val="75000"/>
                  </a:schemeClr>
                </a:solidFill>
              </a:defRPr>
            </a:lvl6pPr>
            <a:lvl7pPr marL="3656965" indent="0">
              <a:buNone/>
              <a:defRPr sz="1900">
                <a:solidFill>
                  <a:schemeClr val="tx1">
                    <a:tint val="75000"/>
                  </a:schemeClr>
                </a:solidFill>
              </a:defRPr>
            </a:lvl7pPr>
            <a:lvl8pPr marL="4266565" indent="0">
              <a:buNone/>
              <a:defRPr sz="1900">
                <a:solidFill>
                  <a:schemeClr val="tx1">
                    <a:tint val="75000"/>
                  </a:schemeClr>
                </a:solidFill>
              </a:defRPr>
            </a:lvl8pPr>
            <a:lvl9pPr marL="4876165" indent="0">
              <a:buNone/>
              <a:defRPr sz="1900">
                <a:solidFill>
                  <a:schemeClr val="tx1">
                    <a:tint val="75000"/>
                  </a:schemeClr>
                </a:solidFill>
              </a:defRPr>
            </a:lvl9pPr>
          </a:lstStyle>
          <a:p>
            <a:pPr lvl="0" rtl="0"/>
            <a:r>
              <a:rPr lang="zh-CN" altLang="en-US" noProof="0" smtClean="0"/>
              <a:t>编辑母版文本样式</a:t>
            </a:r>
            <a:endParaRPr lang="zh-CN" altLang="en-US" noProof="0" smtClean="0"/>
          </a:p>
        </p:txBody>
      </p:sp>
      <p:pic>
        <p:nvPicPr>
          <p:cNvPr id="4" name="图片 3" descr="未标题-4"/>
          <p:cNvPicPr>
            <a:picLocks noChangeAspect="1"/>
          </p:cNvPicPr>
          <p:nvPr userDrawn="1"/>
        </p:nvPicPr>
        <p:blipFill>
          <a:blip r:embed="rId2"/>
          <a:stretch>
            <a:fillRect/>
          </a:stretch>
        </p:blipFill>
        <p:spPr>
          <a:xfrm>
            <a:off x="1703070" y="1052830"/>
            <a:ext cx="6249035" cy="301815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50">
        <p:pull/>
      </p:transition>
    </mc:Choice>
    <mc:Fallback>
      <p:transition spd="med">
        <p:pull/>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med" p14:dur="750">
        <p:pull/>
      </p:transition>
    </mc:Choice>
    <mc:Fallback>
      <p:transition spd="med">
        <p:pull/>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带标题的图片">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nchor="b">
            <a:normAutofit/>
          </a:bodyPr>
          <a:lstStyle>
            <a:lvl1pPr algn="l">
              <a:defRPr sz="3600" b="0"/>
            </a:lvl1pPr>
          </a:lstStyle>
          <a:p>
            <a:pPr rtl="0"/>
            <a:r>
              <a:rPr lang="zh-CN" altLang="en-US" noProof="0" smtClean="0"/>
              <a:t>单击此处编辑母版标题样式</a:t>
            </a:r>
            <a:endParaRPr lang="zh-CN" altLang="en-US" noProof="0" dirty="0"/>
          </a:p>
        </p:txBody>
      </p:sp>
    </p:spTree>
  </p:cSld>
  <p:clrMapOvr>
    <a:masterClrMapping/>
  </p:clrMapOvr>
  <mc:AlternateContent xmlns:mc="http://schemas.openxmlformats.org/markup-compatibility/2006">
    <mc:Choice xmlns:p14="http://schemas.microsoft.com/office/powerpoint/2010/main" Requires="p14">
      <p:transition spd="med" p14:dur="750">
        <p:pull/>
      </p:transition>
    </mc:Choice>
    <mc:Fallback>
      <p:transition spd="med">
        <p:pull/>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节标题">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med" p14:dur="750">
        <p:pull/>
      </p:transition>
    </mc:Choice>
    <mc:Fallback>
      <p:transition spd="med">
        <p:pull/>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1"/>
        </a:solidFill>
        <a:effectLst/>
      </p:bgPr>
    </p:bg>
    <p:spTree>
      <p:nvGrpSpPr>
        <p:cNvPr id="1" name=""/>
        <p:cNvGrpSpPr/>
        <p:nvPr/>
      </p:nvGrpSpPr>
      <p:grpSpPr>
        <a:xfrm>
          <a:off x="0" y="0"/>
          <a:ext cx="0" cy="0"/>
          <a:chOff x="0" y="0"/>
          <a:chExt cx="0" cy="0"/>
        </a:xfrm>
      </p:grpSpPr>
      <p:sp>
        <p:nvSpPr>
          <p:cNvPr id="4" name=" 165"/>
          <p:cNvSpPr/>
          <p:nvPr userDrawn="1"/>
        </p:nvSpPr>
        <p:spPr>
          <a:xfrm>
            <a:off x="-31115" y="6065520"/>
            <a:ext cx="12251690" cy="792480"/>
          </a:xfrm>
          <a:prstGeom prst="rect">
            <a:avLst/>
          </a:prstGeom>
          <a:solidFill>
            <a:srgbClr val="4681A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65" name=" 165"/>
          <p:cNvSpPr/>
          <p:nvPr userDrawn="1"/>
        </p:nvSpPr>
        <p:spPr>
          <a:xfrm flipV="1">
            <a:off x="-25400" y="836930"/>
            <a:ext cx="12251690" cy="76200"/>
          </a:xfrm>
          <a:prstGeom prst="rect">
            <a:avLst/>
          </a:prstGeom>
          <a:solidFill>
            <a:srgbClr val="4681A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grpSp>
        <p:nvGrpSpPr>
          <p:cNvPr id="7" name="正方形"/>
          <p:cNvGrpSpPr/>
          <p:nvPr userDrawn="1"/>
        </p:nvGrpSpPr>
        <p:grpSpPr>
          <a:xfrm flipH="1">
            <a:off x="10703560" y="121920"/>
            <a:ext cx="1468755" cy="715010"/>
            <a:chOff x="0" y="452558"/>
            <a:chExt cx="914400" cy="524182"/>
          </a:xfrm>
        </p:grpSpPr>
        <p:sp>
          <p:nvSpPr>
            <p:cNvPr id="8" name="圆角矩形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sz="1800" dirty="0">
                <a:latin typeface="宋体" panose="02010600030101010101" pitchFamily="2" charset="-122"/>
                <a:ea typeface="宋体" panose="02010600030101010101" pitchFamily="2" charset="-122"/>
              </a:endParaRPr>
            </a:p>
          </p:txBody>
        </p:sp>
        <p:sp>
          <p:nvSpPr>
            <p:cNvPr id="9" name="圆角矩形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sz="1800" dirty="0">
                <a:latin typeface="宋体" panose="02010600030101010101" pitchFamily="2" charset="-122"/>
                <a:ea typeface="宋体" panose="02010600030101010101" pitchFamily="2" charset="-122"/>
              </a:endParaRPr>
            </a:p>
          </p:txBody>
        </p:sp>
        <p:sp>
          <p:nvSpPr>
            <p:cNvPr id="10" name="同侧圆角矩形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sz="1800" dirty="0">
                <a:latin typeface="宋体" panose="02010600030101010101" pitchFamily="2" charset="-122"/>
                <a:ea typeface="宋体" panose="02010600030101010101" pitchFamily="2" charset="-122"/>
              </a:endParaRPr>
            </a:p>
          </p:txBody>
        </p:sp>
      </p:grpSp>
      <p:pic>
        <p:nvPicPr>
          <p:cNvPr id="12" name="图片 11"/>
          <p:cNvPicPr>
            <a:picLocks noChangeAspect="1"/>
          </p:cNvPicPr>
          <p:nvPr userDrawn="1"/>
        </p:nvPicPr>
        <p:blipFill>
          <a:blip r:embed="rId2">
            <a:clrChange>
              <a:clrFrom>
                <a:srgbClr val="FFFFFF">
                  <a:alpha val="100000"/>
                </a:srgbClr>
              </a:clrFrom>
              <a:clrTo>
                <a:srgbClr val="FFFFFF">
                  <a:alpha val="100000"/>
                  <a:alpha val="0"/>
                </a:srgbClr>
              </a:clrTo>
            </a:clrChange>
          </a:blip>
          <a:stretch>
            <a:fillRect/>
          </a:stretch>
        </p:blipFill>
        <p:spPr>
          <a:xfrm>
            <a:off x="46355" y="44450"/>
            <a:ext cx="749300" cy="793750"/>
          </a:xfrm>
          <a:prstGeom prst="rect">
            <a:avLst/>
          </a:prstGeom>
        </p:spPr>
      </p:pic>
      <p:sp>
        <p:nvSpPr>
          <p:cNvPr id="13" name="文本框 12"/>
          <p:cNvSpPr txBox="1"/>
          <p:nvPr userDrawn="1"/>
        </p:nvSpPr>
        <p:spPr>
          <a:xfrm>
            <a:off x="910590" y="260985"/>
            <a:ext cx="5719445" cy="891540"/>
          </a:xfrm>
          <a:prstGeom prst="rect">
            <a:avLst/>
          </a:prstGeom>
          <a:noFill/>
        </p:spPr>
        <p:txBody>
          <a:bodyPr wrap="none" rtlCol="0" anchor="t">
            <a:spAutoFit/>
            <a:scene3d>
              <a:camera prst="orthographicFront"/>
              <a:lightRig rig="threePt" dir="t"/>
            </a:scene3d>
          </a:bodyPr>
          <a:p>
            <a:pPr algn="l"/>
            <a:r>
              <a:rPr sz="2600" dirty="0">
                <a:solidFill>
                  <a:srgbClr val="1D71AA"/>
                </a:solidFill>
                <a:effectLst>
                  <a:outerShdw blurRad="38100" dist="25400" dir="5400000" algn="ctr" rotWithShape="0">
                    <a:srgbClr val="6E747A">
                      <a:alpha val="43000"/>
                    </a:srgbClr>
                  </a:outerShdw>
                </a:effectLst>
                <a:latin typeface="兰米大黑" panose="02000503000000000000" charset="-122"/>
                <a:ea typeface="兰米大黑" panose="02000503000000000000" charset="-122"/>
                <a:cs typeface="兰米大黑" panose="02000503000000000000" charset="-122"/>
                <a:sym typeface="+mn-ea"/>
              </a:rPr>
              <a:t>202</a:t>
            </a:r>
            <a:r>
              <a:rPr lang="en-US" sz="2600" dirty="0">
                <a:solidFill>
                  <a:srgbClr val="1D71AA"/>
                </a:solidFill>
                <a:effectLst>
                  <a:outerShdw blurRad="38100" dist="25400" dir="5400000" algn="ctr" rotWithShape="0">
                    <a:srgbClr val="6E747A">
                      <a:alpha val="43000"/>
                    </a:srgbClr>
                  </a:outerShdw>
                </a:effectLst>
                <a:latin typeface="兰米大黑" panose="02000503000000000000" charset="-122"/>
                <a:ea typeface="兰米大黑" panose="02000503000000000000" charset="-122"/>
                <a:cs typeface="兰米大黑" panose="02000503000000000000" charset="-122"/>
                <a:sym typeface="+mn-ea"/>
              </a:rPr>
              <a:t>3</a:t>
            </a:r>
            <a:r>
              <a:rPr sz="2600" dirty="0">
                <a:solidFill>
                  <a:srgbClr val="1D71AA"/>
                </a:solidFill>
                <a:effectLst>
                  <a:outerShdw blurRad="38100" dist="25400" dir="5400000" algn="ctr" rotWithShape="0">
                    <a:srgbClr val="6E747A">
                      <a:alpha val="43000"/>
                    </a:srgbClr>
                  </a:outerShdw>
                </a:effectLst>
                <a:latin typeface="兰米大黑" panose="02000503000000000000" charset="-122"/>
                <a:ea typeface="兰米大黑" panose="02000503000000000000" charset="-122"/>
                <a:cs typeface="兰米大黑" panose="02000503000000000000" charset="-122"/>
                <a:sym typeface="+mn-ea"/>
              </a:rPr>
              <a:t>年江苏省C++编程爱好者交流活动</a:t>
            </a:r>
            <a:endParaRPr sz="2600" dirty="0">
              <a:solidFill>
                <a:srgbClr val="1D71AA"/>
              </a:solidFill>
              <a:effectLst>
                <a:outerShdw blurRad="38100" dist="25400" dir="5400000" algn="ctr" rotWithShape="0">
                  <a:srgbClr val="6E747A">
                    <a:alpha val="43000"/>
                  </a:srgbClr>
                </a:outerShdw>
              </a:effectLst>
              <a:latin typeface="兰米大黑" panose="02000503000000000000" charset="-122"/>
              <a:ea typeface="兰米大黑" panose="02000503000000000000" charset="-122"/>
              <a:cs typeface="兰米大黑" panose="02000503000000000000" charset="-122"/>
              <a:sym typeface="+mn-ea"/>
            </a:endParaRPr>
          </a:p>
          <a:p>
            <a:endParaRPr lang="zh-CN" altLang="en-US" sz="2600" dirty="0">
              <a:solidFill>
                <a:srgbClr val="4680A3"/>
              </a:solidFill>
              <a:effectLst>
                <a:outerShdw blurRad="38100" dist="25400" dir="5400000" algn="ctr" rotWithShape="0">
                  <a:srgbClr val="6E747A">
                    <a:alpha val="43000"/>
                  </a:srgbClr>
                </a:outerShdw>
              </a:effectLst>
              <a:latin typeface="兰米大黑" panose="02000503000000000000" charset="-122"/>
              <a:ea typeface="兰米大黑" panose="02000503000000000000" charset="-122"/>
              <a:cs typeface="兰米大黑" panose="02000503000000000000" charset="-122"/>
              <a:sym typeface="+mn-ea"/>
            </a:endParaRPr>
          </a:p>
        </p:txBody>
      </p:sp>
      <p:sp>
        <p:nvSpPr>
          <p:cNvPr id="2" name="圆角矩形 1"/>
          <p:cNvSpPr/>
          <p:nvPr userDrawn="1"/>
        </p:nvSpPr>
        <p:spPr>
          <a:xfrm>
            <a:off x="262255" y="1344295"/>
            <a:ext cx="11664950" cy="4532630"/>
          </a:xfrm>
          <a:prstGeom prst="roundRect">
            <a:avLst>
              <a:gd name="adj" fmla="val 5263"/>
            </a:avLst>
          </a:prstGeom>
          <a:noFill/>
          <a:ln w="57150">
            <a:solidFill>
              <a:srgbClr val="4680A3"/>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50">
        <p:pull/>
      </p:transition>
    </mc:Choice>
    <mc:Fallback>
      <p:transition spd="med">
        <p:pull/>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2_标题和内容">
    <p:bg>
      <p:bgPr>
        <a:solidFill>
          <a:schemeClr val="bg1"/>
        </a:solidFill>
        <a:effectLst/>
      </p:bgPr>
    </p:bg>
    <p:spTree>
      <p:nvGrpSpPr>
        <p:cNvPr id="1" name=""/>
        <p:cNvGrpSpPr/>
        <p:nvPr/>
      </p:nvGrpSpPr>
      <p:grpSpPr>
        <a:xfrm>
          <a:off x="0" y="0"/>
          <a:ext cx="0" cy="0"/>
          <a:chOff x="0" y="0"/>
          <a:chExt cx="0" cy="0"/>
        </a:xfrm>
      </p:grpSpPr>
      <p:sp>
        <p:nvSpPr>
          <p:cNvPr id="4" name=" 165"/>
          <p:cNvSpPr/>
          <p:nvPr userDrawn="1"/>
        </p:nvSpPr>
        <p:spPr>
          <a:xfrm>
            <a:off x="-31115" y="6065520"/>
            <a:ext cx="12251690" cy="792480"/>
          </a:xfrm>
          <a:prstGeom prst="rect">
            <a:avLst/>
          </a:prstGeom>
          <a:solidFill>
            <a:srgbClr val="4681A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65" name=" 165"/>
          <p:cNvSpPr/>
          <p:nvPr userDrawn="1"/>
        </p:nvSpPr>
        <p:spPr>
          <a:xfrm flipV="1">
            <a:off x="-25400" y="836930"/>
            <a:ext cx="12251690" cy="76200"/>
          </a:xfrm>
          <a:prstGeom prst="rect">
            <a:avLst/>
          </a:prstGeom>
          <a:solidFill>
            <a:srgbClr val="4681A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grpSp>
        <p:nvGrpSpPr>
          <p:cNvPr id="7" name="正方形"/>
          <p:cNvGrpSpPr/>
          <p:nvPr userDrawn="1"/>
        </p:nvGrpSpPr>
        <p:grpSpPr>
          <a:xfrm flipH="1">
            <a:off x="10703560" y="121920"/>
            <a:ext cx="1468755" cy="715010"/>
            <a:chOff x="0" y="452558"/>
            <a:chExt cx="914400" cy="524182"/>
          </a:xfrm>
        </p:grpSpPr>
        <p:sp>
          <p:nvSpPr>
            <p:cNvPr id="8" name="圆角矩形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sz="1800" dirty="0">
                <a:latin typeface="宋体" panose="02010600030101010101" pitchFamily="2" charset="-122"/>
                <a:ea typeface="宋体" panose="02010600030101010101" pitchFamily="2" charset="-122"/>
              </a:endParaRPr>
            </a:p>
          </p:txBody>
        </p:sp>
        <p:sp>
          <p:nvSpPr>
            <p:cNvPr id="9" name="圆角矩形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sz="1800" dirty="0">
                <a:latin typeface="宋体" panose="02010600030101010101" pitchFamily="2" charset="-122"/>
                <a:ea typeface="宋体" panose="02010600030101010101" pitchFamily="2" charset="-122"/>
              </a:endParaRPr>
            </a:p>
          </p:txBody>
        </p:sp>
        <p:sp>
          <p:nvSpPr>
            <p:cNvPr id="10" name="同侧圆角矩形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sz="1800" dirty="0">
                <a:latin typeface="宋体" panose="02010600030101010101" pitchFamily="2" charset="-122"/>
                <a:ea typeface="宋体" panose="02010600030101010101" pitchFamily="2" charset="-122"/>
              </a:endParaRPr>
            </a:p>
          </p:txBody>
        </p:sp>
      </p:grpSp>
      <p:pic>
        <p:nvPicPr>
          <p:cNvPr id="12" name="图片 11"/>
          <p:cNvPicPr>
            <a:picLocks noChangeAspect="1"/>
          </p:cNvPicPr>
          <p:nvPr userDrawn="1"/>
        </p:nvPicPr>
        <p:blipFill>
          <a:blip r:embed="rId2">
            <a:clrChange>
              <a:clrFrom>
                <a:srgbClr val="FFFFFF">
                  <a:alpha val="100000"/>
                </a:srgbClr>
              </a:clrFrom>
              <a:clrTo>
                <a:srgbClr val="FFFFFF">
                  <a:alpha val="100000"/>
                  <a:alpha val="0"/>
                </a:srgbClr>
              </a:clrTo>
            </a:clrChange>
          </a:blip>
          <a:stretch>
            <a:fillRect/>
          </a:stretch>
        </p:blipFill>
        <p:spPr>
          <a:xfrm>
            <a:off x="46355" y="44450"/>
            <a:ext cx="749300" cy="793750"/>
          </a:xfrm>
          <a:prstGeom prst="rect">
            <a:avLst/>
          </a:prstGeom>
        </p:spPr>
      </p:pic>
      <p:sp>
        <p:nvSpPr>
          <p:cNvPr id="13" name="文本框 12"/>
          <p:cNvSpPr txBox="1"/>
          <p:nvPr userDrawn="1"/>
        </p:nvSpPr>
        <p:spPr>
          <a:xfrm>
            <a:off x="910590" y="260985"/>
            <a:ext cx="5719445" cy="891540"/>
          </a:xfrm>
          <a:prstGeom prst="rect">
            <a:avLst/>
          </a:prstGeom>
          <a:noFill/>
        </p:spPr>
        <p:txBody>
          <a:bodyPr wrap="none" rtlCol="0" anchor="t">
            <a:spAutoFit/>
            <a:scene3d>
              <a:camera prst="orthographicFront"/>
              <a:lightRig rig="threePt" dir="t"/>
            </a:scene3d>
          </a:bodyPr>
          <a:p>
            <a:pPr algn="l"/>
            <a:r>
              <a:rPr sz="2600" dirty="0">
                <a:solidFill>
                  <a:srgbClr val="1D71AA"/>
                </a:solidFill>
                <a:effectLst>
                  <a:outerShdw blurRad="38100" dist="25400" dir="5400000" algn="ctr" rotWithShape="0">
                    <a:srgbClr val="6E747A">
                      <a:alpha val="43000"/>
                    </a:srgbClr>
                  </a:outerShdw>
                </a:effectLst>
                <a:latin typeface="兰米大黑" panose="02000503000000000000" charset="-122"/>
                <a:ea typeface="兰米大黑" panose="02000503000000000000" charset="-122"/>
                <a:cs typeface="兰米大黑" panose="02000503000000000000" charset="-122"/>
                <a:sym typeface="+mn-ea"/>
              </a:rPr>
              <a:t>202</a:t>
            </a:r>
            <a:r>
              <a:rPr lang="en-US" sz="2600" dirty="0">
                <a:solidFill>
                  <a:srgbClr val="1D71AA"/>
                </a:solidFill>
                <a:effectLst>
                  <a:outerShdw blurRad="38100" dist="25400" dir="5400000" algn="ctr" rotWithShape="0">
                    <a:srgbClr val="6E747A">
                      <a:alpha val="43000"/>
                    </a:srgbClr>
                  </a:outerShdw>
                </a:effectLst>
                <a:latin typeface="兰米大黑" panose="02000503000000000000" charset="-122"/>
                <a:ea typeface="兰米大黑" panose="02000503000000000000" charset="-122"/>
                <a:cs typeface="兰米大黑" panose="02000503000000000000" charset="-122"/>
                <a:sym typeface="+mn-ea"/>
              </a:rPr>
              <a:t>3</a:t>
            </a:r>
            <a:r>
              <a:rPr sz="2600" dirty="0">
                <a:solidFill>
                  <a:srgbClr val="1D71AA"/>
                </a:solidFill>
                <a:effectLst>
                  <a:outerShdw blurRad="38100" dist="25400" dir="5400000" algn="ctr" rotWithShape="0">
                    <a:srgbClr val="6E747A">
                      <a:alpha val="43000"/>
                    </a:srgbClr>
                  </a:outerShdw>
                </a:effectLst>
                <a:latin typeface="兰米大黑" panose="02000503000000000000" charset="-122"/>
                <a:ea typeface="兰米大黑" panose="02000503000000000000" charset="-122"/>
                <a:cs typeface="兰米大黑" panose="02000503000000000000" charset="-122"/>
                <a:sym typeface="+mn-ea"/>
              </a:rPr>
              <a:t>年江苏省C++编程爱好者交流活动</a:t>
            </a:r>
            <a:endParaRPr sz="2600" dirty="0">
              <a:solidFill>
                <a:srgbClr val="1D71AA"/>
              </a:solidFill>
              <a:effectLst>
                <a:outerShdw blurRad="38100" dist="25400" dir="5400000" algn="ctr" rotWithShape="0">
                  <a:srgbClr val="6E747A">
                    <a:alpha val="43000"/>
                  </a:srgbClr>
                </a:outerShdw>
              </a:effectLst>
              <a:latin typeface="兰米大黑" panose="02000503000000000000" charset="-122"/>
              <a:ea typeface="兰米大黑" panose="02000503000000000000" charset="-122"/>
              <a:cs typeface="兰米大黑" panose="02000503000000000000" charset="-122"/>
              <a:sym typeface="+mn-ea"/>
            </a:endParaRPr>
          </a:p>
          <a:p>
            <a:endParaRPr lang="zh-CN" altLang="en-US" sz="2600" dirty="0">
              <a:solidFill>
                <a:srgbClr val="4680A3"/>
              </a:solidFill>
              <a:effectLst>
                <a:outerShdw blurRad="38100" dist="25400" dir="5400000" algn="ctr" rotWithShape="0">
                  <a:srgbClr val="6E747A">
                    <a:alpha val="43000"/>
                  </a:srgbClr>
                </a:outerShdw>
              </a:effectLst>
              <a:latin typeface="兰米大黑" panose="02000503000000000000" charset="-122"/>
              <a:ea typeface="兰米大黑" panose="02000503000000000000" charset="-122"/>
              <a:cs typeface="兰米大黑" panose="02000503000000000000" charset="-122"/>
              <a:sym typeface="+mn-ea"/>
            </a:endParaRPr>
          </a:p>
        </p:txBody>
      </p:sp>
      <p:sp>
        <p:nvSpPr>
          <p:cNvPr id="2" name="标题 1"/>
          <p:cNvSpPr>
            <a:spLocks noGrp="1"/>
          </p:cNvSpPr>
          <p:nvPr>
            <p:ph type="title" idx="4294967295" hasCustomPrompt="1"/>
          </p:nvPr>
        </p:nvSpPr>
        <p:spPr>
          <a:xfrm>
            <a:off x="504000" y="1152635"/>
            <a:ext cx="7200000" cy="720000"/>
          </a:xfrm>
        </p:spPr>
        <p:txBody>
          <a:bodyPr vert="horz" lIns="121899" tIns="60949" rIns="121899" bIns="60949" rtlCol="0" anchor="t" anchorCtr="0">
            <a:normAutofit/>
          </a:bodyPr>
          <a:p>
            <a:pPr lvl="0" algn="l">
              <a:buClrTx/>
              <a:buSzTx/>
              <a:buFontTx/>
            </a:pPr>
            <a:endParaRPr lang="en-US" altLang="zh-CN" sz="3200" b="1" dirty="0" smtClean="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50">
        <p:pull/>
      </p:transition>
    </mc:Choice>
    <mc:Fallback>
      <p:transition spd="med">
        <p:pull/>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showMasterSp="0">
  <p:cSld name="节标题">
    <p:spTree>
      <p:nvGrpSpPr>
        <p:cNvPr id="1" name=""/>
        <p:cNvGrpSpPr/>
        <p:nvPr/>
      </p:nvGrpSpPr>
      <p:grpSpPr>
        <a:xfrm>
          <a:off x="0" y="0"/>
          <a:ext cx="0" cy="0"/>
          <a:chOff x="0" y="0"/>
          <a:chExt cx="0" cy="0"/>
        </a:xfrm>
      </p:grpSpPr>
      <p:sp>
        <p:nvSpPr>
          <p:cNvPr id="5" name="圆角矩形 4"/>
          <p:cNvSpPr/>
          <p:nvPr userDrawn="1"/>
        </p:nvSpPr>
        <p:spPr>
          <a:xfrm>
            <a:off x="910590" y="1124585"/>
            <a:ext cx="10224770" cy="4608830"/>
          </a:xfrm>
          <a:prstGeom prst="roundRect">
            <a:avLst/>
          </a:prstGeom>
          <a:solidFill>
            <a:schemeClr val="lt1">
              <a:alpha val="62000"/>
            </a:schemeClr>
          </a:solidFill>
          <a:ln>
            <a:solidFill>
              <a:srgbClr val="3F506C"/>
            </a:solid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grpSp>
        <p:nvGrpSpPr>
          <p:cNvPr id="7" name="正方形"/>
          <p:cNvGrpSpPr/>
          <p:nvPr userDrawn="1"/>
        </p:nvGrpSpPr>
        <p:grpSpPr>
          <a:xfrm>
            <a:off x="0" y="3124415"/>
            <a:ext cx="1622543" cy="805061"/>
            <a:chOff x="0" y="2343311"/>
            <a:chExt cx="1217066" cy="603796"/>
          </a:xfrm>
        </p:grpSpPr>
        <p:sp>
          <p:nvSpPr>
            <p:cNvPr id="8" name="圆角矩形 7"/>
            <p:cNvSpPr/>
            <p:nvPr/>
          </p:nvSpPr>
          <p:spPr>
            <a:xfrm>
              <a:off x="787514" y="2347123"/>
              <a:ext cx="429552" cy="599984"/>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sz="1800" dirty="0">
                <a:latin typeface="宋体" panose="02010600030101010101" pitchFamily="2" charset="-122"/>
              </a:endParaRPr>
            </a:p>
          </p:txBody>
        </p:sp>
        <p:sp>
          <p:nvSpPr>
            <p:cNvPr id="9" name="圆角矩形 8"/>
            <p:cNvSpPr/>
            <p:nvPr/>
          </p:nvSpPr>
          <p:spPr>
            <a:xfrm>
              <a:off x="286370" y="2347123"/>
              <a:ext cx="429552" cy="599984"/>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sz="1800" dirty="0">
                <a:latin typeface="宋体" panose="02010600030101010101" pitchFamily="2" charset="-122"/>
              </a:endParaRPr>
            </a:p>
          </p:txBody>
        </p:sp>
        <p:sp>
          <p:nvSpPr>
            <p:cNvPr id="10" name="同侧圆角矩形 9"/>
            <p:cNvSpPr/>
            <p:nvPr/>
          </p:nvSpPr>
          <p:spPr>
            <a:xfrm rot="5400000">
              <a:off x="-192604" y="2535915"/>
              <a:ext cx="599986" cy="214778"/>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sz="1800" dirty="0">
                <a:latin typeface="宋体" panose="02010600030101010101" pitchFamily="2" charset="-122"/>
              </a:endParaRPr>
            </a:p>
          </p:txBody>
        </p:sp>
      </p:grpSp>
      <p:grpSp>
        <p:nvGrpSpPr>
          <p:cNvPr id="19" name="底图"/>
          <p:cNvGrpSpPr/>
          <p:nvPr userDrawn="1"/>
        </p:nvGrpSpPr>
        <p:grpSpPr>
          <a:xfrm>
            <a:off x="1" y="5409217"/>
            <a:ext cx="12190413" cy="1462483"/>
            <a:chOff x="0" y="4056912"/>
            <a:chExt cx="9144000" cy="1096862"/>
          </a:xfrm>
        </p:grpSpPr>
        <p:sp>
          <p:nvSpPr>
            <p:cNvPr id="20" name="任意多边形 19"/>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sz="1800" dirty="0">
                <a:latin typeface="宋体" panose="02010600030101010101" pitchFamily="2" charset="-122"/>
              </a:endParaRPr>
            </a:p>
          </p:txBody>
        </p:sp>
        <p:sp>
          <p:nvSpPr>
            <p:cNvPr id="21" name="矩形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sz="1800" dirty="0">
                <a:latin typeface="宋体" panose="02010600030101010101" pitchFamily="2" charset="-122"/>
              </a:endParaRPr>
            </a:p>
          </p:txBody>
        </p:sp>
      </p:grpSp>
      <p:sp>
        <p:nvSpPr>
          <p:cNvPr id="2" name="标题 1"/>
          <p:cNvSpPr>
            <a:spLocks noGrp="1"/>
          </p:cNvSpPr>
          <p:nvPr>
            <p:ph type="title"/>
          </p:nvPr>
        </p:nvSpPr>
        <p:spPr>
          <a:xfrm>
            <a:off x="1828563" y="1932519"/>
            <a:ext cx="9142810" cy="2105367"/>
          </a:xfrm>
        </p:spPr>
        <p:txBody>
          <a:bodyPr rtlCol="0" anchor="b">
            <a:normAutofit/>
          </a:bodyPr>
          <a:lstStyle>
            <a:lvl1pPr algn="l">
              <a:defRPr sz="6000" b="0" cap="none" baseline="0"/>
            </a:lvl1pPr>
          </a:lstStyle>
          <a:p>
            <a:pPr rtl="0"/>
            <a:r>
              <a:rPr lang="zh-CN" altLang="en-US" noProof="0" smtClean="0"/>
              <a:t>单击此处编辑母版标题样式</a:t>
            </a:r>
            <a:endParaRPr lang="zh-CN" altLang="en-US" noProof="0" dirty="0"/>
          </a:p>
        </p:txBody>
      </p:sp>
      <p:sp>
        <p:nvSpPr>
          <p:cNvPr id="3" name="文本占位符 2"/>
          <p:cNvSpPr>
            <a:spLocks noGrp="1"/>
          </p:cNvSpPr>
          <p:nvPr>
            <p:ph type="body" idx="1" hasCustomPrompt="1"/>
          </p:nvPr>
        </p:nvSpPr>
        <p:spPr>
          <a:xfrm>
            <a:off x="1828563" y="4084265"/>
            <a:ext cx="9142810" cy="933297"/>
          </a:xfrm>
        </p:spPr>
        <p:txBody>
          <a:bodyPr rtlCol="0" anchor="t">
            <a:normAutofit/>
          </a:bodyPr>
          <a:lstStyle>
            <a:lvl1pPr marL="0" indent="0">
              <a:buNone/>
              <a:defRPr sz="2800">
                <a:solidFill>
                  <a:schemeClr val="accent1">
                    <a:lumMod val="75000"/>
                  </a:schemeClr>
                </a:solidFill>
              </a:defRPr>
            </a:lvl1pPr>
            <a:lvl2pPr marL="609600" indent="0">
              <a:buNone/>
              <a:defRPr sz="2400">
                <a:solidFill>
                  <a:schemeClr val="tx1">
                    <a:tint val="75000"/>
                  </a:schemeClr>
                </a:solidFill>
              </a:defRPr>
            </a:lvl2pPr>
            <a:lvl3pPr marL="1219200" indent="0">
              <a:buNone/>
              <a:defRPr sz="2100">
                <a:solidFill>
                  <a:schemeClr val="tx1">
                    <a:tint val="75000"/>
                  </a:schemeClr>
                </a:solidFill>
              </a:defRPr>
            </a:lvl3pPr>
            <a:lvl4pPr marL="1828165" indent="0">
              <a:buNone/>
              <a:defRPr sz="1900">
                <a:solidFill>
                  <a:schemeClr val="tx1">
                    <a:tint val="75000"/>
                  </a:schemeClr>
                </a:solidFill>
              </a:defRPr>
            </a:lvl4pPr>
            <a:lvl5pPr marL="2437765" indent="0">
              <a:buNone/>
              <a:defRPr sz="1900">
                <a:solidFill>
                  <a:schemeClr val="tx1">
                    <a:tint val="75000"/>
                  </a:schemeClr>
                </a:solidFill>
              </a:defRPr>
            </a:lvl5pPr>
            <a:lvl6pPr marL="3047365" indent="0">
              <a:buNone/>
              <a:defRPr sz="1900">
                <a:solidFill>
                  <a:schemeClr val="tx1">
                    <a:tint val="75000"/>
                  </a:schemeClr>
                </a:solidFill>
              </a:defRPr>
            </a:lvl6pPr>
            <a:lvl7pPr marL="3656965" indent="0">
              <a:buNone/>
              <a:defRPr sz="1900">
                <a:solidFill>
                  <a:schemeClr val="tx1">
                    <a:tint val="75000"/>
                  </a:schemeClr>
                </a:solidFill>
              </a:defRPr>
            </a:lvl7pPr>
            <a:lvl8pPr marL="4266565" indent="0">
              <a:buNone/>
              <a:defRPr sz="1900">
                <a:solidFill>
                  <a:schemeClr val="tx1">
                    <a:tint val="75000"/>
                  </a:schemeClr>
                </a:solidFill>
              </a:defRPr>
            </a:lvl8pPr>
            <a:lvl9pPr marL="4876165" indent="0">
              <a:buNone/>
              <a:defRPr sz="1900">
                <a:solidFill>
                  <a:schemeClr val="tx1">
                    <a:tint val="75000"/>
                  </a:schemeClr>
                </a:solidFill>
              </a:defRPr>
            </a:lvl9pPr>
          </a:lstStyle>
          <a:p>
            <a:pPr lvl="0" rtl="0"/>
            <a:r>
              <a:rPr lang="zh-CN" altLang="en-US" noProof="0" smtClean="0"/>
              <a:t>编辑母版文本样式</a:t>
            </a:r>
            <a:endParaRPr lang="zh-CN" altLang="en-US" noProof="0" smtClean="0"/>
          </a:p>
        </p:txBody>
      </p:sp>
      <p:pic>
        <p:nvPicPr>
          <p:cNvPr id="4" name="图片 3" descr="未标题-4"/>
          <p:cNvPicPr>
            <a:picLocks noChangeAspect="1"/>
          </p:cNvPicPr>
          <p:nvPr userDrawn="1"/>
        </p:nvPicPr>
        <p:blipFill>
          <a:blip r:embed="rId2"/>
          <a:stretch>
            <a:fillRect/>
          </a:stretch>
        </p:blipFill>
        <p:spPr>
          <a:xfrm>
            <a:off x="1703070" y="1052830"/>
            <a:ext cx="6249035" cy="301815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50">
        <p:pull/>
      </p:transition>
    </mc:Choice>
    <mc:Fallback>
      <p:transition spd="med">
        <p:pull/>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med" p14:dur="750">
        <p:pull/>
      </p:transition>
    </mc:Choice>
    <mc:Fallback>
      <p:transition spd="med">
        <p:pull/>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带标题的图片">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nchor="b">
            <a:normAutofit/>
          </a:bodyPr>
          <a:lstStyle>
            <a:lvl1pPr algn="l">
              <a:defRPr sz="3600" b="0"/>
            </a:lvl1pPr>
          </a:lstStyle>
          <a:p>
            <a:pPr rtl="0"/>
            <a:r>
              <a:rPr lang="zh-CN" altLang="en-US" noProof="0" smtClean="0"/>
              <a:t>单击此处编辑母版标题样式</a:t>
            </a:r>
            <a:endParaRPr lang="zh-CN" altLang="en-US" noProof="0" dirty="0"/>
          </a:p>
        </p:txBody>
      </p:sp>
    </p:spTree>
  </p:cSld>
  <p:clrMapOvr>
    <a:masterClrMapping/>
  </p:clrMapOvr>
  <mc:AlternateContent xmlns:mc="http://schemas.openxmlformats.org/markup-compatibility/2006">
    <mc:Choice xmlns:p14="http://schemas.microsoft.com/office/powerpoint/2010/main" Requires="p14">
      <p:transition spd="med" p14:dur="750">
        <p:pull/>
      </p:transition>
    </mc:Choice>
    <mc:Fallback>
      <p:transition spd="med">
        <p:pull/>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_节标题">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med" p14:dur="750">
        <p:pull/>
      </p:transition>
    </mc:Choice>
    <mc:Fallback>
      <p:transition spd="med">
        <p:pull/>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solidFill>
          <a:srgbClr val="4681A3"/>
        </a:solidFill>
        <a:effectLst/>
      </p:bgPr>
    </p:bg>
    <p:spTree>
      <p:nvGrpSpPr>
        <p:cNvPr id="1" name=""/>
        <p:cNvGrpSpPr/>
        <p:nvPr/>
      </p:nvGrpSpPr>
      <p:grpSpPr>
        <a:xfrm>
          <a:off x="0" y="0"/>
          <a:ext cx="0" cy="0"/>
          <a:chOff x="0" y="0"/>
          <a:chExt cx="0" cy="0"/>
        </a:xfrm>
      </p:grpSpPr>
      <p:sp>
        <p:nvSpPr>
          <p:cNvPr id="165" name=" 165"/>
          <p:cNvSpPr/>
          <p:nvPr userDrawn="1"/>
        </p:nvSpPr>
        <p:spPr>
          <a:xfrm>
            <a:off x="-48895" y="367030"/>
            <a:ext cx="12287885" cy="3096260"/>
          </a:xfrm>
          <a:prstGeom prst="rect">
            <a:avLst/>
          </a:prstGeom>
          <a:solidFill>
            <a:schemeClr val="bg1"/>
          </a:solidFill>
          <a:ln w="10795"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grpSp>
        <p:nvGrpSpPr>
          <p:cNvPr id="7" name="正方形"/>
          <p:cNvGrpSpPr/>
          <p:nvPr userDrawn="1"/>
        </p:nvGrpSpPr>
        <p:grpSpPr>
          <a:xfrm flipH="1">
            <a:off x="10559415" y="366759"/>
            <a:ext cx="1622543" cy="799981"/>
            <a:chOff x="0" y="452558"/>
            <a:chExt cx="914400" cy="524182"/>
          </a:xfrm>
        </p:grpSpPr>
        <p:sp>
          <p:nvSpPr>
            <p:cNvPr id="8" name="圆角矩形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sz="1800" dirty="0">
                <a:latin typeface="宋体" panose="02010600030101010101" pitchFamily="2" charset="-122"/>
                <a:ea typeface="宋体" panose="02010600030101010101" pitchFamily="2" charset="-122"/>
              </a:endParaRPr>
            </a:p>
          </p:txBody>
        </p:sp>
        <p:sp>
          <p:nvSpPr>
            <p:cNvPr id="9" name="圆角矩形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sz="1800" dirty="0">
                <a:latin typeface="宋体" panose="02010600030101010101" pitchFamily="2" charset="-122"/>
                <a:ea typeface="宋体" panose="02010600030101010101" pitchFamily="2" charset="-122"/>
              </a:endParaRPr>
            </a:p>
          </p:txBody>
        </p:sp>
        <p:sp>
          <p:nvSpPr>
            <p:cNvPr id="10" name="同侧圆角矩形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sz="1800" dirty="0">
                <a:latin typeface="宋体" panose="02010600030101010101" pitchFamily="2" charset="-122"/>
                <a:ea typeface="宋体" panose="02010600030101010101" pitchFamily="2" charset="-122"/>
              </a:endParaRPr>
            </a:p>
          </p:txBody>
        </p:sp>
      </p:grpSp>
      <p:sp>
        <p:nvSpPr>
          <p:cNvPr id="2" name="标题 1"/>
          <p:cNvSpPr>
            <a:spLocks noGrp="1"/>
          </p:cNvSpPr>
          <p:nvPr>
            <p:ph type="ctrTitle"/>
          </p:nvPr>
        </p:nvSpPr>
        <p:spPr>
          <a:xfrm>
            <a:off x="2410223" y="1076771"/>
            <a:ext cx="9142810" cy="1676400"/>
          </a:xfrm>
        </p:spPr>
        <p:txBody>
          <a:bodyPr rtlCol="0">
            <a:noAutofit/>
          </a:bodyPr>
          <a:lstStyle>
            <a:lvl1pPr>
              <a:lnSpc>
                <a:spcPct val="80000"/>
              </a:lnSpc>
              <a:defRPr sz="5400">
                <a:latin typeface="宋体" panose="02010600030101010101" pitchFamily="2" charset="-122"/>
                <a:ea typeface="宋体" panose="02010600030101010101" pitchFamily="2" charset="-122"/>
              </a:defRPr>
            </a:lvl1pPr>
          </a:lstStyle>
          <a:p>
            <a:pPr rtl="0"/>
            <a:r>
              <a:rPr lang="zh-CN" altLang="en-US" noProof="0" smtClean="0"/>
              <a:t>单击此处编辑母版标题样式</a:t>
            </a:r>
            <a:endParaRPr lang="zh-CN" altLang="en-US" noProof="0" dirty="0"/>
          </a:p>
        </p:txBody>
      </p:sp>
      <p:sp>
        <p:nvSpPr>
          <p:cNvPr id="3" name="副标题 2"/>
          <p:cNvSpPr>
            <a:spLocks noGrp="1"/>
          </p:cNvSpPr>
          <p:nvPr>
            <p:ph type="subTitle" idx="1" hasCustomPrompt="1"/>
          </p:nvPr>
        </p:nvSpPr>
        <p:spPr>
          <a:xfrm>
            <a:off x="3430033" y="2753170"/>
            <a:ext cx="9142810" cy="886344"/>
          </a:xfrm>
        </p:spPr>
        <p:txBody>
          <a:bodyPr rtlCol="0">
            <a:normAutofit/>
          </a:bodyPr>
          <a:lstStyle>
            <a:lvl1pPr marL="0" indent="0" algn="l">
              <a:buNone/>
              <a:defRPr sz="2800">
                <a:solidFill>
                  <a:schemeClr val="accent1">
                    <a:lumMod val="75000"/>
                  </a:schemeClr>
                </a:solidFill>
                <a:latin typeface="宋体" panose="02010600030101010101" pitchFamily="2" charset="-122"/>
                <a:ea typeface="宋体" panose="02010600030101010101" pitchFamily="2" charset="-122"/>
              </a:defRPr>
            </a:lvl1pPr>
            <a:lvl2pPr marL="609600" indent="0" algn="ctr">
              <a:buNone/>
              <a:defRPr>
                <a:solidFill>
                  <a:schemeClr val="tx1">
                    <a:tint val="75000"/>
                  </a:schemeClr>
                </a:solidFill>
              </a:defRPr>
            </a:lvl2pPr>
            <a:lvl3pPr marL="1219200" indent="0" algn="ctr">
              <a:buNone/>
              <a:defRPr>
                <a:solidFill>
                  <a:schemeClr val="tx1">
                    <a:tint val="75000"/>
                  </a:schemeClr>
                </a:solidFill>
              </a:defRPr>
            </a:lvl3pPr>
            <a:lvl4pPr marL="1828165" indent="0" algn="ctr">
              <a:buNone/>
              <a:defRPr>
                <a:solidFill>
                  <a:schemeClr val="tx1">
                    <a:tint val="75000"/>
                  </a:schemeClr>
                </a:solidFill>
              </a:defRPr>
            </a:lvl4pPr>
            <a:lvl5pPr marL="2437765" indent="0" algn="ctr">
              <a:buNone/>
              <a:defRPr>
                <a:solidFill>
                  <a:schemeClr val="tx1">
                    <a:tint val="75000"/>
                  </a:schemeClr>
                </a:solidFill>
              </a:defRPr>
            </a:lvl5pPr>
            <a:lvl6pPr marL="3047365" indent="0" algn="ctr">
              <a:buNone/>
              <a:defRPr>
                <a:solidFill>
                  <a:schemeClr val="tx1">
                    <a:tint val="75000"/>
                  </a:schemeClr>
                </a:solidFill>
              </a:defRPr>
            </a:lvl6pPr>
            <a:lvl7pPr marL="3656965" indent="0" algn="ctr">
              <a:buNone/>
              <a:defRPr>
                <a:solidFill>
                  <a:schemeClr val="tx1">
                    <a:tint val="75000"/>
                  </a:schemeClr>
                </a:solidFill>
              </a:defRPr>
            </a:lvl7pPr>
            <a:lvl8pPr marL="4266565" indent="0" algn="ctr">
              <a:buNone/>
              <a:defRPr>
                <a:solidFill>
                  <a:schemeClr val="tx1">
                    <a:tint val="75000"/>
                  </a:schemeClr>
                </a:solidFill>
              </a:defRPr>
            </a:lvl8pPr>
            <a:lvl9pPr marL="4876165" indent="0" algn="ctr">
              <a:buNone/>
              <a:defRPr>
                <a:solidFill>
                  <a:schemeClr val="tx1">
                    <a:tint val="75000"/>
                  </a:schemeClr>
                </a:solidFill>
              </a:defRPr>
            </a:lvl9pPr>
          </a:lstStyle>
          <a:p>
            <a:pPr rtl="0"/>
            <a:r>
              <a:rPr lang="zh-CN" altLang="en-US" noProof="0" smtClean="0"/>
              <a:t>单击以编辑母版副标题样式</a:t>
            </a:r>
            <a:endParaRPr lang="zh-CN" altLang="en-US" noProof="0" dirty="0"/>
          </a:p>
        </p:txBody>
      </p:sp>
      <p:pic>
        <p:nvPicPr>
          <p:cNvPr id="12" name="图片 11"/>
          <p:cNvPicPr>
            <a:picLocks noChangeAspect="1"/>
          </p:cNvPicPr>
          <p:nvPr userDrawn="1"/>
        </p:nvPicPr>
        <p:blipFill>
          <a:blip r:embed="rId2"/>
          <a:stretch>
            <a:fillRect/>
          </a:stretch>
        </p:blipFill>
        <p:spPr>
          <a:xfrm>
            <a:off x="46355" y="404495"/>
            <a:ext cx="749300" cy="793750"/>
          </a:xfrm>
          <a:prstGeom prst="rect">
            <a:avLst/>
          </a:prstGeom>
        </p:spPr>
      </p:pic>
      <p:sp>
        <p:nvSpPr>
          <p:cNvPr id="13" name="文本框 12"/>
          <p:cNvSpPr txBox="1"/>
          <p:nvPr userDrawn="1"/>
        </p:nvSpPr>
        <p:spPr>
          <a:xfrm>
            <a:off x="910590" y="548640"/>
            <a:ext cx="6996430" cy="583565"/>
          </a:xfrm>
          <a:prstGeom prst="rect">
            <a:avLst/>
          </a:prstGeom>
          <a:noFill/>
        </p:spPr>
        <p:txBody>
          <a:bodyPr wrap="none" rtlCol="0" anchor="t">
            <a:spAutoFit/>
            <a:scene3d>
              <a:camera prst="orthographicFront"/>
              <a:lightRig rig="threePt" dir="t"/>
            </a:scene3d>
          </a:bodyPr>
          <a:p>
            <a:pPr algn="l"/>
            <a:r>
              <a:rPr sz="3200" dirty="0">
                <a:solidFill>
                  <a:srgbClr val="1D71AA"/>
                </a:solidFill>
                <a:effectLst>
                  <a:outerShdw blurRad="38100" dist="25400" dir="5400000" algn="ctr" rotWithShape="0">
                    <a:srgbClr val="6E747A">
                      <a:alpha val="43000"/>
                    </a:srgbClr>
                  </a:outerShdw>
                </a:effectLst>
                <a:latin typeface="兰米大黑" panose="02000503000000000000" charset="-122"/>
                <a:ea typeface="兰米大黑" panose="02000503000000000000" charset="-122"/>
                <a:cs typeface="兰米大黑" panose="02000503000000000000" charset="-122"/>
                <a:sym typeface="+mn-ea"/>
              </a:rPr>
              <a:t>202</a:t>
            </a:r>
            <a:r>
              <a:rPr lang="en-US" sz="3200" dirty="0">
                <a:solidFill>
                  <a:srgbClr val="1D71AA"/>
                </a:solidFill>
                <a:effectLst>
                  <a:outerShdw blurRad="38100" dist="25400" dir="5400000" algn="ctr" rotWithShape="0">
                    <a:srgbClr val="6E747A">
                      <a:alpha val="43000"/>
                    </a:srgbClr>
                  </a:outerShdw>
                </a:effectLst>
                <a:latin typeface="兰米大黑" panose="02000503000000000000" charset="-122"/>
                <a:ea typeface="兰米大黑" panose="02000503000000000000" charset="-122"/>
                <a:cs typeface="兰米大黑" panose="02000503000000000000" charset="-122"/>
                <a:sym typeface="+mn-ea"/>
              </a:rPr>
              <a:t>3</a:t>
            </a:r>
            <a:r>
              <a:rPr sz="3200" dirty="0">
                <a:solidFill>
                  <a:srgbClr val="1D71AA"/>
                </a:solidFill>
                <a:effectLst>
                  <a:outerShdw blurRad="38100" dist="25400" dir="5400000" algn="ctr" rotWithShape="0">
                    <a:srgbClr val="6E747A">
                      <a:alpha val="43000"/>
                    </a:srgbClr>
                  </a:outerShdw>
                </a:effectLst>
                <a:latin typeface="兰米大黑" panose="02000503000000000000" charset="-122"/>
                <a:ea typeface="兰米大黑" panose="02000503000000000000" charset="-122"/>
                <a:cs typeface="兰米大黑" panose="02000503000000000000" charset="-122"/>
                <a:sym typeface="+mn-ea"/>
              </a:rPr>
              <a:t>年江苏省C++编程爱好者交流活动</a:t>
            </a:r>
            <a:endParaRPr lang="zh-CN" altLang="en-US" sz="3200" dirty="0">
              <a:solidFill>
                <a:srgbClr val="4680A3"/>
              </a:solidFill>
              <a:effectLst>
                <a:outerShdw blurRad="38100" dist="25400" dir="5400000" algn="ctr" rotWithShape="0">
                  <a:srgbClr val="6E747A">
                    <a:alpha val="43000"/>
                  </a:srgbClr>
                </a:outerShdw>
              </a:effectLst>
              <a:latin typeface="兰米大黑" panose="02000503000000000000" charset="-122"/>
              <a:ea typeface="兰米大黑" panose="02000503000000000000" charset="-122"/>
              <a:cs typeface="兰米大黑" panose="02000503000000000000"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50">
        <p:pull/>
      </p:transition>
    </mc:Choice>
    <mc:Fallback>
      <p:transition spd="med">
        <p:pull/>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1"/>
        </a:solidFill>
        <a:effectLst/>
      </p:bgPr>
    </p:bg>
    <p:spTree>
      <p:nvGrpSpPr>
        <p:cNvPr id="1" name=""/>
        <p:cNvGrpSpPr/>
        <p:nvPr/>
      </p:nvGrpSpPr>
      <p:grpSpPr>
        <a:xfrm>
          <a:off x="0" y="0"/>
          <a:ext cx="0" cy="0"/>
          <a:chOff x="0" y="0"/>
          <a:chExt cx="0" cy="0"/>
        </a:xfrm>
      </p:grpSpPr>
      <p:sp>
        <p:nvSpPr>
          <p:cNvPr id="4" name=" 165"/>
          <p:cNvSpPr/>
          <p:nvPr userDrawn="1"/>
        </p:nvSpPr>
        <p:spPr>
          <a:xfrm>
            <a:off x="-31115" y="6065520"/>
            <a:ext cx="12251690" cy="792480"/>
          </a:xfrm>
          <a:prstGeom prst="rect">
            <a:avLst/>
          </a:prstGeom>
          <a:solidFill>
            <a:srgbClr val="4681A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65" name=" 165"/>
          <p:cNvSpPr/>
          <p:nvPr userDrawn="1"/>
        </p:nvSpPr>
        <p:spPr>
          <a:xfrm flipV="1">
            <a:off x="-25400" y="836930"/>
            <a:ext cx="12251690" cy="76200"/>
          </a:xfrm>
          <a:prstGeom prst="rect">
            <a:avLst/>
          </a:prstGeom>
          <a:solidFill>
            <a:srgbClr val="4681A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grpSp>
        <p:nvGrpSpPr>
          <p:cNvPr id="7" name="正方形"/>
          <p:cNvGrpSpPr/>
          <p:nvPr userDrawn="1"/>
        </p:nvGrpSpPr>
        <p:grpSpPr>
          <a:xfrm flipH="1">
            <a:off x="10703560" y="121920"/>
            <a:ext cx="1468755" cy="715010"/>
            <a:chOff x="0" y="452558"/>
            <a:chExt cx="914400" cy="524182"/>
          </a:xfrm>
        </p:grpSpPr>
        <p:sp>
          <p:nvSpPr>
            <p:cNvPr id="8" name="圆角矩形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sz="1800" dirty="0">
                <a:latin typeface="宋体" panose="02010600030101010101" pitchFamily="2" charset="-122"/>
                <a:ea typeface="宋体" panose="02010600030101010101" pitchFamily="2" charset="-122"/>
              </a:endParaRPr>
            </a:p>
          </p:txBody>
        </p:sp>
        <p:sp>
          <p:nvSpPr>
            <p:cNvPr id="9" name="圆角矩形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sz="1800" dirty="0">
                <a:latin typeface="宋体" panose="02010600030101010101" pitchFamily="2" charset="-122"/>
                <a:ea typeface="宋体" panose="02010600030101010101" pitchFamily="2" charset="-122"/>
              </a:endParaRPr>
            </a:p>
          </p:txBody>
        </p:sp>
        <p:sp>
          <p:nvSpPr>
            <p:cNvPr id="10" name="同侧圆角矩形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sz="1800" dirty="0">
                <a:latin typeface="宋体" panose="02010600030101010101" pitchFamily="2" charset="-122"/>
                <a:ea typeface="宋体" panose="02010600030101010101" pitchFamily="2" charset="-122"/>
              </a:endParaRPr>
            </a:p>
          </p:txBody>
        </p:sp>
      </p:grpSp>
      <p:pic>
        <p:nvPicPr>
          <p:cNvPr id="12" name="图片 11"/>
          <p:cNvPicPr>
            <a:picLocks noChangeAspect="1"/>
          </p:cNvPicPr>
          <p:nvPr userDrawn="1"/>
        </p:nvPicPr>
        <p:blipFill>
          <a:blip r:embed="rId2">
            <a:clrChange>
              <a:clrFrom>
                <a:srgbClr val="FFFFFF">
                  <a:alpha val="100000"/>
                </a:srgbClr>
              </a:clrFrom>
              <a:clrTo>
                <a:srgbClr val="FFFFFF">
                  <a:alpha val="100000"/>
                  <a:alpha val="0"/>
                </a:srgbClr>
              </a:clrTo>
            </a:clrChange>
          </a:blip>
          <a:stretch>
            <a:fillRect/>
          </a:stretch>
        </p:blipFill>
        <p:spPr>
          <a:xfrm>
            <a:off x="46355" y="44450"/>
            <a:ext cx="749300" cy="793750"/>
          </a:xfrm>
          <a:prstGeom prst="rect">
            <a:avLst/>
          </a:prstGeom>
        </p:spPr>
      </p:pic>
      <p:sp>
        <p:nvSpPr>
          <p:cNvPr id="13" name="文本框 12"/>
          <p:cNvSpPr txBox="1"/>
          <p:nvPr userDrawn="1"/>
        </p:nvSpPr>
        <p:spPr>
          <a:xfrm>
            <a:off x="910590" y="260985"/>
            <a:ext cx="5721985" cy="491490"/>
          </a:xfrm>
          <a:prstGeom prst="rect">
            <a:avLst/>
          </a:prstGeom>
          <a:noFill/>
        </p:spPr>
        <p:txBody>
          <a:bodyPr wrap="none" rtlCol="0" anchor="t">
            <a:spAutoFit/>
            <a:scene3d>
              <a:camera prst="orthographicFront"/>
              <a:lightRig rig="threePt" dir="t"/>
            </a:scene3d>
          </a:bodyPr>
          <a:p>
            <a:pPr algn="l"/>
            <a:r>
              <a:rPr sz="2600" dirty="0">
                <a:solidFill>
                  <a:srgbClr val="1D71AA"/>
                </a:solidFill>
                <a:effectLst>
                  <a:outerShdw blurRad="38100" dist="25400" dir="5400000" algn="ctr" rotWithShape="0">
                    <a:srgbClr val="6E747A">
                      <a:alpha val="43000"/>
                    </a:srgbClr>
                  </a:outerShdw>
                </a:effectLst>
                <a:latin typeface="兰米大黑" panose="02000503000000000000" charset="-122"/>
                <a:ea typeface="兰米大黑" panose="02000503000000000000" charset="-122"/>
                <a:cs typeface="兰米大黑" panose="02000503000000000000" charset="-122"/>
                <a:sym typeface="+mn-ea"/>
              </a:rPr>
              <a:t>2022年江苏省C++编程爱好者交流活动</a:t>
            </a:r>
            <a:endParaRPr lang="zh-CN" altLang="en-US" sz="2600" dirty="0">
              <a:solidFill>
                <a:srgbClr val="4680A3"/>
              </a:solidFill>
              <a:effectLst>
                <a:outerShdw blurRad="38100" dist="25400" dir="5400000" algn="ctr" rotWithShape="0">
                  <a:srgbClr val="6E747A">
                    <a:alpha val="43000"/>
                  </a:srgbClr>
                </a:outerShdw>
              </a:effectLst>
              <a:latin typeface="兰米大黑" panose="02000503000000000000" charset="-122"/>
              <a:ea typeface="兰米大黑" panose="02000503000000000000" charset="-122"/>
              <a:cs typeface="兰米大黑" panose="02000503000000000000"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50">
        <p:pull/>
      </p:transition>
    </mc:Choice>
    <mc:Fallback>
      <p:transition spd="med">
        <p:pull/>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7" Type="http://schemas.openxmlformats.org/officeDocument/2006/relationships/theme" Target="../theme/theme2.xml"/><Relationship Id="rId6" Type="http://schemas.openxmlformats.org/officeDocument/2006/relationships/slideLayout" Target="../slideLayouts/slideLayout13.xml"/><Relationship Id="rId5" Type="http://schemas.openxmlformats.org/officeDocument/2006/relationships/slideLayout" Target="../slideLayouts/slideLayout12.xml"/><Relationship Id="rId4" Type="http://schemas.openxmlformats.org/officeDocument/2006/relationships/slideLayout" Target="../slideLayouts/slideLayout11.xml"/><Relationship Id="rId3" Type="http://schemas.openxmlformats.org/officeDocument/2006/relationships/slideLayout" Target="../slideLayouts/slideLayout10.xml"/><Relationship Id="rId2" Type="http://schemas.openxmlformats.org/officeDocument/2006/relationships/slideLayout" Target="../slideLayouts/slideLayout9.xml"/><Relationship Id="rId1" Type="http://schemas.openxmlformats.org/officeDocument/2006/relationships/slideLayout" Target="../slideLayouts/slideLayout8.xml"/></Relationships>
</file>

<file path=ppt/slideMasters/_rels/slideMaster3.xml.rels><?xml version="1.0" encoding="UTF-8" standalone="yes"?>
<Relationships xmlns="http://schemas.openxmlformats.org/package/2006/relationships"><Relationship Id="rId7" Type="http://schemas.openxmlformats.org/officeDocument/2006/relationships/theme" Target="../theme/theme3.xml"/><Relationship Id="rId6" Type="http://schemas.openxmlformats.org/officeDocument/2006/relationships/slideLayout" Target="../slideLayouts/slideLayout19.xml"/><Relationship Id="rId5" Type="http://schemas.openxmlformats.org/officeDocument/2006/relationships/slideLayout" Target="../slideLayouts/slideLayout18.xml"/><Relationship Id="rId4" Type="http://schemas.openxmlformats.org/officeDocument/2006/relationships/slideLayout" Target="../slideLayouts/slideLayout17.xml"/><Relationship Id="rId3" Type="http://schemas.openxmlformats.org/officeDocument/2006/relationships/slideLayout" Target="../slideLayouts/slideLayout16.xml"/><Relationship Id="rId2" Type="http://schemas.openxmlformats.org/officeDocument/2006/relationships/slideLayout" Target="../slideLayouts/slideLayout15.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4681A3"/>
        </a:solidFill>
        <a:effectLst/>
      </p:bgPr>
    </p:bg>
    <p:spTree>
      <p:nvGrpSpPr>
        <p:cNvPr id="1" name=""/>
        <p:cNvGrpSpPr/>
        <p:nvPr/>
      </p:nvGrpSpPr>
      <p:grpSpPr>
        <a:xfrm>
          <a:off x="0" y="0"/>
          <a:ext cx="0" cy="0"/>
          <a:chOff x="0" y="0"/>
          <a:chExt cx="0" cy="0"/>
        </a:xfrm>
      </p:grpSpPr>
      <p:grpSp>
        <p:nvGrpSpPr>
          <p:cNvPr id="11" name="底图"/>
          <p:cNvGrpSpPr/>
          <p:nvPr/>
        </p:nvGrpSpPr>
        <p:grpSpPr>
          <a:xfrm>
            <a:off x="1" y="5409217"/>
            <a:ext cx="12190413" cy="1462483"/>
            <a:chOff x="0" y="4056912"/>
            <a:chExt cx="9144000" cy="1096862"/>
          </a:xfrm>
        </p:grpSpPr>
        <p:sp>
          <p:nvSpPr>
            <p:cNvPr id="21" name="任意多边形 20"/>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sz="1800" dirty="0">
                <a:latin typeface="宋体" panose="02010600030101010101" pitchFamily="2" charset="-122"/>
                <a:ea typeface="宋体" panose="02010600030101010101" pitchFamily="2" charset="-122"/>
              </a:endParaRPr>
            </a:p>
          </p:txBody>
        </p:sp>
        <p:sp>
          <p:nvSpPr>
            <p:cNvPr id="18" name="矩形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sz="1800" dirty="0">
                <a:latin typeface="宋体" panose="02010600030101010101" pitchFamily="2" charset="-122"/>
                <a:ea typeface="宋体" panose="02010600030101010101" pitchFamily="2" charset="-122"/>
              </a:endParaRPr>
            </a:p>
          </p:txBody>
        </p:sp>
      </p:grpSp>
      <p:sp>
        <p:nvSpPr>
          <p:cNvPr id="2" name="标题占位符 1"/>
          <p:cNvSpPr>
            <a:spLocks noGrp="1"/>
          </p:cNvSpPr>
          <p:nvPr>
            <p:ph type="title"/>
          </p:nvPr>
        </p:nvSpPr>
        <p:spPr>
          <a:xfrm>
            <a:off x="1219042" y="152400"/>
            <a:ext cx="9752330" cy="1295400"/>
          </a:xfrm>
          <a:prstGeom prst="rect">
            <a:avLst/>
          </a:prstGeom>
        </p:spPr>
        <p:txBody>
          <a:bodyPr vert="horz" lIns="121899" tIns="60949" rIns="121899" bIns="60949" rtlCol="0" anchor="b">
            <a:normAutofit/>
          </a:bodyPr>
          <a:lstStyle/>
          <a:p>
            <a:pPr rtl="0"/>
            <a:r>
              <a:rPr lang="zh-CN" altLang="en-US" noProof="0" dirty="0"/>
              <a:t>单击此处编辑母版标题样式</a:t>
            </a:r>
            <a:endParaRPr lang="zh-CN" altLang="en-US" noProof="0" dirty="0"/>
          </a:p>
        </p:txBody>
      </p:sp>
      <p:sp>
        <p:nvSpPr>
          <p:cNvPr id="3" name="文本占位符 2"/>
          <p:cNvSpPr>
            <a:spLocks noGrp="1"/>
          </p:cNvSpPr>
          <p:nvPr>
            <p:ph type="body" idx="1"/>
          </p:nvPr>
        </p:nvSpPr>
        <p:spPr>
          <a:xfrm>
            <a:off x="1219042" y="1600200"/>
            <a:ext cx="9752330" cy="4572000"/>
          </a:xfrm>
          <a:prstGeom prst="rect">
            <a:avLst/>
          </a:prstGeom>
        </p:spPr>
        <p:txBody>
          <a:bodyPr vert="horz" lIns="121899" tIns="60949" rIns="121899" bIns="60949" rtlCol="0">
            <a:normAutofit/>
          </a:bodyPr>
          <a:lstStyle/>
          <a:p>
            <a:pPr lvl="0" rtl="0"/>
            <a:r>
              <a:rPr lang="zh-CN" altLang="en-US" noProof="0" dirty="0"/>
              <a:t>单击此处编辑母版文本样式</a:t>
            </a:r>
            <a:endParaRPr lang="zh-CN" altLang="en-US" noProof="0" dirty="0"/>
          </a:p>
          <a:p>
            <a:pPr lvl="1" rtl="0"/>
            <a:r>
              <a:rPr lang="zh-CN" altLang="en-US" noProof="0" dirty="0"/>
              <a:t>第二级</a:t>
            </a:r>
            <a:endParaRPr lang="zh-CN" altLang="en-US" noProof="0" dirty="0"/>
          </a:p>
          <a:p>
            <a:pPr lvl="2" rtl="0"/>
            <a:r>
              <a:rPr lang="zh-CN" altLang="en-US" noProof="0" dirty="0"/>
              <a:t>第三级</a:t>
            </a:r>
            <a:endParaRPr lang="zh-CN" altLang="en-US" noProof="0" dirty="0"/>
          </a:p>
          <a:p>
            <a:pPr lvl="3" rtl="0"/>
            <a:r>
              <a:rPr lang="zh-CN" altLang="en-US" noProof="0" dirty="0"/>
              <a:t>第四级</a:t>
            </a:r>
            <a:endParaRPr lang="zh-CN" altLang="en-US" noProof="0" dirty="0"/>
          </a:p>
          <a:p>
            <a:pPr lvl="4" rtl="0"/>
            <a:r>
              <a:rPr lang="zh-CN" altLang="en-US" noProof="0" dirty="0"/>
              <a:t>第五级</a:t>
            </a:r>
            <a:endParaRPr lang="zh-CN" altLang="en-US" noProof="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mc:AlternateContent xmlns:mc="http://schemas.openxmlformats.org/markup-compatibility/2006">
    <mc:Choice xmlns:p14="http://schemas.microsoft.com/office/powerpoint/2010/main" Requires="p14">
      <p:transition spd="med" p14:dur="750">
        <p:pull/>
      </p:transition>
    </mc:Choice>
    <mc:Fallback>
      <p:transition spd="med">
        <p:pull/>
      </p:transition>
    </mc:Fallback>
  </mc:AlternateContent>
  <p:timing>
    <p:tnLst>
      <p:par>
        <p:cTn id="1" dur="indefinite" restart="never" nodeType="tmRoot"/>
      </p:par>
    </p:tnLst>
  </p:timing>
  <p:hf sldNum="0" hdr="0" ftr="0" dt="0"/>
  <p:txStyles>
    <p:titleStyle>
      <a:lvl1pPr algn="l" defTabSz="1218565" rtl="0" eaLnBrk="1" latinLnBrk="0" hangingPunct="1">
        <a:spcBef>
          <a:spcPct val="0"/>
        </a:spcBef>
        <a:buNone/>
        <a:defRPr sz="3600" kern="1200">
          <a:solidFill>
            <a:schemeClr val="tx1"/>
          </a:solidFill>
          <a:latin typeface="宋体" panose="02010600030101010101" pitchFamily="2" charset="-122"/>
          <a:ea typeface="宋体" panose="02010600030101010101" pitchFamily="2" charset="-122"/>
          <a:cs typeface="+mj-cs"/>
        </a:defRPr>
      </a:lvl1pPr>
    </p:titleStyle>
    <p:bodyStyle>
      <a:lvl1pPr marL="304800" indent="-304800" algn="l" defTabSz="1218565" rtl="0" eaLnBrk="1" latinLnBrk="0" hangingPunct="1">
        <a:lnSpc>
          <a:spcPct val="90000"/>
        </a:lnSpc>
        <a:spcBef>
          <a:spcPts val="1800"/>
        </a:spcBef>
        <a:buClr>
          <a:schemeClr val="accent1">
            <a:lumMod val="75000"/>
          </a:schemeClr>
        </a:buClr>
        <a:buFont typeface="Arial" panose="020B0604020202020204" pitchFamily="34" charset="0"/>
        <a:buChar char="•"/>
        <a:defRPr sz="2800" kern="1200">
          <a:solidFill>
            <a:schemeClr val="tx1"/>
          </a:solidFill>
          <a:latin typeface="宋体" panose="02010600030101010101" pitchFamily="2" charset="-122"/>
          <a:ea typeface="宋体" panose="02010600030101010101" pitchFamily="2" charset="-122"/>
          <a:cs typeface="+mn-cs"/>
        </a:defRPr>
      </a:lvl1pPr>
      <a:lvl2pPr marL="755650" indent="-304800" algn="l" defTabSz="1218565" rtl="0" eaLnBrk="1" latinLnBrk="0" hangingPunct="1">
        <a:lnSpc>
          <a:spcPct val="90000"/>
        </a:lnSpc>
        <a:spcBef>
          <a:spcPts val="1200"/>
        </a:spcBef>
        <a:buClr>
          <a:schemeClr val="accent1">
            <a:lumMod val="75000"/>
          </a:schemeClr>
        </a:buClr>
        <a:buFont typeface="Arial" panose="020B0604020202020204" pitchFamily="34" charset="0"/>
        <a:buChar char="–"/>
        <a:defRPr sz="2400" kern="1200">
          <a:solidFill>
            <a:schemeClr val="tx1"/>
          </a:solidFill>
          <a:latin typeface="宋体" panose="02010600030101010101" pitchFamily="2" charset="-122"/>
          <a:ea typeface="宋体" panose="02010600030101010101" pitchFamily="2" charset="-122"/>
          <a:cs typeface="+mn-cs"/>
        </a:defRPr>
      </a:lvl2pPr>
      <a:lvl3pPr marL="1206500" indent="-304800" algn="l" defTabSz="1218565" rtl="0" eaLnBrk="1" latinLnBrk="0" hangingPunct="1">
        <a:lnSpc>
          <a:spcPct val="90000"/>
        </a:lnSpc>
        <a:spcBef>
          <a:spcPts val="800"/>
        </a:spcBef>
        <a:buClr>
          <a:schemeClr val="accent1">
            <a:lumMod val="75000"/>
          </a:schemeClr>
        </a:buClr>
        <a:buFont typeface="Arial" panose="020B0604020202020204" pitchFamily="34" charset="0"/>
        <a:buChar char="•"/>
        <a:defRPr sz="2000" kern="1200">
          <a:solidFill>
            <a:schemeClr val="tx1"/>
          </a:solidFill>
          <a:latin typeface="宋体" panose="02010600030101010101" pitchFamily="2" charset="-122"/>
          <a:ea typeface="宋体" panose="02010600030101010101" pitchFamily="2" charset="-122"/>
          <a:cs typeface="+mn-cs"/>
        </a:defRPr>
      </a:lvl3pPr>
      <a:lvl4pPr marL="1657985" indent="-304800" algn="l" defTabSz="1218565" rtl="0" eaLnBrk="1" latinLnBrk="0" hangingPunct="1">
        <a:lnSpc>
          <a:spcPct val="90000"/>
        </a:lnSpc>
        <a:spcBef>
          <a:spcPts val="800"/>
        </a:spcBef>
        <a:buClr>
          <a:schemeClr val="accent1">
            <a:lumMod val="75000"/>
          </a:schemeClr>
        </a:buClr>
        <a:buFont typeface="Arial" panose="020B0604020202020204" pitchFamily="34" charset="0"/>
        <a:buChar char="•"/>
        <a:defRPr sz="2000" kern="1200">
          <a:solidFill>
            <a:schemeClr val="tx1"/>
          </a:solidFill>
          <a:latin typeface="宋体" panose="02010600030101010101" pitchFamily="2" charset="-122"/>
          <a:ea typeface="宋体" panose="02010600030101010101" pitchFamily="2" charset="-122"/>
          <a:cs typeface="+mn-cs"/>
        </a:defRPr>
      </a:lvl4pPr>
      <a:lvl5pPr marL="2108835" indent="-304800" algn="l" defTabSz="1218565" rtl="0" eaLnBrk="1" latinLnBrk="0" hangingPunct="1">
        <a:lnSpc>
          <a:spcPct val="90000"/>
        </a:lnSpc>
        <a:spcBef>
          <a:spcPts val="800"/>
        </a:spcBef>
        <a:buClr>
          <a:schemeClr val="accent1">
            <a:lumMod val="75000"/>
          </a:schemeClr>
        </a:buClr>
        <a:buFont typeface="Arial" panose="020B0604020202020204" pitchFamily="34" charset="0"/>
        <a:buChar char="•"/>
        <a:defRPr sz="2000" kern="1200">
          <a:solidFill>
            <a:schemeClr val="tx1"/>
          </a:solidFill>
          <a:latin typeface="宋体" panose="02010600030101010101" pitchFamily="2" charset="-122"/>
          <a:ea typeface="宋体" panose="02010600030101010101" pitchFamily="2" charset="-122"/>
          <a:cs typeface="+mn-cs"/>
        </a:defRPr>
      </a:lvl5pPr>
      <a:lvl6pPr marL="2559685" indent="-304800" algn="l" defTabSz="1218565" rtl="0" eaLnBrk="1" latinLnBrk="0" hangingPunct="1">
        <a:lnSpc>
          <a:spcPct val="90000"/>
        </a:lnSpc>
        <a:spcBef>
          <a:spcPts val="800"/>
        </a:spcBef>
        <a:buClr>
          <a:schemeClr val="accent1"/>
        </a:buClr>
        <a:buFont typeface="Arial" panose="020B0604020202020204" pitchFamily="34" charset="0"/>
        <a:buChar char="•"/>
        <a:defRPr sz="2000" kern="1200" baseline="0">
          <a:solidFill>
            <a:schemeClr val="tx1"/>
          </a:solidFill>
          <a:latin typeface="+mn-lt"/>
          <a:ea typeface="+mn-ea"/>
          <a:cs typeface="+mn-cs"/>
        </a:defRPr>
      </a:lvl6pPr>
      <a:lvl7pPr marL="3011170" indent="-304800" algn="l" defTabSz="1218565" rtl="0" eaLnBrk="1" latinLnBrk="0" hangingPunct="1">
        <a:lnSpc>
          <a:spcPct val="90000"/>
        </a:lnSpc>
        <a:spcBef>
          <a:spcPts val="800"/>
        </a:spcBef>
        <a:buClr>
          <a:schemeClr val="accent1"/>
        </a:buClr>
        <a:buFont typeface="Arial" panose="020B0604020202020204" pitchFamily="34" charset="0"/>
        <a:buChar char="•"/>
        <a:defRPr sz="2000" kern="1200" baseline="0">
          <a:solidFill>
            <a:schemeClr val="tx1"/>
          </a:solidFill>
          <a:latin typeface="+mn-lt"/>
          <a:ea typeface="+mn-ea"/>
          <a:cs typeface="+mn-cs"/>
        </a:defRPr>
      </a:lvl7pPr>
      <a:lvl8pPr marL="3462020" indent="-304800" algn="l" defTabSz="1218565" rtl="0" eaLnBrk="1" latinLnBrk="0" hangingPunct="1">
        <a:lnSpc>
          <a:spcPct val="90000"/>
        </a:lnSpc>
        <a:spcBef>
          <a:spcPts val="800"/>
        </a:spcBef>
        <a:buClr>
          <a:schemeClr val="accent1"/>
        </a:buClr>
        <a:buFont typeface="Arial" panose="020B0604020202020204" pitchFamily="34" charset="0"/>
        <a:buChar char="•"/>
        <a:defRPr sz="2000" kern="1200" baseline="0">
          <a:solidFill>
            <a:schemeClr val="tx1"/>
          </a:solidFill>
          <a:latin typeface="+mn-lt"/>
          <a:ea typeface="+mn-ea"/>
          <a:cs typeface="+mn-cs"/>
        </a:defRPr>
      </a:lvl8pPr>
      <a:lvl9pPr marL="3912870" indent="-304800" algn="l" defTabSz="1218565" rtl="0" eaLnBrk="1" latinLnBrk="0" hangingPunct="1">
        <a:lnSpc>
          <a:spcPct val="90000"/>
        </a:lnSpc>
        <a:spcBef>
          <a:spcPts val="800"/>
        </a:spcBef>
        <a:buClr>
          <a:schemeClr val="accent1"/>
        </a:buClr>
        <a:buFont typeface="Arial" panose="020B0604020202020204" pitchFamily="34" charset="0"/>
        <a:buChar char="•"/>
        <a:defRPr sz="2000" kern="1200" baseline="0">
          <a:solidFill>
            <a:schemeClr val="tx1"/>
          </a:solidFill>
          <a:latin typeface="+mn-lt"/>
          <a:ea typeface="+mn-ea"/>
          <a:cs typeface="+mn-cs"/>
        </a:defRPr>
      </a:lvl9pPr>
    </p:bodyStyle>
    <p:otherStyle>
      <a:defPPr>
        <a:defRPr/>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165" algn="l" defTabSz="1218565" rtl="0" eaLnBrk="1" latinLnBrk="0" hangingPunct="1">
        <a:defRPr sz="2400" kern="1200">
          <a:solidFill>
            <a:schemeClr val="tx1"/>
          </a:solidFill>
          <a:latin typeface="+mn-lt"/>
          <a:ea typeface="+mn-ea"/>
          <a:cs typeface="+mn-cs"/>
        </a:defRPr>
      </a:lvl4pPr>
      <a:lvl5pPr marL="2437765" algn="l" defTabSz="1218565" rtl="0" eaLnBrk="1" latinLnBrk="0" hangingPunct="1">
        <a:defRPr sz="2400" kern="1200">
          <a:solidFill>
            <a:schemeClr val="tx1"/>
          </a:solidFill>
          <a:latin typeface="+mn-lt"/>
          <a:ea typeface="+mn-ea"/>
          <a:cs typeface="+mn-cs"/>
        </a:defRPr>
      </a:lvl5pPr>
      <a:lvl6pPr marL="3047365" algn="l" defTabSz="1218565" rtl="0" eaLnBrk="1" latinLnBrk="0" hangingPunct="1">
        <a:defRPr sz="2400" kern="1200">
          <a:solidFill>
            <a:schemeClr val="tx1"/>
          </a:solidFill>
          <a:latin typeface="+mn-lt"/>
          <a:ea typeface="+mn-ea"/>
          <a:cs typeface="+mn-cs"/>
        </a:defRPr>
      </a:lvl6pPr>
      <a:lvl7pPr marL="3656965" algn="l" defTabSz="1218565" rtl="0" eaLnBrk="1" latinLnBrk="0" hangingPunct="1">
        <a:defRPr sz="2400" kern="1200">
          <a:solidFill>
            <a:schemeClr val="tx1"/>
          </a:solidFill>
          <a:latin typeface="+mn-lt"/>
          <a:ea typeface="+mn-ea"/>
          <a:cs typeface="+mn-cs"/>
        </a:defRPr>
      </a:lvl7pPr>
      <a:lvl8pPr marL="4266565" algn="l" defTabSz="1218565" rtl="0" eaLnBrk="1" latinLnBrk="0" hangingPunct="1">
        <a:defRPr sz="2400" kern="1200">
          <a:solidFill>
            <a:schemeClr val="tx1"/>
          </a:solidFill>
          <a:latin typeface="+mn-lt"/>
          <a:ea typeface="+mn-ea"/>
          <a:cs typeface="+mn-cs"/>
        </a:defRPr>
      </a:lvl8pPr>
      <a:lvl9pPr marL="4876165" algn="l" defTabSz="1218565"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4681A3"/>
        </a:solidFill>
        <a:effectLst/>
      </p:bgPr>
    </p:bg>
    <p:spTree>
      <p:nvGrpSpPr>
        <p:cNvPr id="1" name=""/>
        <p:cNvGrpSpPr/>
        <p:nvPr/>
      </p:nvGrpSpPr>
      <p:grpSpPr>
        <a:xfrm>
          <a:off x="0" y="0"/>
          <a:ext cx="0" cy="0"/>
          <a:chOff x="0" y="0"/>
          <a:chExt cx="0" cy="0"/>
        </a:xfrm>
      </p:grpSpPr>
      <p:grpSp>
        <p:nvGrpSpPr>
          <p:cNvPr id="11" name="底图"/>
          <p:cNvGrpSpPr/>
          <p:nvPr/>
        </p:nvGrpSpPr>
        <p:grpSpPr>
          <a:xfrm>
            <a:off x="1" y="5409217"/>
            <a:ext cx="12190413" cy="1462483"/>
            <a:chOff x="0" y="4056912"/>
            <a:chExt cx="9144000" cy="1096862"/>
          </a:xfrm>
        </p:grpSpPr>
        <p:sp>
          <p:nvSpPr>
            <p:cNvPr id="21" name="任意多边形 20"/>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sz="1800" dirty="0">
                <a:latin typeface="宋体" panose="02010600030101010101" pitchFamily="2" charset="-122"/>
                <a:ea typeface="宋体" panose="02010600030101010101" pitchFamily="2" charset="-122"/>
              </a:endParaRPr>
            </a:p>
          </p:txBody>
        </p:sp>
        <p:sp>
          <p:nvSpPr>
            <p:cNvPr id="18" name="矩形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sz="1800" dirty="0">
                <a:latin typeface="宋体" panose="02010600030101010101" pitchFamily="2" charset="-122"/>
                <a:ea typeface="宋体" panose="02010600030101010101" pitchFamily="2" charset="-122"/>
              </a:endParaRPr>
            </a:p>
          </p:txBody>
        </p:sp>
      </p:grpSp>
      <p:sp>
        <p:nvSpPr>
          <p:cNvPr id="2" name="标题占位符 1"/>
          <p:cNvSpPr>
            <a:spLocks noGrp="1"/>
          </p:cNvSpPr>
          <p:nvPr>
            <p:ph type="title"/>
          </p:nvPr>
        </p:nvSpPr>
        <p:spPr>
          <a:xfrm>
            <a:off x="1219042" y="152400"/>
            <a:ext cx="9752330" cy="1295400"/>
          </a:xfrm>
          <a:prstGeom prst="rect">
            <a:avLst/>
          </a:prstGeom>
        </p:spPr>
        <p:txBody>
          <a:bodyPr vert="horz" lIns="121899" tIns="60949" rIns="121899" bIns="60949" rtlCol="0" anchor="b">
            <a:normAutofit/>
          </a:bodyPr>
          <a:lstStyle/>
          <a:p>
            <a:pPr rtl="0"/>
            <a:r>
              <a:rPr lang="zh-CN" altLang="en-US" noProof="0" dirty="0"/>
              <a:t>单击此处编辑母版标题样式</a:t>
            </a:r>
            <a:endParaRPr lang="zh-CN" altLang="en-US" noProof="0" dirty="0"/>
          </a:p>
        </p:txBody>
      </p:sp>
      <p:sp>
        <p:nvSpPr>
          <p:cNvPr id="3" name="文本占位符 2"/>
          <p:cNvSpPr>
            <a:spLocks noGrp="1"/>
          </p:cNvSpPr>
          <p:nvPr>
            <p:ph type="body" idx="1"/>
          </p:nvPr>
        </p:nvSpPr>
        <p:spPr>
          <a:xfrm>
            <a:off x="1219042" y="1600200"/>
            <a:ext cx="9752330" cy="4572000"/>
          </a:xfrm>
          <a:prstGeom prst="rect">
            <a:avLst/>
          </a:prstGeom>
        </p:spPr>
        <p:txBody>
          <a:bodyPr vert="horz" lIns="121899" tIns="60949" rIns="121899" bIns="60949" rtlCol="0">
            <a:normAutofit/>
          </a:bodyPr>
          <a:lstStyle/>
          <a:p>
            <a:pPr lvl="0" rtl="0"/>
            <a:r>
              <a:rPr lang="zh-CN" altLang="en-US" noProof="0" dirty="0"/>
              <a:t>单击此处编辑母版文本样式</a:t>
            </a:r>
            <a:endParaRPr lang="zh-CN" altLang="en-US" noProof="0" dirty="0"/>
          </a:p>
          <a:p>
            <a:pPr lvl="1" rtl="0"/>
            <a:r>
              <a:rPr lang="zh-CN" altLang="en-US" noProof="0" dirty="0"/>
              <a:t>第二级</a:t>
            </a:r>
            <a:endParaRPr lang="zh-CN" altLang="en-US" noProof="0" dirty="0"/>
          </a:p>
          <a:p>
            <a:pPr lvl="2" rtl="0"/>
            <a:r>
              <a:rPr lang="zh-CN" altLang="en-US" noProof="0" dirty="0"/>
              <a:t>第三级</a:t>
            </a:r>
            <a:endParaRPr lang="zh-CN" altLang="en-US" noProof="0" dirty="0"/>
          </a:p>
          <a:p>
            <a:pPr lvl="3" rtl="0"/>
            <a:r>
              <a:rPr lang="zh-CN" altLang="en-US" noProof="0" dirty="0"/>
              <a:t>第四级</a:t>
            </a:r>
            <a:endParaRPr lang="zh-CN" altLang="en-US" noProof="0" dirty="0"/>
          </a:p>
          <a:p>
            <a:pPr lvl="4" rtl="0"/>
            <a:r>
              <a:rPr lang="zh-CN" altLang="en-US" noProof="0" dirty="0"/>
              <a:t>第五级</a:t>
            </a:r>
            <a:endParaRPr lang="zh-CN" altLang="en-US" noProof="0" dirty="0"/>
          </a:p>
        </p:txBody>
      </p:sp>
    </p:spTree>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 id="2147483661" r:id="rId5"/>
    <p:sldLayoutId id="2147483662" r:id="rId6"/>
  </p:sldLayoutIdLst>
  <mc:AlternateContent xmlns:mc="http://schemas.openxmlformats.org/markup-compatibility/2006">
    <mc:Choice xmlns:p14="http://schemas.microsoft.com/office/powerpoint/2010/main" Requires="p14">
      <p:transition spd="med" p14:dur="750">
        <p:pull/>
      </p:transition>
    </mc:Choice>
    <mc:Fallback>
      <p:transition spd="med">
        <p:pull/>
      </p:transition>
    </mc:Fallback>
  </mc:AlternateContent>
  <p:timing>
    <p:tnLst>
      <p:par>
        <p:cTn id="1" dur="indefinite" restart="never" nodeType="tmRoot"/>
      </p:par>
    </p:tnLst>
  </p:timing>
  <p:hf sldNum="0" hdr="0" ftr="0" dt="0"/>
  <p:txStyles>
    <p:titleStyle>
      <a:lvl1pPr algn="l" defTabSz="1218565" rtl="0" eaLnBrk="1" latinLnBrk="0" hangingPunct="1">
        <a:spcBef>
          <a:spcPct val="0"/>
        </a:spcBef>
        <a:buNone/>
        <a:defRPr sz="3600" kern="1200">
          <a:solidFill>
            <a:schemeClr val="tx1"/>
          </a:solidFill>
          <a:latin typeface="宋体" panose="02010600030101010101" pitchFamily="2" charset="-122"/>
          <a:ea typeface="宋体" panose="02010600030101010101" pitchFamily="2" charset="-122"/>
          <a:cs typeface="+mj-cs"/>
        </a:defRPr>
      </a:lvl1pPr>
    </p:titleStyle>
    <p:bodyStyle>
      <a:lvl1pPr marL="304800" indent="-304800" algn="l" defTabSz="1218565" rtl="0" eaLnBrk="1" latinLnBrk="0" hangingPunct="1">
        <a:lnSpc>
          <a:spcPct val="90000"/>
        </a:lnSpc>
        <a:spcBef>
          <a:spcPts val="1800"/>
        </a:spcBef>
        <a:buClr>
          <a:schemeClr val="accent1">
            <a:lumMod val="75000"/>
          </a:schemeClr>
        </a:buClr>
        <a:buFont typeface="Arial" panose="020B0604020202020204" pitchFamily="34" charset="0"/>
        <a:buChar char="•"/>
        <a:defRPr sz="2800" kern="1200">
          <a:solidFill>
            <a:schemeClr val="tx1"/>
          </a:solidFill>
          <a:latin typeface="宋体" panose="02010600030101010101" pitchFamily="2" charset="-122"/>
          <a:ea typeface="宋体" panose="02010600030101010101" pitchFamily="2" charset="-122"/>
          <a:cs typeface="+mn-cs"/>
        </a:defRPr>
      </a:lvl1pPr>
      <a:lvl2pPr marL="755650" indent="-304800" algn="l" defTabSz="1218565" rtl="0" eaLnBrk="1" latinLnBrk="0" hangingPunct="1">
        <a:lnSpc>
          <a:spcPct val="90000"/>
        </a:lnSpc>
        <a:spcBef>
          <a:spcPts val="1200"/>
        </a:spcBef>
        <a:buClr>
          <a:schemeClr val="accent1">
            <a:lumMod val="75000"/>
          </a:schemeClr>
        </a:buClr>
        <a:buFont typeface="Arial" panose="020B0604020202020204" pitchFamily="34" charset="0"/>
        <a:buChar char="–"/>
        <a:defRPr sz="2400" kern="1200">
          <a:solidFill>
            <a:schemeClr val="tx1"/>
          </a:solidFill>
          <a:latin typeface="宋体" panose="02010600030101010101" pitchFamily="2" charset="-122"/>
          <a:ea typeface="宋体" panose="02010600030101010101" pitchFamily="2" charset="-122"/>
          <a:cs typeface="+mn-cs"/>
        </a:defRPr>
      </a:lvl2pPr>
      <a:lvl3pPr marL="1206500" indent="-304800" algn="l" defTabSz="1218565" rtl="0" eaLnBrk="1" latinLnBrk="0" hangingPunct="1">
        <a:lnSpc>
          <a:spcPct val="90000"/>
        </a:lnSpc>
        <a:spcBef>
          <a:spcPts val="800"/>
        </a:spcBef>
        <a:buClr>
          <a:schemeClr val="accent1">
            <a:lumMod val="75000"/>
          </a:schemeClr>
        </a:buClr>
        <a:buFont typeface="Arial" panose="020B0604020202020204" pitchFamily="34" charset="0"/>
        <a:buChar char="•"/>
        <a:defRPr sz="2000" kern="1200">
          <a:solidFill>
            <a:schemeClr val="tx1"/>
          </a:solidFill>
          <a:latin typeface="宋体" panose="02010600030101010101" pitchFamily="2" charset="-122"/>
          <a:ea typeface="宋体" panose="02010600030101010101" pitchFamily="2" charset="-122"/>
          <a:cs typeface="+mn-cs"/>
        </a:defRPr>
      </a:lvl3pPr>
      <a:lvl4pPr marL="1657985" indent="-304800" algn="l" defTabSz="1218565" rtl="0" eaLnBrk="1" latinLnBrk="0" hangingPunct="1">
        <a:lnSpc>
          <a:spcPct val="90000"/>
        </a:lnSpc>
        <a:spcBef>
          <a:spcPts val="800"/>
        </a:spcBef>
        <a:buClr>
          <a:schemeClr val="accent1">
            <a:lumMod val="75000"/>
          </a:schemeClr>
        </a:buClr>
        <a:buFont typeface="Arial" panose="020B0604020202020204" pitchFamily="34" charset="0"/>
        <a:buChar char="•"/>
        <a:defRPr sz="2000" kern="1200">
          <a:solidFill>
            <a:schemeClr val="tx1"/>
          </a:solidFill>
          <a:latin typeface="宋体" panose="02010600030101010101" pitchFamily="2" charset="-122"/>
          <a:ea typeface="宋体" panose="02010600030101010101" pitchFamily="2" charset="-122"/>
          <a:cs typeface="+mn-cs"/>
        </a:defRPr>
      </a:lvl4pPr>
      <a:lvl5pPr marL="2108835" indent="-304800" algn="l" defTabSz="1218565" rtl="0" eaLnBrk="1" latinLnBrk="0" hangingPunct="1">
        <a:lnSpc>
          <a:spcPct val="90000"/>
        </a:lnSpc>
        <a:spcBef>
          <a:spcPts val="800"/>
        </a:spcBef>
        <a:buClr>
          <a:schemeClr val="accent1">
            <a:lumMod val="75000"/>
          </a:schemeClr>
        </a:buClr>
        <a:buFont typeface="Arial" panose="020B0604020202020204" pitchFamily="34" charset="0"/>
        <a:buChar char="•"/>
        <a:defRPr sz="2000" kern="1200">
          <a:solidFill>
            <a:schemeClr val="tx1"/>
          </a:solidFill>
          <a:latin typeface="宋体" panose="02010600030101010101" pitchFamily="2" charset="-122"/>
          <a:ea typeface="宋体" panose="02010600030101010101" pitchFamily="2" charset="-122"/>
          <a:cs typeface="+mn-cs"/>
        </a:defRPr>
      </a:lvl5pPr>
      <a:lvl6pPr marL="2559685" indent="-304800" algn="l" defTabSz="1218565" rtl="0" eaLnBrk="1" latinLnBrk="0" hangingPunct="1">
        <a:lnSpc>
          <a:spcPct val="90000"/>
        </a:lnSpc>
        <a:spcBef>
          <a:spcPts val="800"/>
        </a:spcBef>
        <a:buClr>
          <a:schemeClr val="accent1"/>
        </a:buClr>
        <a:buFont typeface="Arial" panose="020B0604020202020204" pitchFamily="34" charset="0"/>
        <a:buChar char="•"/>
        <a:defRPr sz="2000" kern="1200" baseline="0">
          <a:solidFill>
            <a:schemeClr val="tx1"/>
          </a:solidFill>
          <a:latin typeface="+mn-lt"/>
          <a:ea typeface="+mn-ea"/>
          <a:cs typeface="+mn-cs"/>
        </a:defRPr>
      </a:lvl6pPr>
      <a:lvl7pPr marL="3011170" indent="-304800" algn="l" defTabSz="1218565" rtl="0" eaLnBrk="1" latinLnBrk="0" hangingPunct="1">
        <a:lnSpc>
          <a:spcPct val="90000"/>
        </a:lnSpc>
        <a:spcBef>
          <a:spcPts val="800"/>
        </a:spcBef>
        <a:buClr>
          <a:schemeClr val="accent1"/>
        </a:buClr>
        <a:buFont typeface="Arial" panose="020B0604020202020204" pitchFamily="34" charset="0"/>
        <a:buChar char="•"/>
        <a:defRPr sz="2000" kern="1200" baseline="0">
          <a:solidFill>
            <a:schemeClr val="tx1"/>
          </a:solidFill>
          <a:latin typeface="+mn-lt"/>
          <a:ea typeface="+mn-ea"/>
          <a:cs typeface="+mn-cs"/>
        </a:defRPr>
      </a:lvl7pPr>
      <a:lvl8pPr marL="3462020" indent="-304800" algn="l" defTabSz="1218565" rtl="0" eaLnBrk="1" latinLnBrk="0" hangingPunct="1">
        <a:lnSpc>
          <a:spcPct val="90000"/>
        </a:lnSpc>
        <a:spcBef>
          <a:spcPts val="800"/>
        </a:spcBef>
        <a:buClr>
          <a:schemeClr val="accent1"/>
        </a:buClr>
        <a:buFont typeface="Arial" panose="020B0604020202020204" pitchFamily="34" charset="0"/>
        <a:buChar char="•"/>
        <a:defRPr sz="2000" kern="1200" baseline="0">
          <a:solidFill>
            <a:schemeClr val="tx1"/>
          </a:solidFill>
          <a:latin typeface="+mn-lt"/>
          <a:ea typeface="+mn-ea"/>
          <a:cs typeface="+mn-cs"/>
        </a:defRPr>
      </a:lvl8pPr>
      <a:lvl9pPr marL="3912870" indent="-304800" algn="l" defTabSz="1218565" rtl="0" eaLnBrk="1" latinLnBrk="0" hangingPunct="1">
        <a:lnSpc>
          <a:spcPct val="90000"/>
        </a:lnSpc>
        <a:spcBef>
          <a:spcPts val="800"/>
        </a:spcBef>
        <a:buClr>
          <a:schemeClr val="accent1"/>
        </a:buClr>
        <a:buFont typeface="Arial" panose="020B0604020202020204" pitchFamily="34" charset="0"/>
        <a:buChar char="•"/>
        <a:defRPr sz="2000" kern="1200" baseline="0">
          <a:solidFill>
            <a:schemeClr val="tx1"/>
          </a:solidFill>
          <a:latin typeface="+mn-lt"/>
          <a:ea typeface="+mn-ea"/>
          <a:cs typeface="+mn-cs"/>
        </a:defRPr>
      </a:lvl9pPr>
    </p:bodyStyle>
    <p:otherStyle>
      <a:defPPr>
        <a:defRPr/>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165" algn="l" defTabSz="1218565" rtl="0" eaLnBrk="1" latinLnBrk="0" hangingPunct="1">
        <a:defRPr sz="2400" kern="1200">
          <a:solidFill>
            <a:schemeClr val="tx1"/>
          </a:solidFill>
          <a:latin typeface="+mn-lt"/>
          <a:ea typeface="+mn-ea"/>
          <a:cs typeface="+mn-cs"/>
        </a:defRPr>
      </a:lvl4pPr>
      <a:lvl5pPr marL="2437765" algn="l" defTabSz="1218565" rtl="0" eaLnBrk="1" latinLnBrk="0" hangingPunct="1">
        <a:defRPr sz="2400" kern="1200">
          <a:solidFill>
            <a:schemeClr val="tx1"/>
          </a:solidFill>
          <a:latin typeface="+mn-lt"/>
          <a:ea typeface="+mn-ea"/>
          <a:cs typeface="+mn-cs"/>
        </a:defRPr>
      </a:lvl5pPr>
      <a:lvl6pPr marL="3047365" algn="l" defTabSz="1218565" rtl="0" eaLnBrk="1" latinLnBrk="0" hangingPunct="1">
        <a:defRPr sz="2400" kern="1200">
          <a:solidFill>
            <a:schemeClr val="tx1"/>
          </a:solidFill>
          <a:latin typeface="+mn-lt"/>
          <a:ea typeface="+mn-ea"/>
          <a:cs typeface="+mn-cs"/>
        </a:defRPr>
      </a:lvl6pPr>
      <a:lvl7pPr marL="3656965" algn="l" defTabSz="1218565" rtl="0" eaLnBrk="1" latinLnBrk="0" hangingPunct="1">
        <a:defRPr sz="2400" kern="1200">
          <a:solidFill>
            <a:schemeClr val="tx1"/>
          </a:solidFill>
          <a:latin typeface="+mn-lt"/>
          <a:ea typeface="+mn-ea"/>
          <a:cs typeface="+mn-cs"/>
        </a:defRPr>
      </a:lvl7pPr>
      <a:lvl8pPr marL="4266565" algn="l" defTabSz="1218565" rtl="0" eaLnBrk="1" latinLnBrk="0" hangingPunct="1">
        <a:defRPr sz="2400" kern="1200">
          <a:solidFill>
            <a:schemeClr val="tx1"/>
          </a:solidFill>
          <a:latin typeface="+mn-lt"/>
          <a:ea typeface="+mn-ea"/>
          <a:cs typeface="+mn-cs"/>
        </a:defRPr>
      </a:lvl8pPr>
      <a:lvl9pPr marL="4876165" algn="l" defTabSz="1218565" rtl="0" eaLnBrk="1" latinLnBrk="0"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4681A3"/>
        </a:solidFill>
        <a:effectLst/>
      </p:bgPr>
    </p:bg>
    <p:spTree>
      <p:nvGrpSpPr>
        <p:cNvPr id="1" name=""/>
        <p:cNvGrpSpPr/>
        <p:nvPr/>
      </p:nvGrpSpPr>
      <p:grpSpPr>
        <a:xfrm>
          <a:off x="0" y="0"/>
          <a:ext cx="0" cy="0"/>
          <a:chOff x="0" y="0"/>
          <a:chExt cx="0" cy="0"/>
        </a:xfrm>
      </p:grpSpPr>
      <p:grpSp>
        <p:nvGrpSpPr>
          <p:cNvPr id="11" name="底图"/>
          <p:cNvGrpSpPr/>
          <p:nvPr/>
        </p:nvGrpSpPr>
        <p:grpSpPr>
          <a:xfrm>
            <a:off x="1" y="5409217"/>
            <a:ext cx="12190413" cy="1462483"/>
            <a:chOff x="0" y="4056912"/>
            <a:chExt cx="9144000" cy="1096862"/>
          </a:xfrm>
        </p:grpSpPr>
        <p:sp>
          <p:nvSpPr>
            <p:cNvPr id="21" name="任意多边形 20"/>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sz="1800" dirty="0">
                <a:latin typeface="宋体" panose="02010600030101010101" pitchFamily="2" charset="-122"/>
                <a:ea typeface="宋体" panose="02010600030101010101" pitchFamily="2" charset="-122"/>
              </a:endParaRPr>
            </a:p>
          </p:txBody>
        </p:sp>
        <p:sp>
          <p:nvSpPr>
            <p:cNvPr id="18" name="矩形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sz="1800" dirty="0">
                <a:latin typeface="宋体" panose="02010600030101010101" pitchFamily="2" charset="-122"/>
                <a:ea typeface="宋体" panose="02010600030101010101" pitchFamily="2" charset="-122"/>
              </a:endParaRPr>
            </a:p>
          </p:txBody>
        </p:sp>
      </p:grpSp>
      <p:sp>
        <p:nvSpPr>
          <p:cNvPr id="2" name="标题占位符 1"/>
          <p:cNvSpPr>
            <a:spLocks noGrp="1"/>
          </p:cNvSpPr>
          <p:nvPr>
            <p:ph type="title"/>
          </p:nvPr>
        </p:nvSpPr>
        <p:spPr>
          <a:xfrm>
            <a:off x="1219042" y="152400"/>
            <a:ext cx="9752330" cy="1295400"/>
          </a:xfrm>
          <a:prstGeom prst="rect">
            <a:avLst/>
          </a:prstGeom>
        </p:spPr>
        <p:txBody>
          <a:bodyPr vert="horz" lIns="121899" tIns="60949" rIns="121899" bIns="60949" rtlCol="0" anchor="b">
            <a:normAutofit/>
          </a:bodyPr>
          <a:lstStyle/>
          <a:p>
            <a:pPr rtl="0"/>
            <a:r>
              <a:rPr lang="zh-CN" altLang="en-US" noProof="0" dirty="0"/>
              <a:t>单击此处编辑母版标题样式</a:t>
            </a:r>
            <a:endParaRPr lang="zh-CN" altLang="en-US" noProof="0" dirty="0"/>
          </a:p>
        </p:txBody>
      </p:sp>
      <p:sp>
        <p:nvSpPr>
          <p:cNvPr id="3" name="文本占位符 2"/>
          <p:cNvSpPr>
            <a:spLocks noGrp="1"/>
          </p:cNvSpPr>
          <p:nvPr>
            <p:ph type="body" idx="1"/>
          </p:nvPr>
        </p:nvSpPr>
        <p:spPr>
          <a:xfrm>
            <a:off x="1219042" y="1600200"/>
            <a:ext cx="9752330" cy="4572000"/>
          </a:xfrm>
          <a:prstGeom prst="rect">
            <a:avLst/>
          </a:prstGeom>
        </p:spPr>
        <p:txBody>
          <a:bodyPr vert="horz" lIns="121899" tIns="60949" rIns="121899" bIns="60949" rtlCol="0">
            <a:normAutofit/>
          </a:bodyPr>
          <a:lstStyle/>
          <a:p>
            <a:pPr lvl="0" rtl="0"/>
            <a:r>
              <a:rPr lang="zh-CN" altLang="en-US" noProof="0" dirty="0"/>
              <a:t>单击此处编辑母版文本样式</a:t>
            </a:r>
            <a:endParaRPr lang="zh-CN" altLang="en-US" noProof="0" dirty="0"/>
          </a:p>
          <a:p>
            <a:pPr lvl="1" rtl="0"/>
            <a:r>
              <a:rPr lang="zh-CN" altLang="en-US" noProof="0" dirty="0"/>
              <a:t>第二级</a:t>
            </a:r>
            <a:endParaRPr lang="zh-CN" altLang="en-US" noProof="0" dirty="0"/>
          </a:p>
          <a:p>
            <a:pPr lvl="2" rtl="0"/>
            <a:r>
              <a:rPr lang="zh-CN" altLang="en-US" noProof="0" dirty="0"/>
              <a:t>第三级</a:t>
            </a:r>
            <a:endParaRPr lang="zh-CN" altLang="en-US" noProof="0" dirty="0"/>
          </a:p>
          <a:p>
            <a:pPr lvl="3" rtl="0"/>
            <a:r>
              <a:rPr lang="zh-CN" altLang="en-US" noProof="0" dirty="0"/>
              <a:t>第四级</a:t>
            </a:r>
            <a:endParaRPr lang="zh-CN" altLang="en-US" noProof="0" dirty="0"/>
          </a:p>
          <a:p>
            <a:pPr lvl="4" rtl="0"/>
            <a:r>
              <a:rPr lang="zh-CN" altLang="en-US" noProof="0" dirty="0"/>
              <a:t>第五级</a:t>
            </a:r>
            <a:endParaRPr lang="zh-CN" altLang="en-US" noProof="0" dirty="0"/>
          </a:p>
        </p:txBody>
      </p:sp>
    </p:spTree>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Lst>
  <mc:AlternateContent xmlns:mc="http://schemas.openxmlformats.org/markup-compatibility/2006">
    <mc:Choice xmlns:p14="http://schemas.microsoft.com/office/powerpoint/2010/main" Requires="p14">
      <p:transition spd="med" p14:dur="750">
        <p:pull/>
      </p:transition>
    </mc:Choice>
    <mc:Fallback>
      <p:transition spd="med">
        <p:pull/>
      </p:transition>
    </mc:Fallback>
  </mc:AlternateContent>
  <p:timing>
    <p:tnLst>
      <p:par>
        <p:cTn id="1" dur="indefinite" restart="never" nodeType="tmRoot"/>
      </p:par>
    </p:tnLst>
  </p:timing>
  <p:hf sldNum="0" hdr="0" ftr="0" dt="0"/>
  <p:txStyles>
    <p:titleStyle>
      <a:lvl1pPr algn="l" defTabSz="1218565" rtl="0" eaLnBrk="1" latinLnBrk="0" hangingPunct="1">
        <a:spcBef>
          <a:spcPct val="0"/>
        </a:spcBef>
        <a:buNone/>
        <a:defRPr sz="3600" kern="1200">
          <a:solidFill>
            <a:schemeClr val="tx1"/>
          </a:solidFill>
          <a:latin typeface="宋体" panose="02010600030101010101" pitchFamily="2" charset="-122"/>
          <a:ea typeface="宋体" panose="02010600030101010101" pitchFamily="2" charset="-122"/>
          <a:cs typeface="+mj-cs"/>
        </a:defRPr>
      </a:lvl1pPr>
    </p:titleStyle>
    <p:bodyStyle>
      <a:lvl1pPr marL="304800" indent="-304800" algn="l" defTabSz="1218565" rtl="0" eaLnBrk="1" latinLnBrk="0" hangingPunct="1">
        <a:lnSpc>
          <a:spcPct val="90000"/>
        </a:lnSpc>
        <a:spcBef>
          <a:spcPts val="1800"/>
        </a:spcBef>
        <a:buClr>
          <a:schemeClr val="accent1">
            <a:lumMod val="75000"/>
          </a:schemeClr>
        </a:buClr>
        <a:buFont typeface="Arial" panose="020B0604020202020204" pitchFamily="34" charset="0"/>
        <a:buChar char="•"/>
        <a:defRPr sz="2800" kern="1200">
          <a:solidFill>
            <a:schemeClr val="tx1"/>
          </a:solidFill>
          <a:latin typeface="宋体" panose="02010600030101010101" pitchFamily="2" charset="-122"/>
          <a:ea typeface="宋体" panose="02010600030101010101" pitchFamily="2" charset="-122"/>
          <a:cs typeface="+mn-cs"/>
        </a:defRPr>
      </a:lvl1pPr>
      <a:lvl2pPr marL="755650" indent="-304800" algn="l" defTabSz="1218565" rtl="0" eaLnBrk="1" latinLnBrk="0" hangingPunct="1">
        <a:lnSpc>
          <a:spcPct val="90000"/>
        </a:lnSpc>
        <a:spcBef>
          <a:spcPts val="1200"/>
        </a:spcBef>
        <a:buClr>
          <a:schemeClr val="accent1">
            <a:lumMod val="75000"/>
          </a:schemeClr>
        </a:buClr>
        <a:buFont typeface="Arial" panose="020B0604020202020204" pitchFamily="34" charset="0"/>
        <a:buChar char="–"/>
        <a:defRPr sz="2400" kern="1200">
          <a:solidFill>
            <a:schemeClr val="tx1"/>
          </a:solidFill>
          <a:latin typeface="宋体" panose="02010600030101010101" pitchFamily="2" charset="-122"/>
          <a:ea typeface="宋体" panose="02010600030101010101" pitchFamily="2" charset="-122"/>
          <a:cs typeface="+mn-cs"/>
        </a:defRPr>
      </a:lvl2pPr>
      <a:lvl3pPr marL="1206500" indent="-304800" algn="l" defTabSz="1218565" rtl="0" eaLnBrk="1" latinLnBrk="0" hangingPunct="1">
        <a:lnSpc>
          <a:spcPct val="90000"/>
        </a:lnSpc>
        <a:spcBef>
          <a:spcPts val="800"/>
        </a:spcBef>
        <a:buClr>
          <a:schemeClr val="accent1">
            <a:lumMod val="75000"/>
          </a:schemeClr>
        </a:buClr>
        <a:buFont typeface="Arial" panose="020B0604020202020204" pitchFamily="34" charset="0"/>
        <a:buChar char="•"/>
        <a:defRPr sz="2000" kern="1200">
          <a:solidFill>
            <a:schemeClr val="tx1"/>
          </a:solidFill>
          <a:latin typeface="宋体" panose="02010600030101010101" pitchFamily="2" charset="-122"/>
          <a:ea typeface="宋体" panose="02010600030101010101" pitchFamily="2" charset="-122"/>
          <a:cs typeface="+mn-cs"/>
        </a:defRPr>
      </a:lvl3pPr>
      <a:lvl4pPr marL="1657985" indent="-304800" algn="l" defTabSz="1218565" rtl="0" eaLnBrk="1" latinLnBrk="0" hangingPunct="1">
        <a:lnSpc>
          <a:spcPct val="90000"/>
        </a:lnSpc>
        <a:spcBef>
          <a:spcPts val="800"/>
        </a:spcBef>
        <a:buClr>
          <a:schemeClr val="accent1">
            <a:lumMod val="75000"/>
          </a:schemeClr>
        </a:buClr>
        <a:buFont typeface="Arial" panose="020B0604020202020204" pitchFamily="34" charset="0"/>
        <a:buChar char="•"/>
        <a:defRPr sz="2000" kern="1200">
          <a:solidFill>
            <a:schemeClr val="tx1"/>
          </a:solidFill>
          <a:latin typeface="宋体" panose="02010600030101010101" pitchFamily="2" charset="-122"/>
          <a:ea typeface="宋体" panose="02010600030101010101" pitchFamily="2" charset="-122"/>
          <a:cs typeface="+mn-cs"/>
        </a:defRPr>
      </a:lvl4pPr>
      <a:lvl5pPr marL="2108835" indent="-304800" algn="l" defTabSz="1218565" rtl="0" eaLnBrk="1" latinLnBrk="0" hangingPunct="1">
        <a:lnSpc>
          <a:spcPct val="90000"/>
        </a:lnSpc>
        <a:spcBef>
          <a:spcPts val="800"/>
        </a:spcBef>
        <a:buClr>
          <a:schemeClr val="accent1">
            <a:lumMod val="75000"/>
          </a:schemeClr>
        </a:buClr>
        <a:buFont typeface="Arial" panose="020B0604020202020204" pitchFamily="34" charset="0"/>
        <a:buChar char="•"/>
        <a:defRPr sz="2000" kern="1200">
          <a:solidFill>
            <a:schemeClr val="tx1"/>
          </a:solidFill>
          <a:latin typeface="宋体" panose="02010600030101010101" pitchFamily="2" charset="-122"/>
          <a:ea typeface="宋体" panose="02010600030101010101" pitchFamily="2" charset="-122"/>
          <a:cs typeface="+mn-cs"/>
        </a:defRPr>
      </a:lvl5pPr>
      <a:lvl6pPr marL="2559685" indent="-304800" algn="l" defTabSz="1218565" rtl="0" eaLnBrk="1" latinLnBrk="0" hangingPunct="1">
        <a:lnSpc>
          <a:spcPct val="90000"/>
        </a:lnSpc>
        <a:spcBef>
          <a:spcPts val="800"/>
        </a:spcBef>
        <a:buClr>
          <a:schemeClr val="accent1"/>
        </a:buClr>
        <a:buFont typeface="Arial" panose="020B0604020202020204" pitchFamily="34" charset="0"/>
        <a:buChar char="•"/>
        <a:defRPr sz="2000" kern="1200" baseline="0">
          <a:solidFill>
            <a:schemeClr val="tx1"/>
          </a:solidFill>
          <a:latin typeface="+mn-lt"/>
          <a:ea typeface="+mn-ea"/>
          <a:cs typeface="+mn-cs"/>
        </a:defRPr>
      </a:lvl6pPr>
      <a:lvl7pPr marL="3011170" indent="-304800" algn="l" defTabSz="1218565" rtl="0" eaLnBrk="1" latinLnBrk="0" hangingPunct="1">
        <a:lnSpc>
          <a:spcPct val="90000"/>
        </a:lnSpc>
        <a:spcBef>
          <a:spcPts val="800"/>
        </a:spcBef>
        <a:buClr>
          <a:schemeClr val="accent1"/>
        </a:buClr>
        <a:buFont typeface="Arial" panose="020B0604020202020204" pitchFamily="34" charset="0"/>
        <a:buChar char="•"/>
        <a:defRPr sz="2000" kern="1200" baseline="0">
          <a:solidFill>
            <a:schemeClr val="tx1"/>
          </a:solidFill>
          <a:latin typeface="+mn-lt"/>
          <a:ea typeface="+mn-ea"/>
          <a:cs typeface="+mn-cs"/>
        </a:defRPr>
      </a:lvl7pPr>
      <a:lvl8pPr marL="3462020" indent="-304800" algn="l" defTabSz="1218565" rtl="0" eaLnBrk="1" latinLnBrk="0" hangingPunct="1">
        <a:lnSpc>
          <a:spcPct val="90000"/>
        </a:lnSpc>
        <a:spcBef>
          <a:spcPts val="800"/>
        </a:spcBef>
        <a:buClr>
          <a:schemeClr val="accent1"/>
        </a:buClr>
        <a:buFont typeface="Arial" panose="020B0604020202020204" pitchFamily="34" charset="0"/>
        <a:buChar char="•"/>
        <a:defRPr sz="2000" kern="1200" baseline="0">
          <a:solidFill>
            <a:schemeClr val="tx1"/>
          </a:solidFill>
          <a:latin typeface="+mn-lt"/>
          <a:ea typeface="+mn-ea"/>
          <a:cs typeface="+mn-cs"/>
        </a:defRPr>
      </a:lvl8pPr>
      <a:lvl9pPr marL="3912870" indent="-304800" algn="l" defTabSz="1218565" rtl="0" eaLnBrk="1" latinLnBrk="0" hangingPunct="1">
        <a:lnSpc>
          <a:spcPct val="90000"/>
        </a:lnSpc>
        <a:spcBef>
          <a:spcPts val="800"/>
        </a:spcBef>
        <a:buClr>
          <a:schemeClr val="accent1"/>
        </a:buClr>
        <a:buFont typeface="Arial" panose="020B0604020202020204" pitchFamily="34" charset="0"/>
        <a:buChar char="•"/>
        <a:defRPr sz="2000" kern="1200" baseline="0">
          <a:solidFill>
            <a:schemeClr val="tx1"/>
          </a:solidFill>
          <a:latin typeface="+mn-lt"/>
          <a:ea typeface="+mn-ea"/>
          <a:cs typeface="+mn-cs"/>
        </a:defRPr>
      </a:lvl9pPr>
    </p:bodyStyle>
    <p:otherStyle>
      <a:defPPr>
        <a:defRPr/>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165" algn="l" defTabSz="1218565" rtl="0" eaLnBrk="1" latinLnBrk="0" hangingPunct="1">
        <a:defRPr sz="2400" kern="1200">
          <a:solidFill>
            <a:schemeClr val="tx1"/>
          </a:solidFill>
          <a:latin typeface="+mn-lt"/>
          <a:ea typeface="+mn-ea"/>
          <a:cs typeface="+mn-cs"/>
        </a:defRPr>
      </a:lvl4pPr>
      <a:lvl5pPr marL="2437765" algn="l" defTabSz="1218565" rtl="0" eaLnBrk="1" latinLnBrk="0" hangingPunct="1">
        <a:defRPr sz="2400" kern="1200">
          <a:solidFill>
            <a:schemeClr val="tx1"/>
          </a:solidFill>
          <a:latin typeface="+mn-lt"/>
          <a:ea typeface="+mn-ea"/>
          <a:cs typeface="+mn-cs"/>
        </a:defRPr>
      </a:lvl5pPr>
      <a:lvl6pPr marL="3047365" algn="l" defTabSz="1218565" rtl="0" eaLnBrk="1" latinLnBrk="0" hangingPunct="1">
        <a:defRPr sz="2400" kern="1200">
          <a:solidFill>
            <a:schemeClr val="tx1"/>
          </a:solidFill>
          <a:latin typeface="+mn-lt"/>
          <a:ea typeface="+mn-ea"/>
          <a:cs typeface="+mn-cs"/>
        </a:defRPr>
      </a:lvl6pPr>
      <a:lvl7pPr marL="3656965" algn="l" defTabSz="1218565" rtl="0" eaLnBrk="1" latinLnBrk="0" hangingPunct="1">
        <a:defRPr sz="2400" kern="1200">
          <a:solidFill>
            <a:schemeClr val="tx1"/>
          </a:solidFill>
          <a:latin typeface="+mn-lt"/>
          <a:ea typeface="+mn-ea"/>
          <a:cs typeface="+mn-cs"/>
        </a:defRPr>
      </a:lvl7pPr>
      <a:lvl8pPr marL="4266565" algn="l" defTabSz="1218565" rtl="0" eaLnBrk="1" latinLnBrk="0" hangingPunct="1">
        <a:defRPr sz="2400" kern="1200">
          <a:solidFill>
            <a:schemeClr val="tx1"/>
          </a:solidFill>
          <a:latin typeface="+mn-lt"/>
          <a:ea typeface="+mn-ea"/>
          <a:cs typeface="+mn-cs"/>
        </a:defRPr>
      </a:lvl8pPr>
      <a:lvl9pPr marL="4876165" algn="l" defTabSz="121856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8.xml"/><Relationship Id="rId1" Type="http://schemas.openxmlformats.org/officeDocument/2006/relationships/tags" Target="../tags/tag7.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9.xml"/><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0.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xml"/><Relationship Id="rId1" Type="http://schemas.openxmlformats.org/officeDocument/2006/relationships/tags" Target="../tags/tag11.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xml"/><Relationship Id="rId1" Type="http://schemas.openxmlformats.org/officeDocument/2006/relationships/tags" Target="../tags/tag1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xml"/><Relationship Id="rId1" Type="http://schemas.openxmlformats.org/officeDocument/2006/relationships/tags" Target="../tags/tag13.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3.xml"/><Relationship Id="rId1" Type="http://schemas.openxmlformats.org/officeDocument/2006/relationships/tags" Target="../tags/tag14.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3.xml"/><Relationship Id="rId1" Type="http://schemas.openxmlformats.org/officeDocument/2006/relationships/tags" Target="../tags/tag15.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3.xml"/><Relationship Id="rId1" Type="http://schemas.openxmlformats.org/officeDocument/2006/relationships/tags" Target="../tags/tag16.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3.xml"/><Relationship Id="rId1" Type="http://schemas.openxmlformats.org/officeDocument/2006/relationships/tags" Target="../tags/tag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3.xml"/><Relationship Id="rId1" Type="http://schemas.openxmlformats.org/officeDocument/2006/relationships/tags" Target="../tags/tag18.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3.xml"/><Relationship Id="rId1" Type="http://schemas.openxmlformats.org/officeDocument/2006/relationships/tags" Target="../tags/tag1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image" Target="../media/image6.svg"/><Relationship Id="rId3" Type="http://schemas.openxmlformats.org/officeDocument/2006/relationships/image" Target="../media/image5.png"/><Relationship Id="rId2" Type="http://schemas.openxmlformats.org/officeDocument/2006/relationships/tags" Target="../tags/tag21.xml"/><Relationship Id="rId1" Type="http://schemas.openxmlformats.org/officeDocument/2006/relationships/tags" Target="../tags/tag20.xml"/></Relationships>
</file>

<file path=ppt/slides/_rels/slide24.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tags" Target="../tags/tag23.xml"/><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tags" Target="../tags/tag22.xml"/></Relationships>
</file>

<file path=ppt/slides/_rels/slide25.xml.rels><?xml version="1.0" encoding="UTF-8" standalone="yes"?>
<Relationships xmlns="http://schemas.openxmlformats.org/package/2006/relationships"><Relationship Id="rId9" Type="http://schemas.openxmlformats.org/officeDocument/2006/relationships/tags" Target="../tags/tag30.xml"/><Relationship Id="rId8" Type="http://schemas.openxmlformats.org/officeDocument/2006/relationships/tags" Target="../tags/tag29.xml"/><Relationship Id="rId7" Type="http://schemas.openxmlformats.org/officeDocument/2006/relationships/tags" Target="../tags/tag28.xml"/><Relationship Id="rId6" Type="http://schemas.openxmlformats.org/officeDocument/2006/relationships/tags" Target="../tags/tag27.xml"/><Relationship Id="rId5" Type="http://schemas.openxmlformats.org/officeDocument/2006/relationships/tags" Target="../tags/tag26.xml"/><Relationship Id="rId4" Type="http://schemas.openxmlformats.org/officeDocument/2006/relationships/image" Target="../media/image6.svg"/><Relationship Id="rId3" Type="http://schemas.openxmlformats.org/officeDocument/2006/relationships/image" Target="../media/image5.png"/><Relationship Id="rId2" Type="http://schemas.openxmlformats.org/officeDocument/2006/relationships/tags" Target="../tags/tag25.xml"/><Relationship Id="rId18" Type="http://schemas.openxmlformats.org/officeDocument/2006/relationships/slideLayout" Target="../slideLayouts/slideLayout3.xml"/><Relationship Id="rId17" Type="http://schemas.openxmlformats.org/officeDocument/2006/relationships/tags" Target="../tags/tag38.xml"/><Relationship Id="rId16" Type="http://schemas.openxmlformats.org/officeDocument/2006/relationships/tags" Target="../tags/tag37.xml"/><Relationship Id="rId15" Type="http://schemas.openxmlformats.org/officeDocument/2006/relationships/tags" Target="../tags/tag36.xml"/><Relationship Id="rId14" Type="http://schemas.openxmlformats.org/officeDocument/2006/relationships/tags" Target="../tags/tag35.xml"/><Relationship Id="rId13" Type="http://schemas.openxmlformats.org/officeDocument/2006/relationships/tags" Target="../tags/tag34.xml"/><Relationship Id="rId12" Type="http://schemas.openxmlformats.org/officeDocument/2006/relationships/tags" Target="../tags/tag33.xml"/><Relationship Id="rId11" Type="http://schemas.openxmlformats.org/officeDocument/2006/relationships/tags" Target="../tags/tag32.xml"/><Relationship Id="rId10" Type="http://schemas.openxmlformats.org/officeDocument/2006/relationships/tags" Target="../tags/tag31.xml"/><Relationship Id="rId1" Type="http://schemas.openxmlformats.org/officeDocument/2006/relationships/tags" Target="../tags/tag24.xml"/></Relationships>
</file>

<file path=ppt/slides/_rels/slide26.xml.rels><?xml version="1.0" encoding="UTF-8" standalone="yes"?>
<Relationships xmlns="http://schemas.openxmlformats.org/package/2006/relationships"><Relationship Id="rId9" Type="http://schemas.openxmlformats.org/officeDocument/2006/relationships/tags" Target="../tags/tag45.xml"/><Relationship Id="rId8" Type="http://schemas.openxmlformats.org/officeDocument/2006/relationships/tags" Target="../tags/tag44.xml"/><Relationship Id="rId7" Type="http://schemas.openxmlformats.org/officeDocument/2006/relationships/tags" Target="../tags/tag43.xml"/><Relationship Id="rId6" Type="http://schemas.openxmlformats.org/officeDocument/2006/relationships/tags" Target="../tags/tag42.xml"/><Relationship Id="rId5" Type="http://schemas.openxmlformats.org/officeDocument/2006/relationships/tags" Target="../tags/tag41.xml"/><Relationship Id="rId4" Type="http://schemas.openxmlformats.org/officeDocument/2006/relationships/image" Target="../media/image6.svg"/><Relationship Id="rId3" Type="http://schemas.openxmlformats.org/officeDocument/2006/relationships/image" Target="../media/image5.png"/><Relationship Id="rId25" Type="http://schemas.openxmlformats.org/officeDocument/2006/relationships/slideLayout" Target="../slideLayouts/slideLayout3.xml"/><Relationship Id="rId24" Type="http://schemas.openxmlformats.org/officeDocument/2006/relationships/tags" Target="../tags/tag60.xml"/><Relationship Id="rId23" Type="http://schemas.openxmlformats.org/officeDocument/2006/relationships/tags" Target="../tags/tag59.xml"/><Relationship Id="rId22" Type="http://schemas.openxmlformats.org/officeDocument/2006/relationships/tags" Target="../tags/tag58.xml"/><Relationship Id="rId21" Type="http://schemas.openxmlformats.org/officeDocument/2006/relationships/tags" Target="../tags/tag57.xml"/><Relationship Id="rId20" Type="http://schemas.openxmlformats.org/officeDocument/2006/relationships/tags" Target="../tags/tag56.xml"/><Relationship Id="rId2" Type="http://schemas.openxmlformats.org/officeDocument/2006/relationships/tags" Target="../tags/tag40.xml"/><Relationship Id="rId19" Type="http://schemas.openxmlformats.org/officeDocument/2006/relationships/tags" Target="../tags/tag55.xml"/><Relationship Id="rId18" Type="http://schemas.openxmlformats.org/officeDocument/2006/relationships/tags" Target="../tags/tag54.xml"/><Relationship Id="rId17" Type="http://schemas.openxmlformats.org/officeDocument/2006/relationships/tags" Target="../tags/tag53.xml"/><Relationship Id="rId16" Type="http://schemas.openxmlformats.org/officeDocument/2006/relationships/tags" Target="../tags/tag52.xml"/><Relationship Id="rId15" Type="http://schemas.openxmlformats.org/officeDocument/2006/relationships/tags" Target="../tags/tag51.xml"/><Relationship Id="rId14" Type="http://schemas.openxmlformats.org/officeDocument/2006/relationships/tags" Target="../tags/tag50.xml"/><Relationship Id="rId13" Type="http://schemas.openxmlformats.org/officeDocument/2006/relationships/tags" Target="../tags/tag49.xml"/><Relationship Id="rId12" Type="http://schemas.openxmlformats.org/officeDocument/2006/relationships/tags" Target="../tags/tag48.xml"/><Relationship Id="rId11" Type="http://schemas.openxmlformats.org/officeDocument/2006/relationships/tags" Target="../tags/tag47.xml"/><Relationship Id="rId10" Type="http://schemas.openxmlformats.org/officeDocument/2006/relationships/tags" Target="../tags/tag46.xml"/><Relationship Id="rId1" Type="http://schemas.openxmlformats.org/officeDocument/2006/relationships/tags" Target="../tags/tag39.xml"/></Relationships>
</file>

<file path=ppt/slides/_rels/slide27.xml.rels><?xml version="1.0" encoding="UTF-8" standalone="yes"?>
<Relationships xmlns="http://schemas.openxmlformats.org/package/2006/relationships"><Relationship Id="rId7"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svg"/><Relationship Id="rId3" Type="http://schemas.openxmlformats.org/officeDocument/2006/relationships/image" Target="../media/image5.png"/><Relationship Id="rId2" Type="http://schemas.openxmlformats.org/officeDocument/2006/relationships/tags" Target="../tags/tag62.xml"/><Relationship Id="rId1" Type="http://schemas.openxmlformats.org/officeDocument/2006/relationships/tags" Target="../tags/tag61.xml"/></Relationships>
</file>

<file path=ppt/slides/_rels/slide28.xml.rels><?xml version="1.0" encoding="UTF-8" standalone="yes"?>
<Relationships xmlns="http://schemas.openxmlformats.org/package/2006/relationships"><Relationship Id="rId6" Type="http://schemas.openxmlformats.org/officeDocument/2006/relationships/slideLayout" Target="../slideLayouts/slideLayout3.xml"/><Relationship Id="rId5" Type="http://schemas.openxmlformats.org/officeDocument/2006/relationships/image" Target="../media/image10.png"/><Relationship Id="rId4" Type="http://schemas.openxmlformats.org/officeDocument/2006/relationships/tags" Target="../tags/tag65.xml"/><Relationship Id="rId3" Type="http://schemas.openxmlformats.org/officeDocument/2006/relationships/image" Target="../media/image9.png"/><Relationship Id="rId2" Type="http://schemas.openxmlformats.org/officeDocument/2006/relationships/tags" Target="../tags/tag64.xml"/><Relationship Id="rId1" Type="http://schemas.openxmlformats.org/officeDocument/2006/relationships/tags" Target="../tags/tag63.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66.xml"/><Relationship Id="rId1" Type="http://schemas.openxmlformats.org/officeDocument/2006/relationships/image" Target="../media/image11.jpe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tags" Target="../tags/tag1.xml"/></Relationships>
</file>

<file path=ppt/slides/_rels/slide30.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11.jpeg"/><Relationship Id="rId2" Type="http://schemas.openxmlformats.org/officeDocument/2006/relationships/tags" Target="../tags/tag68.xml"/><Relationship Id="rId1" Type="http://schemas.openxmlformats.org/officeDocument/2006/relationships/tags" Target="../tags/tag67.xml"/></Relationships>
</file>

<file path=ppt/slides/_rels/slide31.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11.jpeg"/><Relationship Id="rId2" Type="http://schemas.openxmlformats.org/officeDocument/2006/relationships/tags" Target="../tags/tag70.xml"/><Relationship Id="rId1" Type="http://schemas.openxmlformats.org/officeDocument/2006/relationships/tags" Target="../tags/tag69.xml"/></Relationships>
</file>

<file path=ppt/slides/_rels/slide32.xml.rels><?xml version="1.0" encoding="UTF-8" standalone="yes"?>
<Relationships xmlns="http://schemas.openxmlformats.org/package/2006/relationships"><Relationship Id="rId8" Type="http://schemas.openxmlformats.org/officeDocument/2006/relationships/slideLayout" Target="../slideLayouts/slideLayout3.xml"/><Relationship Id="rId7" Type="http://schemas.openxmlformats.org/officeDocument/2006/relationships/image" Target="../media/image11.jpeg"/><Relationship Id="rId6" Type="http://schemas.openxmlformats.org/officeDocument/2006/relationships/tags" Target="../tags/tag74.xml"/><Relationship Id="rId5" Type="http://schemas.openxmlformats.org/officeDocument/2006/relationships/image" Target="../media/image13.png"/><Relationship Id="rId4" Type="http://schemas.openxmlformats.org/officeDocument/2006/relationships/tags" Target="../tags/tag73.xml"/><Relationship Id="rId3" Type="http://schemas.openxmlformats.org/officeDocument/2006/relationships/image" Target="../media/image12.png"/><Relationship Id="rId2" Type="http://schemas.openxmlformats.org/officeDocument/2006/relationships/tags" Target="../tags/tag72.xml"/><Relationship Id="rId1" Type="http://schemas.openxmlformats.org/officeDocument/2006/relationships/tags" Target="../tags/tag71.xml"/></Relationships>
</file>

<file path=ppt/slides/_rels/slide33.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11.jpeg"/><Relationship Id="rId2" Type="http://schemas.openxmlformats.org/officeDocument/2006/relationships/tags" Target="../tags/tag76.xml"/><Relationship Id="rId1" Type="http://schemas.openxmlformats.org/officeDocument/2006/relationships/tags" Target="../tags/tag75.xml"/></Relationships>
</file>

<file path=ppt/slides/_rels/slide34.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11.jpeg"/><Relationship Id="rId2" Type="http://schemas.openxmlformats.org/officeDocument/2006/relationships/tags" Target="../tags/tag78.xml"/><Relationship Id="rId1" Type="http://schemas.openxmlformats.org/officeDocument/2006/relationships/tags" Target="../tags/tag77.xml"/></Relationships>
</file>

<file path=ppt/slides/_rels/slide35.xml.rels><?xml version="1.0" encoding="UTF-8" standalone="yes"?>
<Relationships xmlns="http://schemas.openxmlformats.org/package/2006/relationships"><Relationship Id="rId7" Type="http://schemas.openxmlformats.org/officeDocument/2006/relationships/slideLayout" Target="../slideLayouts/slideLayout3.xml"/><Relationship Id="rId6" Type="http://schemas.openxmlformats.org/officeDocument/2006/relationships/image" Target="../media/image13.png"/><Relationship Id="rId5" Type="http://schemas.openxmlformats.org/officeDocument/2006/relationships/tags" Target="../tags/tag81.xml"/><Relationship Id="rId4" Type="http://schemas.openxmlformats.org/officeDocument/2006/relationships/image" Target="../media/image12.png"/><Relationship Id="rId3" Type="http://schemas.openxmlformats.org/officeDocument/2006/relationships/image" Target="../media/image11.jpeg"/><Relationship Id="rId2" Type="http://schemas.openxmlformats.org/officeDocument/2006/relationships/tags" Target="../tags/tag80.xml"/><Relationship Id="rId1" Type="http://schemas.openxmlformats.org/officeDocument/2006/relationships/tags" Target="../tags/tag79.xml"/></Relationships>
</file>

<file path=ppt/slides/_rels/slide36.xml.rels><?xml version="1.0" encoding="UTF-8" standalone="yes"?>
<Relationships xmlns="http://schemas.openxmlformats.org/package/2006/relationships"><Relationship Id="rId9" Type="http://schemas.openxmlformats.org/officeDocument/2006/relationships/tags" Target="../tags/tag88.xml"/><Relationship Id="rId8" Type="http://schemas.openxmlformats.org/officeDocument/2006/relationships/tags" Target="../tags/tag87.xml"/><Relationship Id="rId7" Type="http://schemas.openxmlformats.org/officeDocument/2006/relationships/tags" Target="../tags/tag86.xml"/><Relationship Id="rId6" Type="http://schemas.openxmlformats.org/officeDocument/2006/relationships/tags" Target="../tags/tag85.xml"/><Relationship Id="rId5" Type="http://schemas.openxmlformats.org/officeDocument/2006/relationships/image" Target="../media/image12.png"/><Relationship Id="rId4" Type="http://schemas.openxmlformats.org/officeDocument/2006/relationships/tags" Target="../tags/tag84.xml"/><Relationship Id="rId3" Type="http://schemas.openxmlformats.org/officeDocument/2006/relationships/image" Target="../media/image11.jpeg"/><Relationship Id="rId2" Type="http://schemas.openxmlformats.org/officeDocument/2006/relationships/tags" Target="../tags/tag83.xml"/><Relationship Id="rId13" Type="http://schemas.openxmlformats.org/officeDocument/2006/relationships/slideLayout" Target="../slideLayouts/slideLayout3.xml"/><Relationship Id="rId12" Type="http://schemas.openxmlformats.org/officeDocument/2006/relationships/tags" Target="../tags/tag91.xml"/><Relationship Id="rId11" Type="http://schemas.openxmlformats.org/officeDocument/2006/relationships/tags" Target="../tags/tag90.xml"/><Relationship Id="rId10" Type="http://schemas.openxmlformats.org/officeDocument/2006/relationships/tags" Target="../tags/tag89.xml"/><Relationship Id="rId1" Type="http://schemas.openxmlformats.org/officeDocument/2006/relationships/tags" Target="../tags/tag82.xml"/></Relationships>
</file>

<file path=ppt/slides/_rels/slide37.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image" Target="../media/image14.png"/><Relationship Id="rId3" Type="http://schemas.openxmlformats.org/officeDocument/2006/relationships/image" Target="../media/image11.jpeg"/><Relationship Id="rId2" Type="http://schemas.openxmlformats.org/officeDocument/2006/relationships/tags" Target="../tags/tag93.xml"/><Relationship Id="rId1" Type="http://schemas.openxmlformats.org/officeDocument/2006/relationships/tags" Target="../tags/tag92.xml"/></Relationships>
</file>

<file path=ppt/slides/_rels/slide38.xml.rels><?xml version="1.0" encoding="UTF-8" standalone="yes"?>
<Relationships xmlns="http://schemas.openxmlformats.org/package/2006/relationships"><Relationship Id="rId7" Type="http://schemas.openxmlformats.org/officeDocument/2006/relationships/slideLayout" Target="../slideLayouts/slideLayout3.xml"/><Relationship Id="rId6" Type="http://schemas.openxmlformats.org/officeDocument/2006/relationships/tags" Target="../tags/tag98.xml"/><Relationship Id="rId5" Type="http://schemas.openxmlformats.org/officeDocument/2006/relationships/tags" Target="../tags/tag97.xml"/><Relationship Id="rId4" Type="http://schemas.openxmlformats.org/officeDocument/2006/relationships/tags" Target="../tags/tag96.xml"/><Relationship Id="rId3" Type="http://schemas.openxmlformats.org/officeDocument/2006/relationships/image" Target="../media/image11.jpeg"/><Relationship Id="rId2" Type="http://schemas.openxmlformats.org/officeDocument/2006/relationships/tags" Target="../tags/tag95.xml"/><Relationship Id="rId1" Type="http://schemas.openxmlformats.org/officeDocument/2006/relationships/tags" Target="../tags/tag94.xml"/></Relationships>
</file>

<file path=ppt/slides/_rels/slide39.xml.rels><?xml version="1.0" encoding="UTF-8" standalone="yes"?>
<Relationships xmlns="http://schemas.openxmlformats.org/package/2006/relationships"><Relationship Id="rId9" Type="http://schemas.openxmlformats.org/officeDocument/2006/relationships/tags" Target="../tags/tag106.xml"/><Relationship Id="rId8" Type="http://schemas.openxmlformats.org/officeDocument/2006/relationships/image" Target="../media/image11.jpeg"/><Relationship Id="rId7" Type="http://schemas.openxmlformats.org/officeDocument/2006/relationships/tags" Target="../tags/tag105.xml"/><Relationship Id="rId6" Type="http://schemas.openxmlformats.org/officeDocument/2006/relationships/tags" Target="../tags/tag104.xml"/><Relationship Id="rId5" Type="http://schemas.openxmlformats.org/officeDocument/2006/relationships/tags" Target="../tags/tag103.xml"/><Relationship Id="rId4" Type="http://schemas.openxmlformats.org/officeDocument/2006/relationships/tags" Target="../tags/tag102.xml"/><Relationship Id="rId3" Type="http://schemas.openxmlformats.org/officeDocument/2006/relationships/tags" Target="../tags/tag101.xml"/><Relationship Id="rId2" Type="http://schemas.openxmlformats.org/officeDocument/2006/relationships/tags" Target="../tags/tag100.xml"/><Relationship Id="rId19" Type="http://schemas.openxmlformats.org/officeDocument/2006/relationships/slideLayout" Target="../slideLayouts/slideLayout3.xml"/><Relationship Id="rId18" Type="http://schemas.openxmlformats.org/officeDocument/2006/relationships/tags" Target="../tags/tag115.xml"/><Relationship Id="rId17" Type="http://schemas.openxmlformats.org/officeDocument/2006/relationships/tags" Target="../tags/tag114.xml"/><Relationship Id="rId16" Type="http://schemas.openxmlformats.org/officeDocument/2006/relationships/tags" Target="../tags/tag113.xml"/><Relationship Id="rId15" Type="http://schemas.openxmlformats.org/officeDocument/2006/relationships/tags" Target="../tags/tag112.xml"/><Relationship Id="rId14" Type="http://schemas.openxmlformats.org/officeDocument/2006/relationships/tags" Target="../tags/tag111.xml"/><Relationship Id="rId13" Type="http://schemas.openxmlformats.org/officeDocument/2006/relationships/tags" Target="../tags/tag110.xml"/><Relationship Id="rId12" Type="http://schemas.openxmlformats.org/officeDocument/2006/relationships/tags" Target="../tags/tag109.xml"/><Relationship Id="rId11" Type="http://schemas.openxmlformats.org/officeDocument/2006/relationships/tags" Target="../tags/tag108.xml"/><Relationship Id="rId10" Type="http://schemas.openxmlformats.org/officeDocument/2006/relationships/tags" Target="../tags/tag107.xml"/><Relationship Id="rId1" Type="http://schemas.openxmlformats.org/officeDocument/2006/relationships/tags" Target="../tags/tag99.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tags" Target="../tags/tag2.xml"/></Relationships>
</file>

<file path=ppt/slides/_rels/slide40.xml.rels><?xml version="1.0" encoding="UTF-8" standalone="yes"?>
<Relationships xmlns="http://schemas.openxmlformats.org/package/2006/relationships"><Relationship Id="rId9" Type="http://schemas.openxmlformats.org/officeDocument/2006/relationships/tags" Target="../tags/tag123.xml"/><Relationship Id="rId8" Type="http://schemas.openxmlformats.org/officeDocument/2006/relationships/tags" Target="../tags/tag122.xml"/><Relationship Id="rId7" Type="http://schemas.openxmlformats.org/officeDocument/2006/relationships/image" Target="../media/image11.jpeg"/><Relationship Id="rId6" Type="http://schemas.openxmlformats.org/officeDocument/2006/relationships/tags" Target="../tags/tag121.xml"/><Relationship Id="rId5" Type="http://schemas.openxmlformats.org/officeDocument/2006/relationships/tags" Target="../tags/tag120.xml"/><Relationship Id="rId4" Type="http://schemas.openxmlformats.org/officeDocument/2006/relationships/tags" Target="../tags/tag119.xml"/><Relationship Id="rId3" Type="http://schemas.openxmlformats.org/officeDocument/2006/relationships/tags" Target="../tags/tag118.xml"/><Relationship Id="rId20" Type="http://schemas.openxmlformats.org/officeDocument/2006/relationships/slideLayout" Target="../slideLayouts/slideLayout3.xml"/><Relationship Id="rId2" Type="http://schemas.openxmlformats.org/officeDocument/2006/relationships/tags" Target="../tags/tag117.xml"/><Relationship Id="rId19" Type="http://schemas.openxmlformats.org/officeDocument/2006/relationships/tags" Target="../tags/tag133.xml"/><Relationship Id="rId18" Type="http://schemas.openxmlformats.org/officeDocument/2006/relationships/tags" Target="../tags/tag132.xml"/><Relationship Id="rId17" Type="http://schemas.openxmlformats.org/officeDocument/2006/relationships/tags" Target="../tags/tag131.xml"/><Relationship Id="rId16" Type="http://schemas.openxmlformats.org/officeDocument/2006/relationships/tags" Target="../tags/tag130.xml"/><Relationship Id="rId15" Type="http://schemas.openxmlformats.org/officeDocument/2006/relationships/tags" Target="../tags/tag129.xml"/><Relationship Id="rId14" Type="http://schemas.openxmlformats.org/officeDocument/2006/relationships/tags" Target="../tags/tag128.xml"/><Relationship Id="rId13" Type="http://schemas.openxmlformats.org/officeDocument/2006/relationships/tags" Target="../tags/tag127.xml"/><Relationship Id="rId12" Type="http://schemas.openxmlformats.org/officeDocument/2006/relationships/tags" Target="../tags/tag126.xml"/><Relationship Id="rId11" Type="http://schemas.openxmlformats.org/officeDocument/2006/relationships/tags" Target="../tags/tag125.xml"/><Relationship Id="rId10" Type="http://schemas.openxmlformats.org/officeDocument/2006/relationships/tags" Target="../tags/tag124.xml"/><Relationship Id="rId1" Type="http://schemas.openxmlformats.org/officeDocument/2006/relationships/tags" Target="../tags/tag116.xml"/></Relationships>
</file>

<file path=ppt/slides/_rels/slide41.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11.jpeg"/><Relationship Id="rId2" Type="http://schemas.openxmlformats.org/officeDocument/2006/relationships/tags" Target="../tags/tag135.xml"/><Relationship Id="rId1" Type="http://schemas.openxmlformats.org/officeDocument/2006/relationships/tags" Target="../tags/tag134.xml"/></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15.png"/><Relationship Id="rId1" Type="http://schemas.openxmlformats.org/officeDocument/2006/relationships/tags" Target="../tags/tag136.xml"/></Relationships>
</file>

<file path=ppt/slides/_rels/slide43.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16.png"/><Relationship Id="rId2" Type="http://schemas.openxmlformats.org/officeDocument/2006/relationships/tags" Target="../tags/tag138.xml"/><Relationship Id="rId1" Type="http://schemas.openxmlformats.org/officeDocument/2006/relationships/tags" Target="../tags/tag137.xml"/></Relationships>
</file>

<file path=ppt/slides/_rels/slide44.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16.png"/><Relationship Id="rId2" Type="http://schemas.openxmlformats.org/officeDocument/2006/relationships/tags" Target="../tags/tag140.xml"/><Relationship Id="rId1" Type="http://schemas.openxmlformats.org/officeDocument/2006/relationships/tags" Target="../tags/tag139.xml"/></Relationships>
</file>

<file path=ppt/slides/_rels/slide45.xml.rels><?xml version="1.0" encoding="UTF-8" standalone="yes"?>
<Relationships xmlns="http://schemas.openxmlformats.org/package/2006/relationships"><Relationship Id="rId9" Type="http://schemas.openxmlformats.org/officeDocument/2006/relationships/tags" Target="../tags/tag149.xml"/><Relationship Id="rId8" Type="http://schemas.openxmlformats.org/officeDocument/2006/relationships/tags" Target="../tags/tag148.xml"/><Relationship Id="rId7" Type="http://schemas.openxmlformats.org/officeDocument/2006/relationships/tags" Target="../tags/tag147.xml"/><Relationship Id="rId6" Type="http://schemas.openxmlformats.org/officeDocument/2006/relationships/tags" Target="../tags/tag146.xml"/><Relationship Id="rId5" Type="http://schemas.openxmlformats.org/officeDocument/2006/relationships/tags" Target="../tags/tag145.xml"/><Relationship Id="rId4" Type="http://schemas.openxmlformats.org/officeDocument/2006/relationships/tags" Target="../tags/tag144.xml"/><Relationship Id="rId3" Type="http://schemas.openxmlformats.org/officeDocument/2006/relationships/tags" Target="../tags/tag143.xml"/><Relationship Id="rId2" Type="http://schemas.openxmlformats.org/officeDocument/2006/relationships/tags" Target="../tags/tag142.xml"/><Relationship Id="rId17" Type="http://schemas.openxmlformats.org/officeDocument/2006/relationships/slideLayout" Target="../slideLayouts/slideLayout3.xml"/><Relationship Id="rId16" Type="http://schemas.openxmlformats.org/officeDocument/2006/relationships/image" Target="../media/image16.png"/><Relationship Id="rId15" Type="http://schemas.openxmlformats.org/officeDocument/2006/relationships/tags" Target="../tags/tag155.xml"/><Relationship Id="rId14" Type="http://schemas.openxmlformats.org/officeDocument/2006/relationships/tags" Target="../tags/tag154.xml"/><Relationship Id="rId13" Type="http://schemas.openxmlformats.org/officeDocument/2006/relationships/tags" Target="../tags/tag153.xml"/><Relationship Id="rId12" Type="http://schemas.openxmlformats.org/officeDocument/2006/relationships/tags" Target="../tags/tag152.xml"/><Relationship Id="rId11" Type="http://schemas.openxmlformats.org/officeDocument/2006/relationships/tags" Target="../tags/tag151.xml"/><Relationship Id="rId10" Type="http://schemas.openxmlformats.org/officeDocument/2006/relationships/tags" Target="../tags/tag150.xml"/><Relationship Id="rId1" Type="http://schemas.openxmlformats.org/officeDocument/2006/relationships/tags" Target="../tags/tag141.xml"/></Relationships>
</file>

<file path=ppt/slides/_rels/slide46.xml.rels><?xml version="1.0" encoding="UTF-8" standalone="yes"?>
<Relationships xmlns="http://schemas.openxmlformats.org/package/2006/relationships"><Relationship Id="rId9" Type="http://schemas.openxmlformats.org/officeDocument/2006/relationships/tags" Target="../tags/tag164.xml"/><Relationship Id="rId8" Type="http://schemas.openxmlformats.org/officeDocument/2006/relationships/tags" Target="../tags/tag163.xml"/><Relationship Id="rId7" Type="http://schemas.openxmlformats.org/officeDocument/2006/relationships/tags" Target="../tags/tag162.xml"/><Relationship Id="rId6" Type="http://schemas.openxmlformats.org/officeDocument/2006/relationships/tags" Target="../tags/tag161.xml"/><Relationship Id="rId5" Type="http://schemas.openxmlformats.org/officeDocument/2006/relationships/tags" Target="../tags/tag160.xml"/><Relationship Id="rId4" Type="http://schemas.openxmlformats.org/officeDocument/2006/relationships/tags" Target="../tags/tag159.xml"/><Relationship Id="rId3" Type="http://schemas.openxmlformats.org/officeDocument/2006/relationships/tags" Target="../tags/tag158.xml"/><Relationship Id="rId2" Type="http://schemas.openxmlformats.org/officeDocument/2006/relationships/tags" Target="../tags/tag157.xml"/><Relationship Id="rId18" Type="http://schemas.openxmlformats.org/officeDocument/2006/relationships/slideLayout" Target="../slideLayouts/slideLayout3.xml"/><Relationship Id="rId17" Type="http://schemas.openxmlformats.org/officeDocument/2006/relationships/tags" Target="../tags/tag171.xml"/><Relationship Id="rId16" Type="http://schemas.openxmlformats.org/officeDocument/2006/relationships/tags" Target="../tags/tag170.xml"/><Relationship Id="rId15" Type="http://schemas.openxmlformats.org/officeDocument/2006/relationships/image" Target="../media/image16.png"/><Relationship Id="rId14" Type="http://schemas.openxmlformats.org/officeDocument/2006/relationships/tags" Target="../tags/tag169.xml"/><Relationship Id="rId13" Type="http://schemas.openxmlformats.org/officeDocument/2006/relationships/tags" Target="../tags/tag168.xml"/><Relationship Id="rId12" Type="http://schemas.openxmlformats.org/officeDocument/2006/relationships/tags" Target="../tags/tag167.xml"/><Relationship Id="rId11" Type="http://schemas.openxmlformats.org/officeDocument/2006/relationships/tags" Target="../tags/tag166.xml"/><Relationship Id="rId10" Type="http://schemas.openxmlformats.org/officeDocument/2006/relationships/tags" Target="../tags/tag165.xml"/><Relationship Id="rId1" Type="http://schemas.openxmlformats.org/officeDocument/2006/relationships/tags" Target="../tags/tag156.xml"/></Relationships>
</file>

<file path=ppt/slides/_rels/slide47.xml.rels><?xml version="1.0" encoding="UTF-8" standalone="yes"?>
<Relationships xmlns="http://schemas.openxmlformats.org/package/2006/relationships"><Relationship Id="rId9" Type="http://schemas.openxmlformats.org/officeDocument/2006/relationships/tags" Target="../tags/tag180.xml"/><Relationship Id="rId8" Type="http://schemas.openxmlformats.org/officeDocument/2006/relationships/tags" Target="../tags/tag179.xml"/><Relationship Id="rId7" Type="http://schemas.openxmlformats.org/officeDocument/2006/relationships/tags" Target="../tags/tag178.xml"/><Relationship Id="rId6" Type="http://schemas.openxmlformats.org/officeDocument/2006/relationships/tags" Target="../tags/tag177.xml"/><Relationship Id="rId5" Type="http://schemas.openxmlformats.org/officeDocument/2006/relationships/tags" Target="../tags/tag176.xml"/><Relationship Id="rId4" Type="http://schemas.openxmlformats.org/officeDocument/2006/relationships/tags" Target="../tags/tag175.xml"/><Relationship Id="rId3" Type="http://schemas.openxmlformats.org/officeDocument/2006/relationships/tags" Target="../tags/tag174.xml"/><Relationship Id="rId20" Type="http://schemas.openxmlformats.org/officeDocument/2006/relationships/slideLayout" Target="../slideLayouts/slideLayout3.xml"/><Relationship Id="rId2" Type="http://schemas.openxmlformats.org/officeDocument/2006/relationships/tags" Target="../tags/tag173.xml"/><Relationship Id="rId19" Type="http://schemas.openxmlformats.org/officeDocument/2006/relationships/tags" Target="../tags/tag189.xml"/><Relationship Id="rId18" Type="http://schemas.openxmlformats.org/officeDocument/2006/relationships/tags" Target="../tags/tag188.xml"/><Relationship Id="rId17" Type="http://schemas.openxmlformats.org/officeDocument/2006/relationships/image" Target="../media/image16.png"/><Relationship Id="rId16" Type="http://schemas.openxmlformats.org/officeDocument/2006/relationships/tags" Target="../tags/tag187.xml"/><Relationship Id="rId15" Type="http://schemas.openxmlformats.org/officeDocument/2006/relationships/tags" Target="../tags/tag186.xml"/><Relationship Id="rId14" Type="http://schemas.openxmlformats.org/officeDocument/2006/relationships/tags" Target="../tags/tag185.xml"/><Relationship Id="rId13" Type="http://schemas.openxmlformats.org/officeDocument/2006/relationships/tags" Target="../tags/tag184.xml"/><Relationship Id="rId12" Type="http://schemas.openxmlformats.org/officeDocument/2006/relationships/tags" Target="../tags/tag183.xml"/><Relationship Id="rId11" Type="http://schemas.openxmlformats.org/officeDocument/2006/relationships/tags" Target="../tags/tag182.xml"/><Relationship Id="rId10" Type="http://schemas.openxmlformats.org/officeDocument/2006/relationships/tags" Target="../tags/tag181.xml"/><Relationship Id="rId1" Type="http://schemas.openxmlformats.org/officeDocument/2006/relationships/tags" Target="../tags/tag172.xml"/></Relationships>
</file>

<file path=ppt/slides/_rels/slide48.xml.rels><?xml version="1.0" encoding="UTF-8" standalone="yes"?>
<Relationships xmlns="http://schemas.openxmlformats.org/package/2006/relationships"><Relationship Id="rId9" Type="http://schemas.openxmlformats.org/officeDocument/2006/relationships/tags" Target="../tags/tag198.xml"/><Relationship Id="rId8" Type="http://schemas.openxmlformats.org/officeDocument/2006/relationships/tags" Target="../tags/tag197.xml"/><Relationship Id="rId7" Type="http://schemas.openxmlformats.org/officeDocument/2006/relationships/tags" Target="../tags/tag196.xml"/><Relationship Id="rId6" Type="http://schemas.openxmlformats.org/officeDocument/2006/relationships/tags" Target="../tags/tag195.xml"/><Relationship Id="rId5" Type="http://schemas.openxmlformats.org/officeDocument/2006/relationships/tags" Target="../tags/tag194.xml"/><Relationship Id="rId4" Type="http://schemas.openxmlformats.org/officeDocument/2006/relationships/tags" Target="../tags/tag193.xml"/><Relationship Id="rId3" Type="http://schemas.openxmlformats.org/officeDocument/2006/relationships/tags" Target="../tags/tag192.xml"/><Relationship Id="rId21" Type="http://schemas.openxmlformats.org/officeDocument/2006/relationships/slideLayout" Target="../slideLayouts/slideLayout3.xml"/><Relationship Id="rId20" Type="http://schemas.openxmlformats.org/officeDocument/2006/relationships/tags" Target="../tags/tag208.xml"/><Relationship Id="rId2" Type="http://schemas.openxmlformats.org/officeDocument/2006/relationships/tags" Target="../tags/tag191.xml"/><Relationship Id="rId19" Type="http://schemas.openxmlformats.org/officeDocument/2006/relationships/tags" Target="../tags/tag207.xml"/><Relationship Id="rId18" Type="http://schemas.openxmlformats.org/officeDocument/2006/relationships/image" Target="../media/image16.png"/><Relationship Id="rId17" Type="http://schemas.openxmlformats.org/officeDocument/2006/relationships/tags" Target="../tags/tag206.xml"/><Relationship Id="rId16" Type="http://schemas.openxmlformats.org/officeDocument/2006/relationships/tags" Target="../tags/tag205.xml"/><Relationship Id="rId15" Type="http://schemas.openxmlformats.org/officeDocument/2006/relationships/tags" Target="../tags/tag204.xml"/><Relationship Id="rId14" Type="http://schemas.openxmlformats.org/officeDocument/2006/relationships/tags" Target="../tags/tag203.xml"/><Relationship Id="rId13" Type="http://schemas.openxmlformats.org/officeDocument/2006/relationships/tags" Target="../tags/tag202.xml"/><Relationship Id="rId12" Type="http://schemas.openxmlformats.org/officeDocument/2006/relationships/tags" Target="../tags/tag201.xml"/><Relationship Id="rId11" Type="http://schemas.openxmlformats.org/officeDocument/2006/relationships/tags" Target="../tags/tag200.xml"/><Relationship Id="rId10" Type="http://schemas.openxmlformats.org/officeDocument/2006/relationships/tags" Target="../tags/tag199.xml"/><Relationship Id="rId1" Type="http://schemas.openxmlformats.org/officeDocument/2006/relationships/tags" Target="../tags/tag190.xml"/></Relationships>
</file>

<file path=ppt/slides/_rels/slide49.xml.rels><?xml version="1.0" encoding="UTF-8" standalone="yes"?>
<Relationships xmlns="http://schemas.openxmlformats.org/package/2006/relationships"><Relationship Id="rId9" Type="http://schemas.openxmlformats.org/officeDocument/2006/relationships/tags" Target="../tags/tag217.xml"/><Relationship Id="rId8" Type="http://schemas.openxmlformats.org/officeDocument/2006/relationships/tags" Target="../tags/tag216.xml"/><Relationship Id="rId7" Type="http://schemas.openxmlformats.org/officeDocument/2006/relationships/tags" Target="../tags/tag215.xml"/><Relationship Id="rId6" Type="http://schemas.openxmlformats.org/officeDocument/2006/relationships/tags" Target="../tags/tag214.xml"/><Relationship Id="rId5" Type="http://schemas.openxmlformats.org/officeDocument/2006/relationships/tags" Target="../tags/tag213.xml"/><Relationship Id="rId4" Type="http://schemas.openxmlformats.org/officeDocument/2006/relationships/tags" Target="../tags/tag212.xml"/><Relationship Id="rId3" Type="http://schemas.openxmlformats.org/officeDocument/2006/relationships/tags" Target="../tags/tag211.xml"/><Relationship Id="rId22" Type="http://schemas.openxmlformats.org/officeDocument/2006/relationships/slideLayout" Target="../slideLayouts/slideLayout3.xml"/><Relationship Id="rId21" Type="http://schemas.openxmlformats.org/officeDocument/2006/relationships/tags" Target="../tags/tag228.xml"/><Relationship Id="rId20" Type="http://schemas.openxmlformats.org/officeDocument/2006/relationships/tags" Target="../tags/tag227.xml"/><Relationship Id="rId2" Type="http://schemas.openxmlformats.org/officeDocument/2006/relationships/tags" Target="../tags/tag210.xml"/><Relationship Id="rId19" Type="http://schemas.openxmlformats.org/officeDocument/2006/relationships/image" Target="../media/image16.png"/><Relationship Id="rId18" Type="http://schemas.openxmlformats.org/officeDocument/2006/relationships/tags" Target="../tags/tag226.xml"/><Relationship Id="rId17" Type="http://schemas.openxmlformats.org/officeDocument/2006/relationships/tags" Target="../tags/tag225.xml"/><Relationship Id="rId16" Type="http://schemas.openxmlformats.org/officeDocument/2006/relationships/tags" Target="../tags/tag224.xml"/><Relationship Id="rId15" Type="http://schemas.openxmlformats.org/officeDocument/2006/relationships/tags" Target="../tags/tag223.xml"/><Relationship Id="rId14" Type="http://schemas.openxmlformats.org/officeDocument/2006/relationships/tags" Target="../tags/tag222.xml"/><Relationship Id="rId13" Type="http://schemas.openxmlformats.org/officeDocument/2006/relationships/tags" Target="../tags/tag221.xml"/><Relationship Id="rId12" Type="http://schemas.openxmlformats.org/officeDocument/2006/relationships/tags" Target="../tags/tag220.xml"/><Relationship Id="rId11" Type="http://schemas.openxmlformats.org/officeDocument/2006/relationships/tags" Target="../tags/tag219.xml"/><Relationship Id="rId10" Type="http://schemas.openxmlformats.org/officeDocument/2006/relationships/tags" Target="../tags/tag218.xml"/><Relationship Id="rId1" Type="http://schemas.openxmlformats.org/officeDocument/2006/relationships/tags" Target="../tags/tag209.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xml"/><Relationship Id="rId1" Type="http://schemas.openxmlformats.org/officeDocument/2006/relationships/tags" Target="../tags/tag3.xml"/></Relationships>
</file>

<file path=ppt/slides/_rels/slide50.xml.rels><?xml version="1.0" encoding="UTF-8" standalone="yes"?>
<Relationships xmlns="http://schemas.openxmlformats.org/package/2006/relationships"><Relationship Id="rId9" Type="http://schemas.openxmlformats.org/officeDocument/2006/relationships/tags" Target="../tags/tag237.xml"/><Relationship Id="rId8" Type="http://schemas.openxmlformats.org/officeDocument/2006/relationships/tags" Target="../tags/tag236.xml"/><Relationship Id="rId7" Type="http://schemas.openxmlformats.org/officeDocument/2006/relationships/tags" Target="../tags/tag235.xml"/><Relationship Id="rId6" Type="http://schemas.openxmlformats.org/officeDocument/2006/relationships/tags" Target="../tags/tag234.xml"/><Relationship Id="rId5" Type="http://schemas.openxmlformats.org/officeDocument/2006/relationships/tags" Target="../tags/tag233.xml"/><Relationship Id="rId4" Type="http://schemas.openxmlformats.org/officeDocument/2006/relationships/tags" Target="../tags/tag232.xml"/><Relationship Id="rId3" Type="http://schemas.openxmlformats.org/officeDocument/2006/relationships/tags" Target="../tags/tag231.xml"/><Relationship Id="rId2" Type="http://schemas.openxmlformats.org/officeDocument/2006/relationships/tags" Target="../tags/tag230.xml"/><Relationship Id="rId18" Type="http://schemas.openxmlformats.org/officeDocument/2006/relationships/slideLayout" Target="../slideLayouts/slideLayout3.xml"/><Relationship Id="rId17" Type="http://schemas.openxmlformats.org/officeDocument/2006/relationships/tags" Target="../tags/tag244.xml"/><Relationship Id="rId16" Type="http://schemas.openxmlformats.org/officeDocument/2006/relationships/tags" Target="../tags/tag243.xml"/><Relationship Id="rId15" Type="http://schemas.openxmlformats.org/officeDocument/2006/relationships/image" Target="../media/image16.png"/><Relationship Id="rId14" Type="http://schemas.openxmlformats.org/officeDocument/2006/relationships/tags" Target="../tags/tag242.xml"/><Relationship Id="rId13" Type="http://schemas.openxmlformats.org/officeDocument/2006/relationships/tags" Target="../tags/tag241.xml"/><Relationship Id="rId12" Type="http://schemas.openxmlformats.org/officeDocument/2006/relationships/tags" Target="../tags/tag240.xml"/><Relationship Id="rId11" Type="http://schemas.openxmlformats.org/officeDocument/2006/relationships/tags" Target="../tags/tag239.xml"/><Relationship Id="rId10" Type="http://schemas.openxmlformats.org/officeDocument/2006/relationships/tags" Target="../tags/tag238.xml"/><Relationship Id="rId1" Type="http://schemas.openxmlformats.org/officeDocument/2006/relationships/tags" Target="../tags/tag229.xml"/></Relationships>
</file>

<file path=ppt/slides/_rels/slide51.xml.rels><?xml version="1.0" encoding="UTF-8" standalone="yes"?>
<Relationships xmlns="http://schemas.openxmlformats.org/package/2006/relationships"><Relationship Id="rId9" Type="http://schemas.openxmlformats.org/officeDocument/2006/relationships/tags" Target="../tags/tag253.xml"/><Relationship Id="rId8" Type="http://schemas.openxmlformats.org/officeDocument/2006/relationships/tags" Target="../tags/tag252.xml"/><Relationship Id="rId7" Type="http://schemas.openxmlformats.org/officeDocument/2006/relationships/tags" Target="../tags/tag251.xml"/><Relationship Id="rId6" Type="http://schemas.openxmlformats.org/officeDocument/2006/relationships/tags" Target="../tags/tag250.xml"/><Relationship Id="rId5" Type="http://schemas.openxmlformats.org/officeDocument/2006/relationships/tags" Target="../tags/tag249.xml"/><Relationship Id="rId4" Type="http://schemas.openxmlformats.org/officeDocument/2006/relationships/tags" Target="../tags/tag248.xml"/><Relationship Id="rId3" Type="http://schemas.openxmlformats.org/officeDocument/2006/relationships/tags" Target="../tags/tag247.xml"/><Relationship Id="rId2" Type="http://schemas.openxmlformats.org/officeDocument/2006/relationships/tags" Target="../tags/tag246.xml"/><Relationship Id="rId18" Type="http://schemas.openxmlformats.org/officeDocument/2006/relationships/slideLayout" Target="../slideLayouts/slideLayout3.xml"/><Relationship Id="rId17" Type="http://schemas.openxmlformats.org/officeDocument/2006/relationships/tags" Target="../tags/tag260.xml"/><Relationship Id="rId16" Type="http://schemas.openxmlformats.org/officeDocument/2006/relationships/tags" Target="../tags/tag259.xml"/><Relationship Id="rId15" Type="http://schemas.openxmlformats.org/officeDocument/2006/relationships/image" Target="../media/image16.png"/><Relationship Id="rId14" Type="http://schemas.openxmlformats.org/officeDocument/2006/relationships/tags" Target="../tags/tag258.xml"/><Relationship Id="rId13" Type="http://schemas.openxmlformats.org/officeDocument/2006/relationships/tags" Target="../tags/tag257.xml"/><Relationship Id="rId12" Type="http://schemas.openxmlformats.org/officeDocument/2006/relationships/tags" Target="../tags/tag256.xml"/><Relationship Id="rId11" Type="http://schemas.openxmlformats.org/officeDocument/2006/relationships/tags" Target="../tags/tag255.xml"/><Relationship Id="rId10" Type="http://schemas.openxmlformats.org/officeDocument/2006/relationships/tags" Target="../tags/tag254.xml"/><Relationship Id="rId1" Type="http://schemas.openxmlformats.org/officeDocument/2006/relationships/tags" Target="../tags/tag245.xml"/></Relationships>
</file>

<file path=ppt/slides/_rels/slide52.xml.rels><?xml version="1.0" encoding="UTF-8" standalone="yes"?>
<Relationships xmlns="http://schemas.openxmlformats.org/package/2006/relationships"><Relationship Id="rId9" Type="http://schemas.openxmlformats.org/officeDocument/2006/relationships/tags" Target="../tags/tag269.xml"/><Relationship Id="rId8" Type="http://schemas.openxmlformats.org/officeDocument/2006/relationships/tags" Target="../tags/tag268.xml"/><Relationship Id="rId7" Type="http://schemas.openxmlformats.org/officeDocument/2006/relationships/tags" Target="../tags/tag267.xml"/><Relationship Id="rId6" Type="http://schemas.openxmlformats.org/officeDocument/2006/relationships/tags" Target="../tags/tag266.xml"/><Relationship Id="rId5" Type="http://schemas.openxmlformats.org/officeDocument/2006/relationships/tags" Target="../tags/tag265.xml"/><Relationship Id="rId4" Type="http://schemas.openxmlformats.org/officeDocument/2006/relationships/tags" Target="../tags/tag264.xml"/><Relationship Id="rId3" Type="http://schemas.openxmlformats.org/officeDocument/2006/relationships/tags" Target="../tags/tag263.xml"/><Relationship Id="rId20" Type="http://schemas.openxmlformats.org/officeDocument/2006/relationships/slideLayout" Target="../slideLayouts/slideLayout3.xml"/><Relationship Id="rId2" Type="http://schemas.openxmlformats.org/officeDocument/2006/relationships/tags" Target="../tags/tag262.xml"/><Relationship Id="rId19" Type="http://schemas.openxmlformats.org/officeDocument/2006/relationships/tags" Target="../tags/tag278.xml"/><Relationship Id="rId18" Type="http://schemas.openxmlformats.org/officeDocument/2006/relationships/tags" Target="../tags/tag277.xml"/><Relationship Id="rId17" Type="http://schemas.openxmlformats.org/officeDocument/2006/relationships/image" Target="../media/image16.png"/><Relationship Id="rId16" Type="http://schemas.openxmlformats.org/officeDocument/2006/relationships/tags" Target="../tags/tag276.xml"/><Relationship Id="rId15" Type="http://schemas.openxmlformats.org/officeDocument/2006/relationships/tags" Target="../tags/tag275.xml"/><Relationship Id="rId14" Type="http://schemas.openxmlformats.org/officeDocument/2006/relationships/tags" Target="../tags/tag274.xml"/><Relationship Id="rId13" Type="http://schemas.openxmlformats.org/officeDocument/2006/relationships/tags" Target="../tags/tag273.xml"/><Relationship Id="rId12" Type="http://schemas.openxmlformats.org/officeDocument/2006/relationships/tags" Target="../tags/tag272.xml"/><Relationship Id="rId11" Type="http://schemas.openxmlformats.org/officeDocument/2006/relationships/tags" Target="../tags/tag271.xml"/><Relationship Id="rId10" Type="http://schemas.openxmlformats.org/officeDocument/2006/relationships/tags" Target="../tags/tag270.xml"/><Relationship Id="rId1" Type="http://schemas.openxmlformats.org/officeDocument/2006/relationships/tags" Target="../tags/tag261.xml"/></Relationships>
</file>

<file path=ppt/slides/_rels/slide53.xml.rels><?xml version="1.0" encoding="UTF-8" standalone="yes"?>
<Relationships xmlns="http://schemas.openxmlformats.org/package/2006/relationships"><Relationship Id="rId9" Type="http://schemas.openxmlformats.org/officeDocument/2006/relationships/tags" Target="../tags/tag287.xml"/><Relationship Id="rId8" Type="http://schemas.openxmlformats.org/officeDocument/2006/relationships/tags" Target="../tags/tag286.xml"/><Relationship Id="rId7" Type="http://schemas.openxmlformats.org/officeDocument/2006/relationships/tags" Target="../tags/tag285.xml"/><Relationship Id="rId6" Type="http://schemas.openxmlformats.org/officeDocument/2006/relationships/tags" Target="../tags/tag284.xml"/><Relationship Id="rId5" Type="http://schemas.openxmlformats.org/officeDocument/2006/relationships/tags" Target="../tags/tag283.xml"/><Relationship Id="rId4" Type="http://schemas.openxmlformats.org/officeDocument/2006/relationships/tags" Target="../tags/tag282.xml"/><Relationship Id="rId3" Type="http://schemas.openxmlformats.org/officeDocument/2006/relationships/tags" Target="../tags/tag281.xml"/><Relationship Id="rId21" Type="http://schemas.openxmlformats.org/officeDocument/2006/relationships/slideLayout" Target="../slideLayouts/slideLayout3.xml"/><Relationship Id="rId20" Type="http://schemas.openxmlformats.org/officeDocument/2006/relationships/tags" Target="../tags/tag297.xml"/><Relationship Id="rId2" Type="http://schemas.openxmlformats.org/officeDocument/2006/relationships/tags" Target="../tags/tag280.xml"/><Relationship Id="rId19" Type="http://schemas.openxmlformats.org/officeDocument/2006/relationships/tags" Target="../tags/tag296.xml"/><Relationship Id="rId18" Type="http://schemas.openxmlformats.org/officeDocument/2006/relationships/image" Target="../media/image16.png"/><Relationship Id="rId17" Type="http://schemas.openxmlformats.org/officeDocument/2006/relationships/tags" Target="../tags/tag295.xml"/><Relationship Id="rId16" Type="http://schemas.openxmlformats.org/officeDocument/2006/relationships/tags" Target="../tags/tag294.xml"/><Relationship Id="rId15" Type="http://schemas.openxmlformats.org/officeDocument/2006/relationships/tags" Target="../tags/tag293.xml"/><Relationship Id="rId14" Type="http://schemas.openxmlformats.org/officeDocument/2006/relationships/tags" Target="../tags/tag292.xml"/><Relationship Id="rId13" Type="http://schemas.openxmlformats.org/officeDocument/2006/relationships/tags" Target="../tags/tag291.xml"/><Relationship Id="rId12" Type="http://schemas.openxmlformats.org/officeDocument/2006/relationships/tags" Target="../tags/tag290.xml"/><Relationship Id="rId11" Type="http://schemas.openxmlformats.org/officeDocument/2006/relationships/tags" Target="../tags/tag289.xml"/><Relationship Id="rId10" Type="http://schemas.openxmlformats.org/officeDocument/2006/relationships/tags" Target="../tags/tag288.xml"/><Relationship Id="rId1" Type="http://schemas.openxmlformats.org/officeDocument/2006/relationships/tags" Target="../tags/tag279.xml"/></Relationships>
</file>

<file path=ppt/slides/_rels/slide54.xml.rels><?xml version="1.0" encoding="UTF-8" standalone="yes"?>
<Relationships xmlns="http://schemas.openxmlformats.org/package/2006/relationships"><Relationship Id="rId9" Type="http://schemas.openxmlformats.org/officeDocument/2006/relationships/tags" Target="../tags/tag306.xml"/><Relationship Id="rId8" Type="http://schemas.openxmlformats.org/officeDocument/2006/relationships/tags" Target="../tags/tag305.xml"/><Relationship Id="rId7" Type="http://schemas.openxmlformats.org/officeDocument/2006/relationships/tags" Target="../tags/tag304.xml"/><Relationship Id="rId6" Type="http://schemas.openxmlformats.org/officeDocument/2006/relationships/tags" Target="../tags/tag303.xml"/><Relationship Id="rId5" Type="http://schemas.openxmlformats.org/officeDocument/2006/relationships/tags" Target="../tags/tag302.xml"/><Relationship Id="rId4" Type="http://schemas.openxmlformats.org/officeDocument/2006/relationships/tags" Target="../tags/tag301.xml"/><Relationship Id="rId3" Type="http://schemas.openxmlformats.org/officeDocument/2006/relationships/tags" Target="../tags/tag300.xml"/><Relationship Id="rId22" Type="http://schemas.openxmlformats.org/officeDocument/2006/relationships/slideLayout" Target="../slideLayouts/slideLayout3.xml"/><Relationship Id="rId21" Type="http://schemas.openxmlformats.org/officeDocument/2006/relationships/tags" Target="../tags/tag317.xml"/><Relationship Id="rId20" Type="http://schemas.openxmlformats.org/officeDocument/2006/relationships/tags" Target="../tags/tag316.xml"/><Relationship Id="rId2" Type="http://schemas.openxmlformats.org/officeDocument/2006/relationships/tags" Target="../tags/tag299.xml"/><Relationship Id="rId19" Type="http://schemas.openxmlformats.org/officeDocument/2006/relationships/image" Target="../media/image16.png"/><Relationship Id="rId18" Type="http://schemas.openxmlformats.org/officeDocument/2006/relationships/tags" Target="../tags/tag315.xml"/><Relationship Id="rId17" Type="http://schemas.openxmlformats.org/officeDocument/2006/relationships/tags" Target="../tags/tag314.xml"/><Relationship Id="rId16" Type="http://schemas.openxmlformats.org/officeDocument/2006/relationships/tags" Target="../tags/tag313.xml"/><Relationship Id="rId15" Type="http://schemas.openxmlformats.org/officeDocument/2006/relationships/tags" Target="../tags/tag312.xml"/><Relationship Id="rId14" Type="http://schemas.openxmlformats.org/officeDocument/2006/relationships/tags" Target="../tags/tag311.xml"/><Relationship Id="rId13" Type="http://schemas.openxmlformats.org/officeDocument/2006/relationships/tags" Target="../tags/tag310.xml"/><Relationship Id="rId12" Type="http://schemas.openxmlformats.org/officeDocument/2006/relationships/tags" Target="../tags/tag309.xml"/><Relationship Id="rId11" Type="http://schemas.openxmlformats.org/officeDocument/2006/relationships/tags" Target="../tags/tag308.xml"/><Relationship Id="rId10" Type="http://schemas.openxmlformats.org/officeDocument/2006/relationships/tags" Target="../tags/tag307.xml"/><Relationship Id="rId1" Type="http://schemas.openxmlformats.org/officeDocument/2006/relationships/tags" Target="../tags/tag298.xml"/></Relationships>
</file>

<file path=ppt/slides/_rels/slide55.xml.rels><?xml version="1.0" encoding="UTF-8" standalone="yes"?>
<Relationships xmlns="http://schemas.openxmlformats.org/package/2006/relationships"><Relationship Id="rId9" Type="http://schemas.openxmlformats.org/officeDocument/2006/relationships/tags" Target="../tags/tag326.xml"/><Relationship Id="rId8" Type="http://schemas.openxmlformats.org/officeDocument/2006/relationships/tags" Target="../tags/tag325.xml"/><Relationship Id="rId7" Type="http://schemas.openxmlformats.org/officeDocument/2006/relationships/tags" Target="../tags/tag324.xml"/><Relationship Id="rId6" Type="http://schemas.openxmlformats.org/officeDocument/2006/relationships/tags" Target="../tags/tag323.xml"/><Relationship Id="rId5" Type="http://schemas.openxmlformats.org/officeDocument/2006/relationships/tags" Target="../tags/tag322.xml"/><Relationship Id="rId4" Type="http://schemas.openxmlformats.org/officeDocument/2006/relationships/tags" Target="../tags/tag321.xml"/><Relationship Id="rId3" Type="http://schemas.openxmlformats.org/officeDocument/2006/relationships/tags" Target="../tags/tag320.xml"/><Relationship Id="rId2" Type="http://schemas.openxmlformats.org/officeDocument/2006/relationships/tags" Target="../tags/tag319.xml"/><Relationship Id="rId17" Type="http://schemas.openxmlformats.org/officeDocument/2006/relationships/slideLayout" Target="../slideLayouts/slideLayout3.xml"/><Relationship Id="rId16" Type="http://schemas.openxmlformats.org/officeDocument/2006/relationships/image" Target="../media/image16.png"/><Relationship Id="rId15" Type="http://schemas.openxmlformats.org/officeDocument/2006/relationships/tags" Target="../tags/tag332.xml"/><Relationship Id="rId14" Type="http://schemas.openxmlformats.org/officeDocument/2006/relationships/tags" Target="../tags/tag331.xml"/><Relationship Id="rId13" Type="http://schemas.openxmlformats.org/officeDocument/2006/relationships/tags" Target="../tags/tag330.xml"/><Relationship Id="rId12" Type="http://schemas.openxmlformats.org/officeDocument/2006/relationships/tags" Target="../tags/tag329.xml"/><Relationship Id="rId11" Type="http://schemas.openxmlformats.org/officeDocument/2006/relationships/tags" Target="../tags/tag328.xml"/><Relationship Id="rId10" Type="http://schemas.openxmlformats.org/officeDocument/2006/relationships/tags" Target="../tags/tag327.xml"/><Relationship Id="rId1" Type="http://schemas.openxmlformats.org/officeDocument/2006/relationships/tags" Target="../tags/tag318.xml"/></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333.xml"/></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334.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8.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xml"/><Relationship Id="rId1" Type="http://schemas.openxmlformats.org/officeDocument/2006/relationships/tags" Target="../tags/tag4.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xml"/><Relationship Id="rId1" Type="http://schemas.openxmlformats.org/officeDocument/2006/relationships/tags" Target="../tags/tag5.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tags" Target="../tags/tag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4681A3"/>
        </a:solidFill>
        <a:effectLst/>
      </p:bgPr>
    </p:bg>
    <p:spTree>
      <p:nvGrpSpPr>
        <p:cNvPr id="1" name=""/>
        <p:cNvGrpSpPr/>
        <p:nvPr/>
      </p:nvGrpSpPr>
      <p:grpSpPr>
        <a:xfrm>
          <a:off x="0" y="0"/>
          <a:ext cx="0" cy="0"/>
          <a:chOff x="0" y="0"/>
          <a:chExt cx="0" cy="0"/>
        </a:xfrm>
      </p:grpSpPr>
      <p:pic>
        <p:nvPicPr>
          <p:cNvPr id="3" name="图片 2" descr="未标题-2"/>
          <p:cNvPicPr>
            <a:picLocks noChangeAspect="1"/>
          </p:cNvPicPr>
          <p:nvPr/>
        </p:nvPicPr>
        <p:blipFill>
          <a:blip r:embed="rId1"/>
          <a:stretch>
            <a:fillRect/>
          </a:stretch>
        </p:blipFill>
        <p:spPr>
          <a:xfrm>
            <a:off x="8327390" y="3789045"/>
            <a:ext cx="3694430" cy="2783840"/>
          </a:xfrm>
          <a:prstGeom prst="rect">
            <a:avLst/>
          </a:prstGeom>
        </p:spPr>
      </p:pic>
      <p:sp>
        <p:nvSpPr>
          <p:cNvPr id="7" name="文本框 6" descr="7b0a20202020227461726765744d6f64756c65223a202270726f636573734f6e6c696e65466f6e7473220a7d0a"/>
          <p:cNvSpPr txBox="1"/>
          <p:nvPr/>
        </p:nvSpPr>
        <p:spPr>
          <a:xfrm>
            <a:off x="2999105" y="4004310"/>
            <a:ext cx="5458460" cy="1198880"/>
          </a:xfrm>
          <a:prstGeom prst="rect">
            <a:avLst/>
          </a:prstGeom>
          <a:noFill/>
        </p:spPr>
        <p:txBody>
          <a:bodyPr wrap="square" rtlCol="0">
            <a:spAutoFit/>
          </a:bodyPr>
          <a:p>
            <a:r>
              <a:rPr lang="zh-CN" altLang="en-US" sz="2400" b="1" dirty="0">
                <a:solidFill>
                  <a:schemeClr val="bg1"/>
                </a:solidFill>
                <a:latin typeface="方正黑体简体" panose="02000000000000000000" charset="-122"/>
                <a:ea typeface="方正黑体简体" panose="02000000000000000000" charset="-122"/>
                <a:cs typeface="方正黑体简体" panose="02000000000000000000" charset="-122"/>
                <a:sym typeface="桃醉相思楷" panose="02000503000000000000" charset="-122"/>
              </a:rPr>
              <a:t>主</a:t>
            </a:r>
            <a:r>
              <a:rPr lang="en-US" altLang="zh-CN" sz="2400" b="1" dirty="0">
                <a:solidFill>
                  <a:schemeClr val="bg1"/>
                </a:solidFill>
                <a:latin typeface="方正黑体简体" panose="02000000000000000000" charset="-122"/>
                <a:ea typeface="方正黑体简体" panose="02000000000000000000" charset="-122"/>
                <a:cs typeface="方正黑体简体" panose="02000000000000000000" charset="-122"/>
                <a:sym typeface="桃醉相思楷" panose="02000503000000000000" charset="-122"/>
              </a:rPr>
              <a:t>  </a:t>
            </a:r>
            <a:r>
              <a:rPr lang="zh-CN" altLang="en-US" sz="2400" b="1" dirty="0">
                <a:solidFill>
                  <a:schemeClr val="bg1"/>
                </a:solidFill>
                <a:latin typeface="方正黑体简体" panose="02000000000000000000" charset="-122"/>
                <a:ea typeface="方正黑体简体" panose="02000000000000000000" charset="-122"/>
                <a:cs typeface="方正黑体简体" panose="02000000000000000000" charset="-122"/>
                <a:sym typeface="桃醉相思楷" panose="02000503000000000000" charset="-122"/>
              </a:rPr>
              <a:t>讲：</a:t>
            </a:r>
            <a:r>
              <a:rPr lang="zh-CN" altLang="en-US" sz="2400" b="1" dirty="0">
                <a:solidFill>
                  <a:schemeClr val="bg1"/>
                </a:solidFill>
                <a:latin typeface="方正黑体简体" panose="02000000000000000000" charset="-122"/>
                <a:ea typeface="方正黑体简体" panose="02000000000000000000" charset="-122"/>
                <a:cs typeface="方正黑体简体" panose="02000000000000000000" charset="-122"/>
                <a:sym typeface="桃醉相思楷" panose="02000503000000000000" charset="-122"/>
              </a:rPr>
              <a:t>马</a:t>
            </a:r>
            <a:r>
              <a:rPr lang="en-US" altLang="zh-CN" sz="2400" b="1" dirty="0">
                <a:solidFill>
                  <a:schemeClr val="bg1"/>
                </a:solidFill>
                <a:latin typeface="方正黑体简体" panose="02000000000000000000" charset="-122"/>
                <a:ea typeface="方正黑体简体" panose="02000000000000000000" charset="-122"/>
                <a:cs typeface="方正黑体简体" panose="02000000000000000000" charset="-122"/>
                <a:sym typeface="桃醉相思楷" panose="02000503000000000000" charset="-122"/>
              </a:rPr>
              <a:t>  </a:t>
            </a:r>
            <a:r>
              <a:rPr lang="zh-CN" altLang="en-US" sz="2400" b="1" dirty="0">
                <a:solidFill>
                  <a:schemeClr val="bg1"/>
                </a:solidFill>
                <a:latin typeface="方正黑体简体" panose="02000000000000000000" charset="-122"/>
                <a:ea typeface="方正黑体简体" panose="02000000000000000000" charset="-122"/>
                <a:cs typeface="方正黑体简体" panose="02000000000000000000" charset="-122"/>
                <a:sym typeface="桃醉相思楷" panose="02000503000000000000" charset="-122"/>
              </a:rPr>
              <a:t>骋</a:t>
            </a:r>
            <a:r>
              <a:rPr lang="en-US" altLang="zh-CN" sz="2400" b="1" dirty="0">
                <a:solidFill>
                  <a:schemeClr val="bg1"/>
                </a:solidFill>
                <a:latin typeface="方正黑体简体" panose="02000000000000000000" charset="-122"/>
                <a:ea typeface="方正黑体简体" panose="02000000000000000000" charset="-122"/>
                <a:cs typeface="方正黑体简体" panose="02000000000000000000" charset="-122"/>
                <a:sym typeface="桃醉相思楷" panose="02000503000000000000" charset="-122"/>
              </a:rPr>
              <a:t>    </a:t>
            </a:r>
            <a:r>
              <a:rPr lang="zh-CN" altLang="en-US" sz="2400" b="1" dirty="0">
                <a:solidFill>
                  <a:schemeClr val="bg1"/>
                </a:solidFill>
                <a:latin typeface="方正黑体简体" panose="02000000000000000000" charset="-122"/>
                <a:ea typeface="方正黑体简体" panose="02000000000000000000" charset="-122"/>
                <a:cs typeface="方正黑体简体" panose="02000000000000000000" charset="-122"/>
                <a:sym typeface="桃醉相思楷" panose="02000503000000000000" charset="-122"/>
              </a:rPr>
              <a:t>王</a:t>
            </a:r>
            <a:r>
              <a:rPr lang="en-US" altLang="zh-CN" sz="2400" b="1" dirty="0">
                <a:solidFill>
                  <a:schemeClr val="bg1"/>
                </a:solidFill>
                <a:latin typeface="方正黑体简体" panose="02000000000000000000" charset="-122"/>
                <a:ea typeface="方正黑体简体" panose="02000000000000000000" charset="-122"/>
                <a:cs typeface="方正黑体简体" panose="02000000000000000000" charset="-122"/>
                <a:sym typeface="桃醉相思楷" panose="02000503000000000000" charset="-122"/>
              </a:rPr>
              <a:t>  </a:t>
            </a:r>
            <a:r>
              <a:rPr lang="zh-CN" altLang="en-US" sz="2400" b="1" dirty="0">
                <a:solidFill>
                  <a:schemeClr val="bg1"/>
                </a:solidFill>
                <a:latin typeface="方正黑体简体" panose="02000000000000000000" charset="-122"/>
                <a:ea typeface="方正黑体简体" panose="02000000000000000000" charset="-122"/>
                <a:cs typeface="方正黑体简体" panose="02000000000000000000" charset="-122"/>
                <a:sym typeface="桃醉相思楷" panose="02000503000000000000" charset="-122"/>
              </a:rPr>
              <a:t>静</a:t>
            </a:r>
            <a:r>
              <a:rPr lang="en-US" altLang="zh-CN" sz="2400" b="1" dirty="0">
                <a:solidFill>
                  <a:schemeClr val="bg1"/>
                </a:solidFill>
                <a:latin typeface="方正黑体简体" panose="02000000000000000000" charset="-122"/>
                <a:ea typeface="方正黑体简体" panose="02000000000000000000" charset="-122"/>
                <a:cs typeface="方正黑体简体" panose="02000000000000000000" charset="-122"/>
                <a:sym typeface="桃醉相思楷" panose="02000503000000000000" charset="-122"/>
              </a:rPr>
              <a:t>  </a:t>
            </a:r>
            <a:endParaRPr lang="zh-CN" altLang="en-US" sz="2400" b="1" dirty="0">
              <a:solidFill>
                <a:schemeClr val="bg1"/>
              </a:solidFill>
              <a:latin typeface="方正黑体简体" panose="02000000000000000000" charset="-122"/>
              <a:ea typeface="方正黑体简体" panose="02000000000000000000" charset="-122"/>
              <a:cs typeface="方正黑体简体" panose="02000000000000000000" charset="-122"/>
              <a:sym typeface="桃醉相思楷" panose="02000503000000000000" charset="-122"/>
            </a:endParaRPr>
          </a:p>
          <a:p>
            <a:endParaRPr lang="zh-CN" altLang="en-US" sz="2400" b="1" dirty="0">
              <a:solidFill>
                <a:schemeClr val="bg1"/>
              </a:solidFill>
              <a:latin typeface="方正黑体简体" panose="02000000000000000000" charset="-122"/>
              <a:ea typeface="方正黑体简体" panose="02000000000000000000" charset="-122"/>
              <a:cs typeface="方正黑体简体" panose="02000000000000000000" charset="-122"/>
              <a:sym typeface="桃醉相思楷" panose="02000503000000000000" charset="-122"/>
            </a:endParaRPr>
          </a:p>
          <a:p>
            <a:r>
              <a:rPr lang="zh-CN" altLang="en-US" sz="2400" b="1" dirty="0">
                <a:solidFill>
                  <a:schemeClr val="bg1"/>
                </a:solidFill>
                <a:latin typeface="方正黑体简体" panose="02000000000000000000" charset="-122"/>
                <a:ea typeface="方正黑体简体" panose="02000000000000000000" charset="-122"/>
                <a:cs typeface="方正黑体简体" panose="02000000000000000000" charset="-122"/>
                <a:sym typeface="桃醉相思楷" panose="02000503000000000000" charset="-122"/>
              </a:rPr>
              <a:t>时</a:t>
            </a:r>
            <a:r>
              <a:rPr lang="en-US" altLang="zh-CN" sz="2400" b="1" dirty="0">
                <a:solidFill>
                  <a:schemeClr val="bg1"/>
                </a:solidFill>
                <a:latin typeface="方正黑体简体" panose="02000000000000000000" charset="-122"/>
                <a:ea typeface="方正黑体简体" panose="02000000000000000000" charset="-122"/>
                <a:cs typeface="方正黑体简体" panose="02000000000000000000" charset="-122"/>
                <a:sym typeface="桃醉相思楷" panose="02000503000000000000" charset="-122"/>
              </a:rPr>
              <a:t>  </a:t>
            </a:r>
            <a:r>
              <a:rPr lang="zh-CN" altLang="en-US" sz="2400" b="1" dirty="0">
                <a:solidFill>
                  <a:schemeClr val="bg1"/>
                </a:solidFill>
                <a:latin typeface="方正黑体简体" panose="02000000000000000000" charset="-122"/>
                <a:ea typeface="方正黑体简体" panose="02000000000000000000" charset="-122"/>
                <a:cs typeface="方正黑体简体" panose="02000000000000000000" charset="-122"/>
                <a:sym typeface="桃醉相思楷" panose="02000503000000000000" charset="-122"/>
              </a:rPr>
              <a:t>间：</a:t>
            </a:r>
            <a:r>
              <a:rPr lang="en-US" altLang="zh-CN" sz="2400" b="1" dirty="0">
                <a:solidFill>
                  <a:schemeClr val="bg1"/>
                </a:solidFill>
                <a:latin typeface="方正黑体简体" panose="02000000000000000000" charset="-122"/>
                <a:ea typeface="方正黑体简体" panose="02000000000000000000" charset="-122"/>
                <a:cs typeface="方正黑体简体" panose="02000000000000000000" charset="-122"/>
                <a:sym typeface="桃醉相思楷" panose="02000503000000000000" charset="-122"/>
              </a:rPr>
              <a:t>2023</a:t>
            </a:r>
            <a:r>
              <a:rPr lang="zh-CN" altLang="en-US" sz="2400" b="1" dirty="0">
                <a:solidFill>
                  <a:schemeClr val="bg1"/>
                </a:solidFill>
                <a:latin typeface="方正黑体简体" panose="02000000000000000000" charset="-122"/>
                <a:ea typeface="方正黑体简体" panose="02000000000000000000" charset="-122"/>
                <a:cs typeface="方正黑体简体" panose="02000000000000000000" charset="-122"/>
                <a:sym typeface="桃醉相思楷" panose="02000503000000000000" charset="-122"/>
              </a:rPr>
              <a:t>年</a:t>
            </a:r>
            <a:r>
              <a:rPr lang="en-US" altLang="zh-CN" sz="2400" b="1" dirty="0">
                <a:solidFill>
                  <a:schemeClr val="bg1"/>
                </a:solidFill>
                <a:latin typeface="方正黑体简体" panose="02000000000000000000" charset="-122"/>
                <a:ea typeface="方正黑体简体" panose="02000000000000000000" charset="-122"/>
                <a:cs typeface="方正黑体简体" panose="02000000000000000000" charset="-122"/>
                <a:sym typeface="桃醉相思楷" panose="02000503000000000000" charset="-122"/>
              </a:rPr>
              <a:t>7</a:t>
            </a:r>
            <a:r>
              <a:rPr lang="zh-CN" altLang="en-US" sz="2400" b="1" dirty="0">
                <a:solidFill>
                  <a:schemeClr val="bg1"/>
                </a:solidFill>
                <a:latin typeface="方正黑体简体" panose="02000000000000000000" charset="-122"/>
                <a:ea typeface="方正黑体简体" panose="02000000000000000000" charset="-122"/>
                <a:cs typeface="方正黑体简体" panose="02000000000000000000" charset="-122"/>
                <a:sym typeface="桃醉相思楷" panose="02000503000000000000" charset="-122"/>
              </a:rPr>
              <a:t>月</a:t>
            </a:r>
            <a:r>
              <a:rPr lang="en-US" altLang="zh-CN" sz="2400" b="1" dirty="0">
                <a:solidFill>
                  <a:schemeClr val="bg1"/>
                </a:solidFill>
                <a:latin typeface="方正黑体简体" panose="02000000000000000000" charset="-122"/>
                <a:ea typeface="方正黑体简体" panose="02000000000000000000" charset="-122"/>
                <a:cs typeface="方正黑体简体" panose="02000000000000000000" charset="-122"/>
                <a:sym typeface="桃醉相思楷" panose="02000503000000000000" charset="-122"/>
              </a:rPr>
              <a:t>5</a:t>
            </a:r>
            <a:r>
              <a:rPr lang="zh-CN" altLang="en-US" sz="2400" b="1" dirty="0">
                <a:solidFill>
                  <a:schemeClr val="bg1"/>
                </a:solidFill>
                <a:latin typeface="方正黑体简体" panose="02000000000000000000" charset="-122"/>
                <a:ea typeface="方正黑体简体" panose="02000000000000000000" charset="-122"/>
                <a:cs typeface="方正黑体简体" panose="02000000000000000000" charset="-122"/>
                <a:sym typeface="桃醉相思楷" panose="02000503000000000000" charset="-122"/>
              </a:rPr>
              <a:t>日</a:t>
            </a:r>
            <a:endParaRPr lang="zh-CN" altLang="en-US" sz="2400" b="1" dirty="0">
              <a:solidFill>
                <a:schemeClr val="bg1"/>
              </a:solidFill>
              <a:latin typeface="方正黑体简体" panose="02000000000000000000" charset="-122"/>
              <a:ea typeface="方正黑体简体" panose="02000000000000000000" charset="-122"/>
              <a:cs typeface="方正黑体简体" panose="02000000000000000000" charset="-122"/>
              <a:sym typeface="桃醉相思楷" panose="02000503000000000000" charset="-122"/>
            </a:endParaRPr>
          </a:p>
        </p:txBody>
      </p:sp>
      <p:sp>
        <p:nvSpPr>
          <p:cNvPr id="4" name="矩形 3"/>
          <p:cNvSpPr/>
          <p:nvPr/>
        </p:nvSpPr>
        <p:spPr>
          <a:xfrm>
            <a:off x="2854960" y="2016760"/>
            <a:ext cx="5828665" cy="1198880"/>
          </a:xfrm>
          <a:prstGeom prst="rect">
            <a:avLst/>
          </a:prstGeom>
        </p:spPr>
        <p:txBody>
          <a:bodyPr wrap="square">
            <a:spAutoFit/>
          </a:bodyPr>
          <a:p>
            <a:pPr algn="dist"/>
            <a:r>
              <a:rPr lang="en-US" altLang="zh-CN" sz="7200" b="1" dirty="0">
                <a:solidFill>
                  <a:srgbClr val="4681A3"/>
                </a:solidFill>
                <a:effectLst>
                  <a:outerShdw blurRad="38100" dist="38100" dir="2700000" algn="tl">
                    <a:srgbClr val="000000">
                      <a:alpha val="43137"/>
                    </a:srgbClr>
                  </a:outerShdw>
                  <a:reflection blurRad="25400" stA="30000" endPos="30000" dist="50800" dir="5400000" sy="-100000" algn="bl" rotWithShape="0"/>
                </a:effectLst>
                <a:latin typeface="微软雅黑" panose="020B0503020204020204" pitchFamily="34" charset="-122"/>
                <a:ea typeface="微软雅黑" panose="020B0503020204020204" pitchFamily="34" charset="-122"/>
              </a:rPr>
              <a:t> </a:t>
            </a:r>
            <a:r>
              <a:rPr lang="zh-CN" altLang="en-US" sz="7200" b="1" dirty="0">
                <a:solidFill>
                  <a:srgbClr val="4681A3"/>
                </a:solidFill>
                <a:effectLst>
                  <a:outerShdw blurRad="38100" dist="38100" dir="2700000" algn="tl">
                    <a:srgbClr val="000000">
                      <a:alpha val="43137"/>
                    </a:srgbClr>
                  </a:outerShdw>
                  <a:reflection blurRad="25400" stA="30000" endPos="30000" dist="50800" dir="5400000" sy="-100000" algn="bl" rotWithShape="0"/>
                </a:effectLst>
                <a:latin typeface="微软雅黑" panose="020B0503020204020204" pitchFamily="34" charset="-122"/>
                <a:ea typeface="微软雅黑" panose="020B0503020204020204" pitchFamily="34" charset="-122"/>
              </a:rPr>
              <a:t>贪心算法</a:t>
            </a:r>
            <a:endParaRPr lang="zh-CN" altLang="en-US" sz="7200" b="1" dirty="0">
              <a:solidFill>
                <a:srgbClr val="4681A3"/>
              </a:solidFill>
              <a:effectLst>
                <a:outerShdw blurRad="38100" dist="38100" dir="2700000" algn="tl">
                  <a:srgbClr val="000000">
                    <a:alpha val="43137"/>
                  </a:srgbClr>
                </a:outerShdw>
                <a:reflection blurRad="25400" stA="30000" endPos="30000" dist="50800" dir="5400000" sy="-100000" algn="bl" rotWithShape="0"/>
              </a:effectLst>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TextBox 5" hidden="1"/>
          <p:cNvSpPr txBox="1"/>
          <p:nvPr/>
        </p:nvSpPr>
        <p:spPr>
          <a:xfrm>
            <a:off x="3462973" y="1954213"/>
            <a:ext cx="1943100" cy="368300"/>
          </a:xfrm>
          <a:prstGeom prst="rect">
            <a:avLst/>
          </a:prstGeom>
          <a:noFill/>
          <a:ln w="9525">
            <a:noFill/>
          </a:ln>
        </p:spPr>
        <p:txBody>
          <a:bodyPr>
            <a:spAutoFit/>
          </a:bodyPr>
          <a:p>
            <a:pPr eaLnBrk="1" hangingPunct="1"/>
            <a:r>
              <a:rPr lang="zh-CN" altLang="en-US" dirty="0">
                <a:latin typeface="微软雅黑" panose="020B0503020204020204" pitchFamily="34" charset="-122"/>
                <a:ea typeface="微软雅黑" panose="020B0503020204020204" pitchFamily="34" charset="-122"/>
              </a:rPr>
              <a:t>点击添加文本</a:t>
            </a:r>
            <a:endParaRPr lang="zh-CN" altLang="en-US" dirty="0">
              <a:latin typeface="微软雅黑" panose="020B0503020204020204" pitchFamily="34" charset="-122"/>
              <a:ea typeface="微软雅黑" panose="020B0503020204020204" pitchFamily="34" charset="-122"/>
            </a:endParaRPr>
          </a:p>
        </p:txBody>
      </p:sp>
      <p:sp>
        <p:nvSpPr>
          <p:cNvPr id="5123" name="矩形 6" hidden="1"/>
          <p:cNvSpPr/>
          <p:nvPr/>
        </p:nvSpPr>
        <p:spPr>
          <a:xfrm>
            <a:off x="3462973" y="3025775"/>
            <a:ext cx="1471613" cy="645160"/>
          </a:xfrm>
          <a:prstGeom prst="rect">
            <a:avLst/>
          </a:prstGeom>
          <a:noFill/>
          <a:ln w="9525">
            <a:noFill/>
          </a:ln>
        </p:spPr>
        <p:txBody>
          <a:bodyPr>
            <a:spAutoFit/>
          </a:bodyPr>
          <a:p>
            <a:pPr eaLnBrk="1" hangingPunct="1"/>
            <a:r>
              <a:rPr lang="zh-CN" altLang="en-US" dirty="0">
                <a:latin typeface="微软雅黑" panose="020B0503020204020204" pitchFamily="34" charset="-122"/>
                <a:ea typeface="微软雅黑" panose="020B0503020204020204" pitchFamily="34" charset="-122"/>
              </a:rPr>
              <a:t>点击添加文本</a:t>
            </a:r>
            <a:endParaRPr lang="zh-CN" altLang="en-US" dirty="0">
              <a:latin typeface="微软雅黑" panose="020B0503020204020204" pitchFamily="34" charset="-122"/>
              <a:ea typeface="微软雅黑" panose="020B0503020204020204" pitchFamily="34" charset="-122"/>
            </a:endParaRPr>
          </a:p>
        </p:txBody>
      </p:sp>
      <p:sp>
        <p:nvSpPr>
          <p:cNvPr id="5124" name="矩形 7" hidden="1"/>
          <p:cNvSpPr/>
          <p:nvPr/>
        </p:nvSpPr>
        <p:spPr>
          <a:xfrm>
            <a:off x="3534411" y="4240213"/>
            <a:ext cx="1471612" cy="645160"/>
          </a:xfrm>
          <a:prstGeom prst="rect">
            <a:avLst/>
          </a:prstGeom>
          <a:noFill/>
          <a:ln w="9525">
            <a:noFill/>
          </a:ln>
        </p:spPr>
        <p:txBody>
          <a:bodyPr>
            <a:spAutoFit/>
          </a:bodyPr>
          <a:p>
            <a:pPr eaLnBrk="1" hangingPunct="1"/>
            <a:r>
              <a:rPr lang="zh-CN" altLang="en-US" dirty="0">
                <a:latin typeface="微软雅黑" panose="020B0503020204020204" pitchFamily="34" charset="-122"/>
                <a:ea typeface="微软雅黑" panose="020B0503020204020204" pitchFamily="34" charset="-122"/>
              </a:rPr>
              <a:t>点击添加文本</a:t>
            </a:r>
            <a:endParaRPr lang="zh-CN" altLang="en-US" dirty="0">
              <a:latin typeface="微软雅黑" panose="020B0503020204020204" pitchFamily="34" charset="-122"/>
              <a:ea typeface="微软雅黑" panose="020B0503020204020204" pitchFamily="34" charset="-122"/>
            </a:endParaRPr>
          </a:p>
        </p:txBody>
      </p:sp>
      <p:sp>
        <p:nvSpPr>
          <p:cNvPr id="5125" name="矩形 8" hidden="1"/>
          <p:cNvSpPr/>
          <p:nvPr/>
        </p:nvSpPr>
        <p:spPr>
          <a:xfrm>
            <a:off x="3534411" y="5526088"/>
            <a:ext cx="1471612" cy="645160"/>
          </a:xfrm>
          <a:prstGeom prst="rect">
            <a:avLst/>
          </a:prstGeom>
          <a:noFill/>
          <a:ln w="9525">
            <a:noFill/>
          </a:ln>
        </p:spPr>
        <p:txBody>
          <a:bodyPr>
            <a:spAutoFit/>
          </a:bodyPr>
          <a:p>
            <a:pPr eaLnBrk="1" hangingPunct="1"/>
            <a:r>
              <a:rPr lang="zh-CN" altLang="en-US" dirty="0">
                <a:latin typeface="微软雅黑" panose="020B0503020204020204" pitchFamily="34" charset="-122"/>
                <a:ea typeface="微软雅黑" panose="020B0503020204020204" pitchFamily="34" charset="-122"/>
              </a:rPr>
              <a:t>点击添加文本</a:t>
            </a:r>
            <a:endParaRPr lang="zh-CN" altLang="en-US" dirty="0">
              <a:latin typeface="微软雅黑" panose="020B0503020204020204" pitchFamily="34" charset="-122"/>
              <a:ea typeface="微软雅黑" panose="020B0503020204020204" pitchFamily="34" charset="-122"/>
            </a:endParaRPr>
          </a:p>
        </p:txBody>
      </p:sp>
      <p:sp>
        <p:nvSpPr>
          <p:cNvPr id="5127" name="内容占位符 13"/>
          <p:cNvSpPr>
            <a:spLocks noGrp="1"/>
          </p:cNvSpPr>
          <p:nvPr>
            <p:ph idx="4294967295"/>
          </p:nvPr>
        </p:nvSpPr>
        <p:spPr>
          <a:xfrm>
            <a:off x="504190" y="1728000"/>
            <a:ext cx="10885170" cy="3782695"/>
          </a:xfrm>
        </p:spPr>
        <p:txBody>
          <a:bodyPr vert="horz" wrap="square" lIns="91440" tIns="45720" rIns="91440" bIns="45720" rtlCol="0" anchor="t" anchorCtr="0">
            <a:noAutofit/>
          </a:bodyPr>
          <a:p>
            <a:pPr marL="0" lvl="0" indent="0" algn="l" fontAlgn="auto">
              <a:lnSpc>
                <a:spcPct val="150000"/>
              </a:lnSpc>
              <a:spcBef>
                <a:spcPts val="0"/>
              </a:spcBef>
              <a:spcAft>
                <a:spcPts val="0"/>
              </a:spcAft>
              <a:buSzTx/>
              <a:buNone/>
            </a:pPr>
            <a:r>
              <a:rPr sz="2400" dirty="0">
                <a:latin typeface="微软雅黑" panose="020B0503020204020204" pitchFamily="34" charset="-122"/>
                <a:ea typeface="微软雅黑" panose="020B0503020204020204" pitchFamily="34" charset="-122"/>
                <a:cs typeface="微软雅黑" panose="020B0503020204020204" pitchFamily="34" charset="-122"/>
                <a:sym typeface="+mn-ea"/>
              </a:rPr>
              <a:t>贪心算法是从问题的某一个初始状态出发，通过逐步构造最优解的方法向给定的目标前进，并期望通过这种方法产生出一个全局最优解的方法。</a:t>
            </a:r>
            <a:endParaRPr sz="24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indent="0" algn="l" fontAlgn="auto">
              <a:lnSpc>
                <a:spcPct val="130000"/>
              </a:lnSpc>
              <a:spcBef>
                <a:spcPts val="0"/>
              </a:spcBef>
              <a:spcAft>
                <a:spcPts val="0"/>
              </a:spcAft>
              <a:buSzTx/>
              <a:buNone/>
            </a:pPr>
            <a:endParaRPr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indent="0" algn="l" fontAlgn="auto">
              <a:lnSpc>
                <a:spcPct val="130000"/>
              </a:lnSpc>
              <a:spcBef>
                <a:spcPts val="0"/>
              </a:spcBef>
              <a:spcAft>
                <a:spcPts val="0"/>
              </a:spcAft>
              <a:buSzTx/>
              <a:buNone/>
            </a:pPr>
            <a:endParaRPr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indent="0" algn="l" fontAlgn="auto">
              <a:lnSpc>
                <a:spcPct val="130000"/>
              </a:lnSpc>
              <a:spcBef>
                <a:spcPts val="0"/>
              </a:spcBef>
              <a:spcAft>
                <a:spcPts val="0"/>
              </a:spcAft>
              <a:buSzTx/>
              <a:buNone/>
            </a:pPr>
            <a:endParaRPr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indent="0" algn="l" fontAlgn="auto">
              <a:lnSpc>
                <a:spcPct val="130000"/>
              </a:lnSpc>
              <a:spcBef>
                <a:spcPts val="0"/>
              </a:spcBef>
              <a:spcAft>
                <a:spcPts val="0"/>
              </a:spcAft>
              <a:buSzTx/>
              <a:buNone/>
            </a:pPr>
            <a:endParaRPr lang="zh-CN"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indent="0" algn="l" fontAlgn="auto">
              <a:lnSpc>
                <a:spcPct val="130000"/>
              </a:lnSpc>
              <a:spcBef>
                <a:spcPts val="0"/>
              </a:spcBef>
              <a:spcAft>
                <a:spcPts val="0"/>
              </a:spcAft>
              <a:buSzTx/>
              <a:buNone/>
            </a:pPr>
            <a:endParaRPr lang="zh-CN"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indent="0" algn="l" fontAlgn="auto">
              <a:lnSpc>
                <a:spcPct val="130000"/>
              </a:lnSpc>
              <a:spcBef>
                <a:spcPts val="0"/>
              </a:spcBef>
              <a:spcAft>
                <a:spcPts val="0"/>
              </a:spcAft>
              <a:buSzTx/>
              <a:buNone/>
            </a:pPr>
            <a:endParaRPr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grpSp>
        <p:nvGrpSpPr>
          <p:cNvPr id="2" name="Group 52"/>
          <p:cNvGrpSpPr/>
          <p:nvPr/>
        </p:nvGrpSpPr>
        <p:grpSpPr>
          <a:xfrm>
            <a:off x="1764000" y="3212148"/>
            <a:ext cx="8077200" cy="1371600"/>
            <a:chOff x="432" y="1920"/>
            <a:chExt cx="5088" cy="864"/>
          </a:xfrm>
        </p:grpSpPr>
        <p:sp>
          <p:nvSpPr>
            <p:cNvPr id="5129" name="Line 53"/>
            <p:cNvSpPr/>
            <p:nvPr/>
          </p:nvSpPr>
          <p:spPr>
            <a:xfrm>
              <a:off x="432" y="2400"/>
              <a:ext cx="4560" cy="0"/>
            </a:xfrm>
            <a:prstGeom prst="line">
              <a:avLst/>
            </a:prstGeom>
            <a:ln w="38100" cap="flat" cmpd="sng">
              <a:solidFill>
                <a:schemeClr val="tx1"/>
              </a:solidFill>
              <a:prstDash val="solid"/>
              <a:headEnd type="none" w="med" len="med"/>
              <a:tailEnd type="triangle" w="med" len="med"/>
            </a:ln>
          </p:spPr>
        </p:sp>
        <p:sp>
          <p:nvSpPr>
            <p:cNvPr id="5130" name="Oval 54"/>
            <p:cNvSpPr/>
            <p:nvPr/>
          </p:nvSpPr>
          <p:spPr>
            <a:xfrm>
              <a:off x="768" y="2304"/>
              <a:ext cx="192" cy="192"/>
            </a:xfrm>
            <a:prstGeom prst="ellipse">
              <a:avLst/>
            </a:prstGeom>
            <a:gradFill rotWithShape="1">
              <a:gsLst>
                <a:gs pos="0">
                  <a:srgbClr val="3399FF"/>
                </a:gs>
                <a:gs pos="100000">
                  <a:srgbClr val="184776"/>
                </a:gs>
              </a:gsLst>
              <a:path path="shape">
                <a:fillToRect l="50000" t="50000" r="50000" b="50000"/>
              </a:path>
              <a:tileRect/>
            </a:gradFill>
            <a:ln w="9525">
              <a:noFill/>
            </a:ln>
          </p:spPr>
          <p:txBody>
            <a:bodyPr wrap="none" anchor="ctr" anchorCtr="0"/>
            <a:p>
              <a:pPr eaLnBrk="1" hangingPunct="1"/>
              <a:endParaRPr lang="zh-CN" altLang="en-US" dirty="0">
                <a:latin typeface="Calibri" panose="020F0502020204030204" charset="0"/>
              </a:endParaRPr>
            </a:p>
          </p:txBody>
        </p:sp>
        <p:sp>
          <p:nvSpPr>
            <p:cNvPr id="5131" name="Oval 55"/>
            <p:cNvSpPr/>
            <p:nvPr/>
          </p:nvSpPr>
          <p:spPr>
            <a:xfrm>
              <a:off x="1440" y="2304"/>
              <a:ext cx="192" cy="192"/>
            </a:xfrm>
            <a:prstGeom prst="ellipse">
              <a:avLst/>
            </a:prstGeom>
            <a:gradFill rotWithShape="1">
              <a:gsLst>
                <a:gs pos="0">
                  <a:srgbClr val="3399FF"/>
                </a:gs>
                <a:gs pos="100000">
                  <a:srgbClr val="184776"/>
                </a:gs>
              </a:gsLst>
              <a:path path="shape">
                <a:fillToRect l="50000" t="50000" r="50000" b="50000"/>
              </a:path>
              <a:tileRect/>
            </a:gradFill>
            <a:ln w="9525">
              <a:noFill/>
            </a:ln>
          </p:spPr>
          <p:txBody>
            <a:bodyPr wrap="none" anchor="ctr" anchorCtr="0"/>
            <a:p>
              <a:pPr eaLnBrk="1" hangingPunct="1"/>
              <a:endParaRPr lang="zh-CN" altLang="en-US" dirty="0">
                <a:latin typeface="Calibri" panose="020F0502020204030204" charset="0"/>
              </a:endParaRPr>
            </a:p>
          </p:txBody>
        </p:sp>
        <p:sp>
          <p:nvSpPr>
            <p:cNvPr id="5132" name="Oval 56"/>
            <p:cNvSpPr/>
            <p:nvPr/>
          </p:nvSpPr>
          <p:spPr>
            <a:xfrm>
              <a:off x="2160" y="2304"/>
              <a:ext cx="192" cy="192"/>
            </a:xfrm>
            <a:prstGeom prst="ellipse">
              <a:avLst/>
            </a:prstGeom>
            <a:gradFill rotWithShape="1">
              <a:gsLst>
                <a:gs pos="0">
                  <a:srgbClr val="FF00FF"/>
                </a:gs>
                <a:gs pos="100000">
                  <a:srgbClr val="760076"/>
                </a:gs>
              </a:gsLst>
              <a:path path="shape">
                <a:fillToRect l="50000" t="50000" r="50000" b="50000"/>
              </a:path>
              <a:tileRect/>
            </a:gradFill>
            <a:ln w="9525">
              <a:noFill/>
            </a:ln>
          </p:spPr>
          <p:txBody>
            <a:bodyPr wrap="none" anchor="ctr" anchorCtr="0"/>
            <a:p>
              <a:pPr eaLnBrk="1" hangingPunct="1"/>
              <a:endParaRPr lang="zh-CN" altLang="en-US" dirty="0">
                <a:latin typeface="Calibri" panose="020F0502020204030204" charset="0"/>
              </a:endParaRPr>
            </a:p>
          </p:txBody>
        </p:sp>
        <p:sp>
          <p:nvSpPr>
            <p:cNvPr id="5133" name="Oval 57"/>
            <p:cNvSpPr/>
            <p:nvPr/>
          </p:nvSpPr>
          <p:spPr>
            <a:xfrm>
              <a:off x="2832" y="2304"/>
              <a:ext cx="192" cy="192"/>
            </a:xfrm>
            <a:prstGeom prst="ellipse">
              <a:avLst/>
            </a:prstGeom>
            <a:gradFill rotWithShape="1">
              <a:gsLst>
                <a:gs pos="0">
                  <a:srgbClr val="3399FF"/>
                </a:gs>
                <a:gs pos="100000">
                  <a:srgbClr val="184776"/>
                </a:gs>
              </a:gsLst>
              <a:path path="shape">
                <a:fillToRect l="50000" t="50000" r="50000" b="50000"/>
              </a:path>
              <a:tileRect/>
            </a:gradFill>
            <a:ln w="9525">
              <a:noFill/>
            </a:ln>
          </p:spPr>
          <p:txBody>
            <a:bodyPr wrap="none" anchor="ctr" anchorCtr="0"/>
            <a:p>
              <a:pPr eaLnBrk="1" hangingPunct="1"/>
              <a:endParaRPr lang="zh-CN" altLang="en-US" dirty="0">
                <a:latin typeface="Calibri" panose="020F0502020204030204" charset="0"/>
              </a:endParaRPr>
            </a:p>
          </p:txBody>
        </p:sp>
        <p:sp>
          <p:nvSpPr>
            <p:cNvPr id="5134" name="Oval 58"/>
            <p:cNvSpPr/>
            <p:nvPr/>
          </p:nvSpPr>
          <p:spPr>
            <a:xfrm>
              <a:off x="3552" y="2304"/>
              <a:ext cx="192" cy="192"/>
            </a:xfrm>
            <a:prstGeom prst="ellipse">
              <a:avLst/>
            </a:prstGeom>
            <a:gradFill rotWithShape="1">
              <a:gsLst>
                <a:gs pos="0">
                  <a:srgbClr val="3399FF"/>
                </a:gs>
                <a:gs pos="100000">
                  <a:srgbClr val="184776"/>
                </a:gs>
              </a:gsLst>
              <a:path path="shape">
                <a:fillToRect l="50000" t="50000" r="50000" b="50000"/>
              </a:path>
              <a:tileRect/>
            </a:gradFill>
            <a:ln w="9525">
              <a:noFill/>
            </a:ln>
          </p:spPr>
          <p:txBody>
            <a:bodyPr wrap="none" anchor="ctr" anchorCtr="0"/>
            <a:p>
              <a:pPr eaLnBrk="1" hangingPunct="1"/>
              <a:endParaRPr lang="zh-CN" altLang="en-US" dirty="0">
                <a:latin typeface="Calibri" panose="020F0502020204030204" charset="0"/>
              </a:endParaRPr>
            </a:p>
          </p:txBody>
        </p:sp>
        <p:sp>
          <p:nvSpPr>
            <p:cNvPr id="5135" name="Oval 59"/>
            <p:cNvSpPr/>
            <p:nvPr/>
          </p:nvSpPr>
          <p:spPr>
            <a:xfrm>
              <a:off x="4320" y="2304"/>
              <a:ext cx="192" cy="192"/>
            </a:xfrm>
            <a:prstGeom prst="ellipse">
              <a:avLst/>
            </a:prstGeom>
            <a:gradFill rotWithShape="1">
              <a:gsLst>
                <a:gs pos="0">
                  <a:srgbClr val="3399FF"/>
                </a:gs>
                <a:gs pos="100000">
                  <a:srgbClr val="184776"/>
                </a:gs>
              </a:gsLst>
              <a:path path="shape">
                <a:fillToRect l="50000" t="50000" r="50000" b="50000"/>
              </a:path>
              <a:tileRect/>
            </a:gradFill>
            <a:ln w="9525">
              <a:noFill/>
            </a:ln>
          </p:spPr>
          <p:txBody>
            <a:bodyPr wrap="none" anchor="ctr" anchorCtr="0"/>
            <a:p>
              <a:pPr eaLnBrk="1" hangingPunct="1"/>
              <a:endParaRPr lang="zh-CN" altLang="en-US" dirty="0">
                <a:latin typeface="Calibri" panose="020F0502020204030204" charset="0"/>
              </a:endParaRPr>
            </a:p>
          </p:txBody>
        </p:sp>
        <p:sp>
          <p:nvSpPr>
            <p:cNvPr id="5136" name="Line 60"/>
            <p:cNvSpPr/>
            <p:nvPr/>
          </p:nvSpPr>
          <p:spPr>
            <a:xfrm flipV="1">
              <a:off x="2256" y="1920"/>
              <a:ext cx="288" cy="432"/>
            </a:xfrm>
            <a:prstGeom prst="line">
              <a:avLst/>
            </a:prstGeom>
            <a:ln w="28575" cap="flat" cmpd="sng">
              <a:solidFill>
                <a:srgbClr val="0000CC"/>
              </a:solidFill>
              <a:prstDash val="solid"/>
              <a:headEnd type="none" w="med" len="med"/>
              <a:tailEnd type="triangle" w="med" len="med"/>
            </a:ln>
          </p:spPr>
        </p:sp>
        <p:sp>
          <p:nvSpPr>
            <p:cNvPr id="5137" name="Line 61"/>
            <p:cNvSpPr/>
            <p:nvPr/>
          </p:nvSpPr>
          <p:spPr>
            <a:xfrm flipV="1">
              <a:off x="2304" y="2016"/>
              <a:ext cx="288" cy="336"/>
            </a:xfrm>
            <a:prstGeom prst="line">
              <a:avLst/>
            </a:prstGeom>
            <a:ln w="28575" cap="flat" cmpd="sng">
              <a:solidFill>
                <a:srgbClr val="0000CC"/>
              </a:solidFill>
              <a:prstDash val="solid"/>
              <a:headEnd type="none" w="med" len="med"/>
              <a:tailEnd type="triangle" w="med" len="med"/>
            </a:ln>
          </p:spPr>
        </p:sp>
        <p:sp>
          <p:nvSpPr>
            <p:cNvPr id="5138" name="Line 62"/>
            <p:cNvSpPr/>
            <p:nvPr/>
          </p:nvSpPr>
          <p:spPr>
            <a:xfrm flipV="1">
              <a:off x="2304" y="2160"/>
              <a:ext cx="288" cy="240"/>
            </a:xfrm>
            <a:prstGeom prst="line">
              <a:avLst/>
            </a:prstGeom>
            <a:ln w="28575" cap="flat" cmpd="sng">
              <a:solidFill>
                <a:srgbClr val="FF3300"/>
              </a:solidFill>
              <a:prstDash val="solid"/>
              <a:headEnd type="none" w="med" len="med"/>
              <a:tailEnd type="triangle" w="med" len="med"/>
            </a:ln>
          </p:spPr>
        </p:sp>
        <p:sp>
          <p:nvSpPr>
            <p:cNvPr id="5139" name="Line 63"/>
            <p:cNvSpPr/>
            <p:nvPr/>
          </p:nvSpPr>
          <p:spPr>
            <a:xfrm>
              <a:off x="2304" y="2400"/>
              <a:ext cx="288" cy="192"/>
            </a:xfrm>
            <a:prstGeom prst="line">
              <a:avLst/>
            </a:prstGeom>
            <a:ln w="28575" cap="flat" cmpd="sng">
              <a:solidFill>
                <a:srgbClr val="0000CC"/>
              </a:solidFill>
              <a:prstDash val="solid"/>
              <a:headEnd type="none" w="med" len="med"/>
              <a:tailEnd type="triangle" w="med" len="med"/>
            </a:ln>
          </p:spPr>
        </p:sp>
        <p:sp>
          <p:nvSpPr>
            <p:cNvPr id="5140" name="Line 64"/>
            <p:cNvSpPr/>
            <p:nvPr/>
          </p:nvSpPr>
          <p:spPr>
            <a:xfrm>
              <a:off x="2304" y="2448"/>
              <a:ext cx="288" cy="240"/>
            </a:xfrm>
            <a:prstGeom prst="line">
              <a:avLst/>
            </a:prstGeom>
            <a:ln w="28575" cap="flat" cmpd="sng">
              <a:solidFill>
                <a:srgbClr val="0000CC"/>
              </a:solidFill>
              <a:prstDash val="solid"/>
              <a:headEnd type="none" w="med" len="med"/>
              <a:tailEnd type="triangle" w="med" len="med"/>
            </a:ln>
          </p:spPr>
        </p:sp>
        <p:sp>
          <p:nvSpPr>
            <p:cNvPr id="5141" name="Line 65"/>
            <p:cNvSpPr/>
            <p:nvPr/>
          </p:nvSpPr>
          <p:spPr>
            <a:xfrm>
              <a:off x="2256" y="2448"/>
              <a:ext cx="288" cy="336"/>
            </a:xfrm>
            <a:prstGeom prst="line">
              <a:avLst/>
            </a:prstGeom>
            <a:ln w="28575" cap="flat" cmpd="sng">
              <a:solidFill>
                <a:srgbClr val="0000CC"/>
              </a:solidFill>
              <a:prstDash val="solid"/>
              <a:headEnd type="none" w="med" len="med"/>
              <a:tailEnd type="triangle" w="med" len="med"/>
            </a:ln>
          </p:spPr>
        </p:sp>
        <p:sp>
          <p:nvSpPr>
            <p:cNvPr id="5142" name="Line 66"/>
            <p:cNvSpPr/>
            <p:nvPr/>
          </p:nvSpPr>
          <p:spPr>
            <a:xfrm flipV="1">
              <a:off x="2928" y="1920"/>
              <a:ext cx="288" cy="432"/>
            </a:xfrm>
            <a:prstGeom prst="line">
              <a:avLst/>
            </a:prstGeom>
            <a:ln w="28575" cap="flat" cmpd="sng">
              <a:solidFill>
                <a:srgbClr val="0000CC"/>
              </a:solidFill>
              <a:prstDash val="solid"/>
              <a:headEnd type="none" w="med" len="med"/>
              <a:tailEnd type="triangle" w="med" len="med"/>
            </a:ln>
          </p:spPr>
        </p:sp>
        <p:sp>
          <p:nvSpPr>
            <p:cNvPr id="5143" name="Line 67"/>
            <p:cNvSpPr/>
            <p:nvPr/>
          </p:nvSpPr>
          <p:spPr>
            <a:xfrm flipV="1">
              <a:off x="2976" y="2016"/>
              <a:ext cx="288" cy="336"/>
            </a:xfrm>
            <a:prstGeom prst="line">
              <a:avLst/>
            </a:prstGeom>
            <a:ln w="28575" cap="flat" cmpd="sng">
              <a:solidFill>
                <a:srgbClr val="0000CC"/>
              </a:solidFill>
              <a:prstDash val="solid"/>
              <a:headEnd type="none" w="med" len="med"/>
              <a:tailEnd type="triangle" w="med" len="med"/>
            </a:ln>
          </p:spPr>
        </p:sp>
        <p:sp>
          <p:nvSpPr>
            <p:cNvPr id="5144" name="Line 68"/>
            <p:cNvSpPr/>
            <p:nvPr/>
          </p:nvSpPr>
          <p:spPr>
            <a:xfrm flipV="1">
              <a:off x="2976" y="2160"/>
              <a:ext cx="288" cy="240"/>
            </a:xfrm>
            <a:prstGeom prst="line">
              <a:avLst/>
            </a:prstGeom>
            <a:ln w="28575" cap="flat" cmpd="sng">
              <a:solidFill>
                <a:srgbClr val="FF3300"/>
              </a:solidFill>
              <a:prstDash val="solid"/>
              <a:headEnd type="none" w="med" len="med"/>
              <a:tailEnd type="triangle" w="med" len="med"/>
            </a:ln>
          </p:spPr>
        </p:sp>
        <p:sp>
          <p:nvSpPr>
            <p:cNvPr id="5145" name="Line 69"/>
            <p:cNvSpPr/>
            <p:nvPr/>
          </p:nvSpPr>
          <p:spPr>
            <a:xfrm>
              <a:off x="2976" y="2400"/>
              <a:ext cx="288" cy="192"/>
            </a:xfrm>
            <a:prstGeom prst="line">
              <a:avLst/>
            </a:prstGeom>
            <a:ln w="28575" cap="flat" cmpd="sng">
              <a:solidFill>
                <a:srgbClr val="0000CC"/>
              </a:solidFill>
              <a:prstDash val="solid"/>
              <a:headEnd type="none" w="med" len="med"/>
              <a:tailEnd type="triangle" w="med" len="med"/>
            </a:ln>
          </p:spPr>
        </p:sp>
        <p:sp>
          <p:nvSpPr>
            <p:cNvPr id="5146" name="Line 70"/>
            <p:cNvSpPr/>
            <p:nvPr/>
          </p:nvSpPr>
          <p:spPr>
            <a:xfrm>
              <a:off x="2976" y="2448"/>
              <a:ext cx="288" cy="240"/>
            </a:xfrm>
            <a:prstGeom prst="line">
              <a:avLst/>
            </a:prstGeom>
            <a:ln w="28575" cap="flat" cmpd="sng">
              <a:solidFill>
                <a:srgbClr val="0000CC"/>
              </a:solidFill>
              <a:prstDash val="solid"/>
              <a:headEnd type="none" w="med" len="med"/>
              <a:tailEnd type="triangle" w="med" len="med"/>
            </a:ln>
          </p:spPr>
        </p:sp>
        <p:sp>
          <p:nvSpPr>
            <p:cNvPr id="5147" name="Line 71"/>
            <p:cNvSpPr/>
            <p:nvPr/>
          </p:nvSpPr>
          <p:spPr>
            <a:xfrm>
              <a:off x="2928" y="2448"/>
              <a:ext cx="288" cy="336"/>
            </a:xfrm>
            <a:prstGeom prst="line">
              <a:avLst/>
            </a:prstGeom>
            <a:ln w="28575" cap="flat" cmpd="sng">
              <a:solidFill>
                <a:srgbClr val="0000CC"/>
              </a:solidFill>
              <a:prstDash val="solid"/>
              <a:headEnd type="none" w="med" len="med"/>
              <a:tailEnd type="triangle" w="med" len="med"/>
            </a:ln>
          </p:spPr>
        </p:sp>
        <p:sp>
          <p:nvSpPr>
            <p:cNvPr id="5148" name="Line 72"/>
            <p:cNvSpPr/>
            <p:nvPr/>
          </p:nvSpPr>
          <p:spPr>
            <a:xfrm flipV="1">
              <a:off x="3648" y="1920"/>
              <a:ext cx="288" cy="432"/>
            </a:xfrm>
            <a:prstGeom prst="line">
              <a:avLst/>
            </a:prstGeom>
            <a:ln w="28575" cap="flat" cmpd="sng">
              <a:solidFill>
                <a:srgbClr val="0000CC"/>
              </a:solidFill>
              <a:prstDash val="solid"/>
              <a:headEnd type="none" w="med" len="med"/>
              <a:tailEnd type="triangle" w="med" len="med"/>
            </a:ln>
          </p:spPr>
        </p:sp>
        <p:sp>
          <p:nvSpPr>
            <p:cNvPr id="5149" name="Line 73"/>
            <p:cNvSpPr/>
            <p:nvPr/>
          </p:nvSpPr>
          <p:spPr>
            <a:xfrm flipV="1">
              <a:off x="3696" y="2016"/>
              <a:ext cx="288" cy="336"/>
            </a:xfrm>
            <a:prstGeom prst="line">
              <a:avLst/>
            </a:prstGeom>
            <a:ln w="28575" cap="flat" cmpd="sng">
              <a:solidFill>
                <a:srgbClr val="0000CC"/>
              </a:solidFill>
              <a:prstDash val="solid"/>
              <a:headEnd type="none" w="med" len="med"/>
              <a:tailEnd type="triangle" w="med" len="med"/>
            </a:ln>
          </p:spPr>
        </p:sp>
        <p:sp>
          <p:nvSpPr>
            <p:cNvPr id="5150" name="Line 74"/>
            <p:cNvSpPr/>
            <p:nvPr/>
          </p:nvSpPr>
          <p:spPr>
            <a:xfrm flipV="1">
              <a:off x="3696" y="2160"/>
              <a:ext cx="288" cy="240"/>
            </a:xfrm>
            <a:prstGeom prst="line">
              <a:avLst/>
            </a:prstGeom>
            <a:ln w="28575" cap="flat" cmpd="sng">
              <a:solidFill>
                <a:srgbClr val="FF3300"/>
              </a:solidFill>
              <a:prstDash val="solid"/>
              <a:headEnd type="none" w="med" len="med"/>
              <a:tailEnd type="triangle" w="med" len="med"/>
            </a:ln>
          </p:spPr>
        </p:sp>
        <p:sp>
          <p:nvSpPr>
            <p:cNvPr id="5151" name="Line 75"/>
            <p:cNvSpPr/>
            <p:nvPr/>
          </p:nvSpPr>
          <p:spPr>
            <a:xfrm>
              <a:off x="3696" y="2400"/>
              <a:ext cx="288" cy="192"/>
            </a:xfrm>
            <a:prstGeom prst="line">
              <a:avLst/>
            </a:prstGeom>
            <a:ln w="28575" cap="flat" cmpd="sng">
              <a:solidFill>
                <a:srgbClr val="0000CC"/>
              </a:solidFill>
              <a:prstDash val="solid"/>
              <a:headEnd type="none" w="med" len="med"/>
              <a:tailEnd type="triangle" w="med" len="med"/>
            </a:ln>
          </p:spPr>
        </p:sp>
        <p:sp>
          <p:nvSpPr>
            <p:cNvPr id="5152" name="Line 76"/>
            <p:cNvSpPr/>
            <p:nvPr/>
          </p:nvSpPr>
          <p:spPr>
            <a:xfrm>
              <a:off x="3696" y="2448"/>
              <a:ext cx="288" cy="240"/>
            </a:xfrm>
            <a:prstGeom prst="line">
              <a:avLst/>
            </a:prstGeom>
            <a:ln w="28575" cap="flat" cmpd="sng">
              <a:solidFill>
                <a:srgbClr val="0000CC"/>
              </a:solidFill>
              <a:prstDash val="solid"/>
              <a:headEnd type="none" w="med" len="med"/>
              <a:tailEnd type="triangle" w="med" len="med"/>
            </a:ln>
          </p:spPr>
        </p:sp>
        <p:sp>
          <p:nvSpPr>
            <p:cNvPr id="5153" name="Line 77"/>
            <p:cNvSpPr/>
            <p:nvPr/>
          </p:nvSpPr>
          <p:spPr>
            <a:xfrm>
              <a:off x="3648" y="2448"/>
              <a:ext cx="288" cy="336"/>
            </a:xfrm>
            <a:prstGeom prst="line">
              <a:avLst/>
            </a:prstGeom>
            <a:ln w="28575" cap="flat" cmpd="sng">
              <a:solidFill>
                <a:srgbClr val="0000CC"/>
              </a:solidFill>
              <a:prstDash val="solid"/>
              <a:headEnd type="none" w="med" len="med"/>
              <a:tailEnd type="triangle" w="med" len="med"/>
            </a:ln>
          </p:spPr>
        </p:sp>
        <p:sp>
          <p:nvSpPr>
            <p:cNvPr id="5154" name="Line 78"/>
            <p:cNvSpPr/>
            <p:nvPr/>
          </p:nvSpPr>
          <p:spPr>
            <a:xfrm flipV="1">
              <a:off x="4416" y="1920"/>
              <a:ext cx="288" cy="432"/>
            </a:xfrm>
            <a:prstGeom prst="line">
              <a:avLst/>
            </a:prstGeom>
            <a:ln w="28575" cap="flat" cmpd="sng">
              <a:solidFill>
                <a:srgbClr val="0000CC"/>
              </a:solidFill>
              <a:prstDash val="solid"/>
              <a:headEnd type="none" w="med" len="med"/>
              <a:tailEnd type="triangle" w="med" len="med"/>
            </a:ln>
          </p:spPr>
        </p:sp>
        <p:sp>
          <p:nvSpPr>
            <p:cNvPr id="5155" name="Line 79"/>
            <p:cNvSpPr/>
            <p:nvPr/>
          </p:nvSpPr>
          <p:spPr>
            <a:xfrm flipV="1">
              <a:off x="4464" y="2016"/>
              <a:ext cx="288" cy="336"/>
            </a:xfrm>
            <a:prstGeom prst="line">
              <a:avLst/>
            </a:prstGeom>
            <a:ln w="28575" cap="flat" cmpd="sng">
              <a:solidFill>
                <a:srgbClr val="0000CC"/>
              </a:solidFill>
              <a:prstDash val="solid"/>
              <a:headEnd type="none" w="med" len="med"/>
              <a:tailEnd type="triangle" w="med" len="med"/>
            </a:ln>
          </p:spPr>
        </p:sp>
        <p:sp>
          <p:nvSpPr>
            <p:cNvPr id="5156" name="Line 80"/>
            <p:cNvSpPr/>
            <p:nvPr/>
          </p:nvSpPr>
          <p:spPr>
            <a:xfrm flipV="1">
              <a:off x="4464" y="2160"/>
              <a:ext cx="288" cy="240"/>
            </a:xfrm>
            <a:prstGeom prst="line">
              <a:avLst/>
            </a:prstGeom>
            <a:ln w="28575" cap="flat" cmpd="sng">
              <a:solidFill>
                <a:srgbClr val="FF3300"/>
              </a:solidFill>
              <a:prstDash val="solid"/>
              <a:headEnd type="none" w="med" len="med"/>
              <a:tailEnd type="triangle" w="med" len="med"/>
            </a:ln>
          </p:spPr>
        </p:sp>
        <p:sp>
          <p:nvSpPr>
            <p:cNvPr id="5157" name="Line 81"/>
            <p:cNvSpPr/>
            <p:nvPr/>
          </p:nvSpPr>
          <p:spPr>
            <a:xfrm>
              <a:off x="4464" y="2400"/>
              <a:ext cx="288" cy="192"/>
            </a:xfrm>
            <a:prstGeom prst="line">
              <a:avLst/>
            </a:prstGeom>
            <a:ln w="28575" cap="flat" cmpd="sng">
              <a:solidFill>
                <a:srgbClr val="0000CC"/>
              </a:solidFill>
              <a:prstDash val="solid"/>
              <a:headEnd type="none" w="med" len="med"/>
              <a:tailEnd type="triangle" w="med" len="med"/>
            </a:ln>
          </p:spPr>
        </p:sp>
        <p:sp>
          <p:nvSpPr>
            <p:cNvPr id="5158" name="Line 82"/>
            <p:cNvSpPr/>
            <p:nvPr/>
          </p:nvSpPr>
          <p:spPr>
            <a:xfrm>
              <a:off x="4464" y="2448"/>
              <a:ext cx="288" cy="240"/>
            </a:xfrm>
            <a:prstGeom prst="line">
              <a:avLst/>
            </a:prstGeom>
            <a:ln w="28575" cap="flat" cmpd="sng">
              <a:solidFill>
                <a:srgbClr val="0000CC"/>
              </a:solidFill>
              <a:prstDash val="solid"/>
              <a:headEnd type="none" w="med" len="med"/>
              <a:tailEnd type="triangle" w="med" len="med"/>
            </a:ln>
          </p:spPr>
        </p:sp>
        <p:sp>
          <p:nvSpPr>
            <p:cNvPr id="5159" name="Line 83"/>
            <p:cNvSpPr/>
            <p:nvPr/>
          </p:nvSpPr>
          <p:spPr>
            <a:xfrm>
              <a:off x="4416" y="2448"/>
              <a:ext cx="288" cy="336"/>
            </a:xfrm>
            <a:prstGeom prst="line">
              <a:avLst/>
            </a:prstGeom>
            <a:ln w="28575" cap="flat" cmpd="sng">
              <a:solidFill>
                <a:srgbClr val="0000CC"/>
              </a:solidFill>
              <a:prstDash val="solid"/>
              <a:headEnd type="none" w="med" len="med"/>
              <a:tailEnd type="triangle" w="med" len="med"/>
            </a:ln>
          </p:spPr>
        </p:sp>
        <p:sp>
          <p:nvSpPr>
            <p:cNvPr id="5160" name="Line 84"/>
            <p:cNvSpPr/>
            <p:nvPr/>
          </p:nvSpPr>
          <p:spPr>
            <a:xfrm flipV="1">
              <a:off x="864" y="1920"/>
              <a:ext cx="288" cy="432"/>
            </a:xfrm>
            <a:prstGeom prst="line">
              <a:avLst/>
            </a:prstGeom>
            <a:ln w="28575" cap="flat" cmpd="sng">
              <a:solidFill>
                <a:srgbClr val="0000CC"/>
              </a:solidFill>
              <a:prstDash val="solid"/>
              <a:headEnd type="none" w="med" len="med"/>
              <a:tailEnd type="triangle" w="med" len="med"/>
            </a:ln>
          </p:spPr>
        </p:sp>
        <p:sp>
          <p:nvSpPr>
            <p:cNvPr id="5161" name="Line 85"/>
            <p:cNvSpPr/>
            <p:nvPr/>
          </p:nvSpPr>
          <p:spPr>
            <a:xfrm flipV="1">
              <a:off x="912" y="2016"/>
              <a:ext cx="288" cy="336"/>
            </a:xfrm>
            <a:prstGeom prst="line">
              <a:avLst/>
            </a:prstGeom>
            <a:ln w="28575" cap="flat" cmpd="sng">
              <a:solidFill>
                <a:srgbClr val="0000CC"/>
              </a:solidFill>
              <a:prstDash val="solid"/>
              <a:headEnd type="none" w="med" len="med"/>
              <a:tailEnd type="triangle" w="med" len="med"/>
            </a:ln>
          </p:spPr>
        </p:sp>
        <p:sp>
          <p:nvSpPr>
            <p:cNvPr id="5162" name="Line 86"/>
            <p:cNvSpPr/>
            <p:nvPr/>
          </p:nvSpPr>
          <p:spPr>
            <a:xfrm flipV="1">
              <a:off x="912" y="2160"/>
              <a:ext cx="288" cy="240"/>
            </a:xfrm>
            <a:prstGeom prst="line">
              <a:avLst/>
            </a:prstGeom>
            <a:ln w="28575" cap="flat" cmpd="sng">
              <a:solidFill>
                <a:srgbClr val="FF3300"/>
              </a:solidFill>
              <a:prstDash val="solid"/>
              <a:headEnd type="none" w="med" len="med"/>
              <a:tailEnd type="triangle" w="med" len="med"/>
            </a:ln>
          </p:spPr>
        </p:sp>
        <p:sp>
          <p:nvSpPr>
            <p:cNvPr id="5163" name="Line 87"/>
            <p:cNvSpPr/>
            <p:nvPr/>
          </p:nvSpPr>
          <p:spPr>
            <a:xfrm>
              <a:off x="912" y="2400"/>
              <a:ext cx="288" cy="192"/>
            </a:xfrm>
            <a:prstGeom prst="line">
              <a:avLst/>
            </a:prstGeom>
            <a:ln w="28575" cap="flat" cmpd="sng">
              <a:solidFill>
                <a:srgbClr val="0000CC"/>
              </a:solidFill>
              <a:prstDash val="solid"/>
              <a:headEnd type="none" w="med" len="med"/>
              <a:tailEnd type="triangle" w="med" len="med"/>
            </a:ln>
          </p:spPr>
        </p:sp>
        <p:sp>
          <p:nvSpPr>
            <p:cNvPr id="5164" name="Line 88"/>
            <p:cNvSpPr/>
            <p:nvPr/>
          </p:nvSpPr>
          <p:spPr>
            <a:xfrm>
              <a:off x="912" y="2448"/>
              <a:ext cx="288" cy="240"/>
            </a:xfrm>
            <a:prstGeom prst="line">
              <a:avLst/>
            </a:prstGeom>
            <a:ln w="28575" cap="flat" cmpd="sng">
              <a:solidFill>
                <a:srgbClr val="0000CC"/>
              </a:solidFill>
              <a:prstDash val="solid"/>
              <a:headEnd type="none" w="med" len="med"/>
              <a:tailEnd type="triangle" w="med" len="med"/>
            </a:ln>
          </p:spPr>
        </p:sp>
        <p:sp>
          <p:nvSpPr>
            <p:cNvPr id="5165" name="Line 89"/>
            <p:cNvSpPr/>
            <p:nvPr/>
          </p:nvSpPr>
          <p:spPr>
            <a:xfrm>
              <a:off x="864" y="2448"/>
              <a:ext cx="288" cy="336"/>
            </a:xfrm>
            <a:prstGeom prst="line">
              <a:avLst/>
            </a:prstGeom>
            <a:ln w="28575" cap="flat" cmpd="sng">
              <a:solidFill>
                <a:srgbClr val="0000CC"/>
              </a:solidFill>
              <a:prstDash val="solid"/>
              <a:headEnd type="none" w="med" len="med"/>
              <a:tailEnd type="triangle" w="med" len="med"/>
            </a:ln>
          </p:spPr>
        </p:sp>
        <p:sp>
          <p:nvSpPr>
            <p:cNvPr id="5166" name="Line 90"/>
            <p:cNvSpPr/>
            <p:nvPr/>
          </p:nvSpPr>
          <p:spPr>
            <a:xfrm flipV="1">
              <a:off x="1536" y="1920"/>
              <a:ext cx="288" cy="432"/>
            </a:xfrm>
            <a:prstGeom prst="line">
              <a:avLst/>
            </a:prstGeom>
            <a:ln w="28575" cap="flat" cmpd="sng">
              <a:solidFill>
                <a:srgbClr val="0000CC"/>
              </a:solidFill>
              <a:prstDash val="solid"/>
              <a:headEnd type="none" w="med" len="med"/>
              <a:tailEnd type="triangle" w="med" len="med"/>
            </a:ln>
          </p:spPr>
        </p:sp>
        <p:sp>
          <p:nvSpPr>
            <p:cNvPr id="5167" name="Line 91"/>
            <p:cNvSpPr/>
            <p:nvPr/>
          </p:nvSpPr>
          <p:spPr>
            <a:xfrm flipV="1">
              <a:off x="1584" y="2016"/>
              <a:ext cx="288" cy="336"/>
            </a:xfrm>
            <a:prstGeom prst="line">
              <a:avLst/>
            </a:prstGeom>
            <a:ln w="28575" cap="flat" cmpd="sng">
              <a:solidFill>
                <a:srgbClr val="0000CC"/>
              </a:solidFill>
              <a:prstDash val="solid"/>
              <a:headEnd type="none" w="med" len="med"/>
              <a:tailEnd type="triangle" w="med" len="med"/>
            </a:ln>
          </p:spPr>
        </p:sp>
        <p:sp>
          <p:nvSpPr>
            <p:cNvPr id="5168" name="Line 92"/>
            <p:cNvSpPr/>
            <p:nvPr/>
          </p:nvSpPr>
          <p:spPr>
            <a:xfrm flipV="1">
              <a:off x="1584" y="2160"/>
              <a:ext cx="288" cy="240"/>
            </a:xfrm>
            <a:prstGeom prst="line">
              <a:avLst/>
            </a:prstGeom>
            <a:ln w="28575" cap="flat" cmpd="sng">
              <a:solidFill>
                <a:srgbClr val="FF3300"/>
              </a:solidFill>
              <a:prstDash val="solid"/>
              <a:headEnd type="none" w="med" len="med"/>
              <a:tailEnd type="triangle" w="med" len="med"/>
            </a:ln>
          </p:spPr>
        </p:sp>
        <p:sp>
          <p:nvSpPr>
            <p:cNvPr id="5169" name="Line 93"/>
            <p:cNvSpPr/>
            <p:nvPr/>
          </p:nvSpPr>
          <p:spPr>
            <a:xfrm>
              <a:off x="1584" y="2400"/>
              <a:ext cx="288" cy="192"/>
            </a:xfrm>
            <a:prstGeom prst="line">
              <a:avLst/>
            </a:prstGeom>
            <a:ln w="28575" cap="flat" cmpd="sng">
              <a:solidFill>
                <a:srgbClr val="0000CC"/>
              </a:solidFill>
              <a:prstDash val="solid"/>
              <a:headEnd type="none" w="med" len="med"/>
              <a:tailEnd type="triangle" w="med" len="med"/>
            </a:ln>
          </p:spPr>
        </p:sp>
        <p:sp>
          <p:nvSpPr>
            <p:cNvPr id="5170" name="Line 94"/>
            <p:cNvSpPr/>
            <p:nvPr/>
          </p:nvSpPr>
          <p:spPr>
            <a:xfrm>
              <a:off x="1584" y="2448"/>
              <a:ext cx="288" cy="240"/>
            </a:xfrm>
            <a:prstGeom prst="line">
              <a:avLst/>
            </a:prstGeom>
            <a:ln w="28575" cap="flat" cmpd="sng">
              <a:solidFill>
                <a:srgbClr val="0000CC"/>
              </a:solidFill>
              <a:prstDash val="solid"/>
              <a:headEnd type="none" w="med" len="med"/>
              <a:tailEnd type="triangle" w="med" len="med"/>
            </a:ln>
          </p:spPr>
        </p:sp>
        <p:sp>
          <p:nvSpPr>
            <p:cNvPr id="5171" name="Line 95"/>
            <p:cNvSpPr/>
            <p:nvPr/>
          </p:nvSpPr>
          <p:spPr>
            <a:xfrm>
              <a:off x="1536" y="2448"/>
              <a:ext cx="288" cy="336"/>
            </a:xfrm>
            <a:prstGeom prst="line">
              <a:avLst/>
            </a:prstGeom>
            <a:ln w="28575" cap="flat" cmpd="sng">
              <a:solidFill>
                <a:srgbClr val="0000CC"/>
              </a:solidFill>
              <a:prstDash val="solid"/>
              <a:headEnd type="none" w="med" len="med"/>
              <a:tailEnd type="triangle" w="med" len="med"/>
            </a:ln>
          </p:spPr>
        </p:sp>
        <p:sp>
          <p:nvSpPr>
            <p:cNvPr id="105" name="Text Box 96"/>
            <p:cNvSpPr txBox="1">
              <a:spLocks noChangeArrowheads="1"/>
            </p:cNvSpPr>
            <p:nvPr/>
          </p:nvSpPr>
          <p:spPr bwMode="auto">
            <a:xfrm>
              <a:off x="4800" y="2035"/>
              <a:ext cx="720" cy="300"/>
            </a:xfrm>
            <a:prstGeom prst="rect">
              <a:avLst/>
            </a:prstGeom>
            <a:noFill/>
            <a:ln w="9525">
              <a:noFill/>
              <a:miter lim="800000"/>
            </a:ln>
          </p:spPr>
          <p:txBody>
            <a:bodyPr>
              <a:spAutoFit/>
            </a:bodyPr>
            <a:lstStyle/>
            <a:p>
              <a:pPr marR="0" defTabSz="914400" eaLnBrk="1" hangingPunct="1">
                <a:spcBef>
                  <a:spcPct val="50000"/>
                </a:spcBef>
                <a:buClrTx/>
                <a:buSzTx/>
                <a:buFontTx/>
                <a:buNone/>
                <a:defRPr/>
              </a:pPr>
              <a:r>
                <a:rPr kumimoji="0" lang="zh-CN" altLang="en-US" sz="2500" b="1" kern="1200" cap="none" spc="0" normalizeH="0" baseline="0" noProof="0" dirty="0">
                  <a:solidFill>
                    <a:schemeClr val="accent1">
                      <a:lumMod val="75000"/>
                    </a:schemeClr>
                  </a:solidFill>
                  <a:latin typeface="Arial" panose="020B0604020202020204" pitchFamily="34" charset="0"/>
                  <a:ea typeface="楷体_GB2312" pitchFamily="49" charset="-122"/>
                  <a:cs typeface="+mn-cs"/>
                </a:rPr>
                <a:t>方向</a:t>
              </a:r>
              <a:endParaRPr kumimoji="0" lang="zh-CN" altLang="en-US" sz="2500" b="1" kern="1200" cap="none" spc="0" normalizeH="0" baseline="0" noProof="0" dirty="0">
                <a:solidFill>
                  <a:schemeClr val="accent1">
                    <a:lumMod val="75000"/>
                  </a:schemeClr>
                </a:solidFill>
                <a:latin typeface="Arial" panose="020B0604020202020204" pitchFamily="34" charset="0"/>
                <a:ea typeface="楷体_GB2312" pitchFamily="49" charset="-122"/>
                <a:cs typeface="+mn-cs"/>
              </a:endParaRPr>
            </a:p>
          </p:txBody>
        </p:sp>
        <p:sp>
          <p:nvSpPr>
            <p:cNvPr id="5173" name="Freeform 97"/>
            <p:cNvSpPr/>
            <p:nvPr/>
          </p:nvSpPr>
          <p:spPr>
            <a:xfrm>
              <a:off x="1920" y="1968"/>
              <a:ext cx="288" cy="336"/>
            </a:xfrm>
            <a:custGeom>
              <a:avLst/>
              <a:gdLst>
                <a:gd name="txL" fmla="*/ 0 w 1056"/>
                <a:gd name="txT" fmla="*/ 0 h 368"/>
                <a:gd name="txR" fmla="*/ 1056 w 1056"/>
                <a:gd name="txB" fmla="*/ 368 h 368"/>
              </a:gdLst>
              <a:ahLst/>
              <a:cxnLst>
                <a:cxn ang="0">
                  <a:pos x="0" y="48"/>
                </a:cxn>
                <a:cxn ang="0">
                  <a:pos x="0" y="9"/>
                </a:cxn>
                <a:cxn ang="0">
                  <a:pos x="0" y="103"/>
                </a:cxn>
              </a:cxnLst>
              <a:rect l="txL" t="txT" r="txR" b="txB"/>
              <a:pathLst>
                <a:path w="1056" h="368">
                  <a:moveTo>
                    <a:pt x="0" y="176"/>
                  </a:moveTo>
                  <a:cubicBezTo>
                    <a:pt x="128" y="88"/>
                    <a:pt x="256" y="0"/>
                    <a:pt x="432" y="32"/>
                  </a:cubicBezTo>
                  <a:cubicBezTo>
                    <a:pt x="608" y="64"/>
                    <a:pt x="952" y="312"/>
                    <a:pt x="1056" y="368"/>
                  </a:cubicBezTo>
                </a:path>
              </a:pathLst>
            </a:custGeom>
            <a:noFill/>
            <a:ln w="19050" cap="flat" cmpd="sng">
              <a:solidFill>
                <a:srgbClr val="FF3300"/>
              </a:solidFill>
              <a:prstDash val="dash"/>
              <a:round/>
              <a:headEnd type="oval" w="med" len="med"/>
              <a:tailEnd type="triangle" w="med" len="med"/>
            </a:ln>
          </p:spPr>
          <p:txBody>
            <a:bodyPr/>
            <a:p>
              <a:pPr eaLnBrk="1" hangingPunct="1"/>
              <a:endParaRPr lang="zh-CN" altLang="en-US" dirty="0">
                <a:latin typeface="Calibri" panose="020F0502020204030204" charset="0"/>
              </a:endParaRPr>
            </a:p>
          </p:txBody>
        </p:sp>
      </p:grpSp>
      <p:sp>
        <p:nvSpPr>
          <p:cNvPr id="3" name="标题 1"/>
          <p:cNvSpPr txBox="1">
            <a:spLocks noGrp="1"/>
          </p:cNvSpPr>
          <p:nvPr>
            <p:custDataLst>
              <p:tags r:id="rId1"/>
            </p:custDataLst>
          </p:nvPr>
        </p:nvSpPr>
        <p:spPr>
          <a:xfrm>
            <a:off x="504000" y="576000"/>
            <a:ext cx="9752330" cy="953135"/>
          </a:xfrm>
          <a:prstGeom prst="rect">
            <a:avLst/>
          </a:prstGeom>
          <a:noFill/>
        </p:spPr>
        <p:txBody>
          <a:bodyPr vert="horz" wrap="square" lIns="91440" tIns="45720" rIns="91440" bIns="45720" rtlCol="0" anchor="t" anchorCtr="0">
            <a:spAutoFit/>
          </a:bodyPr>
          <a:lstStyle>
            <a:lvl1pPr algn="l" defTabSz="1218565" rtl="0" eaLnBrk="1" latinLnBrk="0" hangingPunct="1">
              <a:spcBef>
                <a:spcPct val="0"/>
              </a:spcBef>
              <a:buNone/>
              <a:defRPr sz="3600" kern="1200">
                <a:solidFill>
                  <a:schemeClr val="tx1"/>
                </a:solidFill>
                <a:latin typeface="宋体" panose="02010600030101010101" pitchFamily="2" charset="-122"/>
                <a:ea typeface="宋体" panose="02010600030101010101" pitchFamily="2" charset="-122"/>
                <a:cs typeface="+mj-cs"/>
              </a:defRPr>
            </a:lvl1pPr>
          </a:lstStyle>
          <a:p>
            <a:pPr lvl="0" algn="l" defTabSz="914400">
              <a:lnSpc>
                <a:spcPct val="200000"/>
              </a:lnSpc>
              <a:buClrTx/>
              <a:buSzTx/>
              <a:buFontTx/>
            </a:pPr>
            <a:r>
              <a:rPr lang="zh-CN" b="1" dirty="0" smtClean="0">
                <a:latin typeface="微软雅黑" panose="020B0503020204020204" pitchFamily="34" charset="-122"/>
                <a:ea typeface="微软雅黑" panose="020B0503020204020204" pitchFamily="34" charset="-122"/>
                <a:cs typeface="宋体" panose="02010600030101010101" pitchFamily="2" charset="-122"/>
                <a:sym typeface="+mn-ea"/>
              </a:rPr>
              <a:t>贪心算法的定义</a:t>
            </a:r>
            <a:endParaRPr lang="zh-CN" b="1" dirty="0" smtClean="0">
              <a:latin typeface="微软雅黑" panose="020B0503020204020204" pitchFamily="34" charset="-122"/>
              <a:ea typeface="微软雅黑" panose="020B0503020204020204" pitchFamily="34" charset="-122"/>
              <a:cs typeface="宋体" panose="02010600030101010101" pitchFamily="2" charset="-122"/>
              <a:sym typeface="+mn-ea"/>
            </a:endParaRPr>
          </a:p>
        </p:txBody>
      </p:sp>
      <p:sp>
        <p:nvSpPr>
          <p:cNvPr id="5" name="文本框 4"/>
          <p:cNvSpPr txBox="1"/>
          <p:nvPr>
            <p:custDataLst>
              <p:tags r:id="rId2"/>
            </p:custDataLst>
          </p:nvPr>
        </p:nvSpPr>
        <p:spPr>
          <a:xfrm>
            <a:off x="1908175" y="5073015"/>
            <a:ext cx="7335520" cy="583565"/>
          </a:xfrm>
          <a:prstGeom prst="rect">
            <a:avLst/>
          </a:prstGeom>
          <a:noFill/>
        </p:spPr>
        <p:txBody>
          <a:bodyPr wrap="square">
            <a:spAutoFit/>
          </a:bodyPr>
          <a:p>
            <a:pPr algn="ctr"/>
            <a:r>
              <a:rPr lang="zh-CN" altLang="en-US" sz="3200" b="1" dirty="0"/>
              <a:t>阶段   </a:t>
            </a:r>
            <a:r>
              <a:rPr lang="en-US" altLang="zh-CN" sz="3200" b="1" dirty="0"/>
              <a:t> </a:t>
            </a:r>
            <a:r>
              <a:rPr lang="zh-CN" altLang="en-US" sz="3200" b="1" dirty="0"/>
              <a:t>状态  </a:t>
            </a:r>
            <a:r>
              <a:rPr lang="en-US" altLang="zh-CN" sz="3200" b="1" dirty="0"/>
              <a:t> </a:t>
            </a:r>
            <a:r>
              <a:rPr lang="zh-CN" altLang="en-US" sz="3200" b="1" dirty="0"/>
              <a:t>决策   状态转移</a:t>
            </a:r>
            <a:endParaRPr lang="zh-CN" altLang="en-US" sz="3200" b="1"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7"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Box 5" hidden="1"/>
          <p:cNvSpPr txBox="1"/>
          <p:nvPr/>
        </p:nvSpPr>
        <p:spPr>
          <a:xfrm>
            <a:off x="3462973" y="1954213"/>
            <a:ext cx="1943100" cy="368300"/>
          </a:xfrm>
          <a:prstGeom prst="rect">
            <a:avLst/>
          </a:prstGeom>
          <a:noFill/>
          <a:ln w="9525">
            <a:noFill/>
          </a:ln>
        </p:spPr>
        <p:txBody>
          <a:bodyPr>
            <a:spAutoFit/>
          </a:bodyPr>
          <a:lstStyle/>
          <a:p>
            <a:pPr eaLnBrk="1" hangingPunct="1"/>
            <a:r>
              <a:rPr lang="zh-CN" altLang="en-US" dirty="0">
                <a:latin typeface="微软雅黑" panose="020B0503020204020204" pitchFamily="34" charset="-122"/>
                <a:ea typeface="微软雅黑" panose="020B0503020204020204" pitchFamily="34" charset="-122"/>
              </a:rPr>
              <a:t>点击添加文本</a:t>
            </a:r>
            <a:endParaRPr lang="zh-CN" altLang="en-US" dirty="0">
              <a:latin typeface="微软雅黑" panose="020B0503020204020204" pitchFamily="34" charset="-122"/>
              <a:ea typeface="微软雅黑" panose="020B0503020204020204" pitchFamily="34" charset="-122"/>
            </a:endParaRPr>
          </a:p>
        </p:txBody>
      </p:sp>
      <p:sp>
        <p:nvSpPr>
          <p:cNvPr id="6147" name="矩形 6" hidden="1"/>
          <p:cNvSpPr/>
          <p:nvPr/>
        </p:nvSpPr>
        <p:spPr>
          <a:xfrm>
            <a:off x="3462973" y="3025775"/>
            <a:ext cx="1471613" cy="645160"/>
          </a:xfrm>
          <a:prstGeom prst="rect">
            <a:avLst/>
          </a:prstGeom>
          <a:noFill/>
          <a:ln w="9525">
            <a:noFill/>
          </a:ln>
        </p:spPr>
        <p:txBody>
          <a:bodyPr>
            <a:spAutoFit/>
          </a:bodyPr>
          <a:lstStyle/>
          <a:p>
            <a:pPr eaLnBrk="1" hangingPunct="1"/>
            <a:r>
              <a:rPr lang="zh-CN" altLang="en-US" dirty="0">
                <a:latin typeface="微软雅黑" panose="020B0503020204020204" pitchFamily="34" charset="-122"/>
                <a:ea typeface="微软雅黑" panose="020B0503020204020204" pitchFamily="34" charset="-122"/>
              </a:rPr>
              <a:t>点击添加文本</a:t>
            </a:r>
            <a:endParaRPr lang="zh-CN" altLang="en-US" dirty="0">
              <a:latin typeface="微软雅黑" panose="020B0503020204020204" pitchFamily="34" charset="-122"/>
              <a:ea typeface="微软雅黑" panose="020B0503020204020204" pitchFamily="34" charset="-122"/>
            </a:endParaRPr>
          </a:p>
        </p:txBody>
      </p:sp>
      <p:sp>
        <p:nvSpPr>
          <p:cNvPr id="6148" name="矩形 7" hidden="1"/>
          <p:cNvSpPr/>
          <p:nvPr/>
        </p:nvSpPr>
        <p:spPr>
          <a:xfrm>
            <a:off x="3534411" y="4240213"/>
            <a:ext cx="1471612" cy="645160"/>
          </a:xfrm>
          <a:prstGeom prst="rect">
            <a:avLst/>
          </a:prstGeom>
          <a:noFill/>
          <a:ln w="9525">
            <a:noFill/>
          </a:ln>
        </p:spPr>
        <p:txBody>
          <a:bodyPr>
            <a:spAutoFit/>
          </a:bodyPr>
          <a:lstStyle/>
          <a:p>
            <a:pPr eaLnBrk="1" hangingPunct="1"/>
            <a:r>
              <a:rPr lang="zh-CN" altLang="en-US" dirty="0">
                <a:latin typeface="微软雅黑" panose="020B0503020204020204" pitchFamily="34" charset="-122"/>
                <a:ea typeface="微软雅黑" panose="020B0503020204020204" pitchFamily="34" charset="-122"/>
              </a:rPr>
              <a:t>点击添加文本</a:t>
            </a:r>
            <a:endParaRPr lang="zh-CN" altLang="en-US" dirty="0">
              <a:latin typeface="微软雅黑" panose="020B0503020204020204" pitchFamily="34" charset="-122"/>
              <a:ea typeface="微软雅黑" panose="020B0503020204020204" pitchFamily="34" charset="-122"/>
            </a:endParaRPr>
          </a:p>
        </p:txBody>
      </p:sp>
      <p:sp>
        <p:nvSpPr>
          <p:cNvPr id="6149" name="矩形 8" hidden="1"/>
          <p:cNvSpPr/>
          <p:nvPr/>
        </p:nvSpPr>
        <p:spPr>
          <a:xfrm>
            <a:off x="3534411" y="5526088"/>
            <a:ext cx="1471612" cy="645160"/>
          </a:xfrm>
          <a:prstGeom prst="rect">
            <a:avLst/>
          </a:prstGeom>
          <a:noFill/>
          <a:ln w="9525">
            <a:noFill/>
          </a:ln>
        </p:spPr>
        <p:txBody>
          <a:bodyPr>
            <a:spAutoFit/>
          </a:bodyPr>
          <a:lstStyle/>
          <a:p>
            <a:pPr eaLnBrk="1" hangingPunct="1"/>
            <a:r>
              <a:rPr lang="zh-CN" altLang="en-US" dirty="0">
                <a:latin typeface="微软雅黑" panose="020B0503020204020204" pitchFamily="34" charset="-122"/>
                <a:ea typeface="微软雅黑" panose="020B0503020204020204" pitchFamily="34" charset="-122"/>
              </a:rPr>
              <a:t>点击添加文本</a:t>
            </a:r>
            <a:endParaRPr lang="zh-CN" altLang="en-US" dirty="0">
              <a:latin typeface="微软雅黑" panose="020B0503020204020204" pitchFamily="34" charset="-122"/>
              <a:ea typeface="微软雅黑" panose="020B0503020204020204" pitchFamily="34" charset="-122"/>
            </a:endParaRPr>
          </a:p>
        </p:txBody>
      </p:sp>
      <mc:AlternateContent xmlns:mc="http://schemas.openxmlformats.org/markup-compatibility/2006">
        <mc:Choice xmlns:a14="http://schemas.microsoft.com/office/drawing/2010/main" Requires="a14">
          <p:sp>
            <p:nvSpPr>
              <p:cNvPr id="6151" name="内容占位符 13"/>
              <p:cNvSpPr>
                <a:spLocks noGrp="1"/>
              </p:cNvSpPr>
              <p:nvPr>
                <p:ph idx="4294967295"/>
              </p:nvPr>
            </p:nvSpPr>
            <p:spPr>
              <a:xfrm>
                <a:off x="504190" y="1800000"/>
                <a:ext cx="11160125" cy="4005292"/>
              </a:xfrm>
            </p:spPr>
            <p:txBody>
              <a:bodyPr vert="horz" wrap="square" lIns="91440" tIns="45720" rIns="91440" bIns="45720" rtlCol="0" anchor="t" anchorCtr="0">
                <a:noAutofit/>
              </a:bodyPr>
              <a:lstStyle/>
              <a:p>
                <a:pPr marL="0" lvl="0" indent="9525" algn="l">
                  <a:lnSpc>
                    <a:spcPct val="160000"/>
                  </a:lnSpc>
                  <a:spcBef>
                    <a:spcPts val="600"/>
                  </a:spcBef>
                  <a:spcAft>
                    <a:spcPts val="0"/>
                  </a:spcAft>
                  <a:buSzTx/>
                  <a:buNone/>
                </a:pPr>
                <a:r>
                  <a:rPr b="1" dirty="0" err="1">
                    <a:latin typeface="微软雅黑" panose="020B0503020204020204" pitchFamily="34" charset="-122"/>
                    <a:ea typeface="微软雅黑" panose="020B0503020204020204" pitchFamily="34" charset="-122"/>
                    <a:cs typeface="微软雅黑" panose="020B0503020204020204" pitchFamily="34" charset="-122"/>
                    <a:sym typeface="+mn-ea"/>
                  </a:rPr>
                  <a:t>贪心标准选择</a:t>
                </a:r>
                <a:r>
                  <a:rPr b="1" dirty="0">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最优</a:t>
                </a:r>
                <a:r>
                  <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rPr>
                  <a:t>=</a:t>
                </a:r>
                <a14:m>
                  <m:oMath xmlns:m="http://schemas.openxmlformats.org/officeDocument/2006/math">
                    <m:nary>
                      <m:naryPr>
                        <m:chr m:val="∑"/>
                        <m:subHide m:val="on"/>
                        <m:supHide m:val="on"/>
                        <m:ctrlPr>
                          <a:rPr lang="en-US" altLang="zh-CN" i="1" smtClean="0">
                            <a:latin typeface="Cambria Math" panose="02040503050406030204" pitchFamily="18" charset="0"/>
                            <a:ea typeface="微软雅黑" panose="020B0503020204020204" pitchFamily="34" charset="-122"/>
                            <a:cs typeface="Cambria Math" panose="02040503050406030204" pitchFamily="18" charset="0"/>
                            <a:sym typeface="+mn-ea"/>
                          </a:rPr>
                        </m:ctrlPr>
                      </m:naryPr>
                      <m:sub/>
                      <m:sup/>
                      <m:e>
                        <m:r>
                          <a:rPr lang="zh-CN" altLang="en-US" i="1">
                            <a:latin typeface="Cambria Math" panose="02040503050406030204" pitchFamily="18" charset="0"/>
                            <a:ea typeface="MS Mincho" charset="0"/>
                            <a:cs typeface="Cambria Math" panose="02040503050406030204" pitchFamily="18" charset="0"/>
                            <a:sym typeface="+mn-ea"/>
                          </a:rPr>
                          <m:t>步步</m:t>
                        </m:r>
                        <m:r>
                          <a:rPr lang="zh-CN" altLang="en-US" i="1" smtClean="0">
                            <a:latin typeface="Cambria Math" panose="02040503050406030204" pitchFamily="18" charset="0"/>
                            <a:ea typeface="MS Mincho" charset="0"/>
                            <a:cs typeface="Cambria Math" panose="02040503050406030204" pitchFamily="18" charset="0"/>
                            <a:sym typeface="+mn-ea"/>
                          </a:rPr>
                          <m:t>最优</m:t>
                        </m:r>
                      </m:e>
                    </m:nary>
                  </m:oMath>
                </a14:m>
                <a:endParaRPr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indent="9525" algn="l">
                  <a:lnSpc>
                    <a:spcPct val="160000"/>
                  </a:lnSpc>
                  <a:spcBef>
                    <a:spcPts val="600"/>
                  </a:spcBef>
                  <a:spcAft>
                    <a:spcPts val="0"/>
                  </a:spcAft>
                  <a:buSzTx/>
                  <a:buNone/>
                </a:pPr>
                <a:r>
                  <a:rPr b="1" dirty="0" err="1">
                    <a:latin typeface="微软雅黑" panose="020B0503020204020204" pitchFamily="34" charset="-122"/>
                    <a:ea typeface="微软雅黑" panose="020B0503020204020204" pitchFamily="34" charset="-122"/>
                    <a:cs typeface="微软雅黑" panose="020B0503020204020204" pitchFamily="34" charset="-122"/>
                    <a:sym typeface="+mn-ea"/>
                  </a:rPr>
                  <a:t>最优子结构：</a:t>
                </a:r>
                <a:r>
                  <a:rPr dirty="0" err="1">
                    <a:latin typeface="微软雅黑" panose="020B0503020204020204" pitchFamily="34" charset="-122"/>
                    <a:ea typeface="微软雅黑" panose="020B0503020204020204" pitchFamily="34" charset="-122"/>
                    <a:cs typeface="微软雅黑" panose="020B0503020204020204" pitchFamily="34" charset="-122"/>
                    <a:sym typeface="+mn-ea"/>
                  </a:rPr>
                  <a:t>当一个问题的最优解包含其子问题的最优解时，称此问题具有最优子结构性质</a:t>
                </a:r>
                <a:r>
                  <a:rPr dirty="0">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en-US"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indent="9525">
                  <a:buNone/>
                </a:pPr>
                <a:r>
                  <a:rPr lang="zh-CN" altLang="en-US" b="1" dirty="0">
                    <a:latin typeface="微软雅黑" panose="020B0503020204020204" pitchFamily="34" charset="-122"/>
                    <a:ea typeface="微软雅黑" panose="020B0503020204020204" pitchFamily="34" charset="-122"/>
                    <a:cs typeface="微软雅黑" panose="020B0503020204020204" pitchFamily="34" charset="-122"/>
                    <a:sym typeface="+mn-ea"/>
                  </a:rPr>
                  <a:t>决策：</a:t>
                </a:r>
                <a:r>
                  <a:rPr lang="en-US" altLang="zh-CN" b="1" dirty="0">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zh-CN" dirty="0">
                    <a:latin typeface="微软雅黑" panose="020B0503020204020204" pitchFamily="34" charset="-122"/>
                    <a:ea typeface="微软雅黑" panose="020B0503020204020204" pitchFamily="34" charset="-122"/>
                    <a:cs typeface="微软雅黑" panose="020B0503020204020204" pitchFamily="34" charset="-122"/>
                  </a:rPr>
                  <a:t>①</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zh-CN" dirty="0">
                    <a:latin typeface="微软雅黑" panose="020B0503020204020204" pitchFamily="34" charset="-122"/>
                    <a:ea typeface="微软雅黑" panose="020B0503020204020204" pitchFamily="34" charset="-122"/>
                    <a:cs typeface="微软雅黑" panose="020B0503020204020204" pitchFamily="34" charset="-122"/>
                  </a:rPr>
                  <a:t>确定问题是否能用贪心策略求解；</a:t>
                </a:r>
                <a:endParaRPr lang="zh-CN" altLang="zh-CN" dirty="0">
                  <a:latin typeface="微软雅黑" panose="020B0503020204020204" pitchFamily="34" charset="-122"/>
                  <a:ea typeface="微软雅黑" panose="020B0503020204020204" pitchFamily="34" charset="-122"/>
                  <a:cs typeface="微软雅黑" panose="020B0503020204020204" pitchFamily="34" charset="-122"/>
                </a:endParaRPr>
              </a:p>
              <a:p>
                <a:pPr marL="0" indent="9525">
                  <a:buNone/>
                </a:pPr>
                <a:r>
                  <a:rPr lang="en-US" altLang="zh-CN"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zh-CN" dirty="0">
                    <a:latin typeface="微软雅黑" panose="020B0503020204020204" pitchFamily="34" charset="-122"/>
                    <a:ea typeface="微软雅黑" panose="020B0503020204020204" pitchFamily="34" charset="-122"/>
                    <a:cs typeface="微软雅黑" panose="020B0503020204020204" pitchFamily="34" charset="-122"/>
                  </a:rPr>
                  <a:t>②</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zh-CN" dirty="0">
                    <a:latin typeface="微软雅黑" panose="020B0503020204020204" pitchFamily="34" charset="-122"/>
                    <a:ea typeface="微软雅黑" panose="020B0503020204020204" pitchFamily="34" charset="-122"/>
                    <a:cs typeface="微软雅黑" panose="020B0503020204020204" pitchFamily="34" charset="-122"/>
                  </a:rPr>
                  <a:t>如何选择一个贪心标准。</a:t>
                </a:r>
                <a:endParaRPr lang="zh-CN" altLang="zh-CN" dirty="0">
                  <a:latin typeface="微软雅黑" panose="020B0503020204020204" pitchFamily="34" charset="-122"/>
                  <a:ea typeface="微软雅黑" panose="020B0503020204020204" pitchFamily="34" charset="-122"/>
                  <a:cs typeface="微软雅黑" panose="020B0503020204020204" pitchFamily="34" charset="-122"/>
                </a:endParaRPr>
              </a:p>
              <a:p>
                <a:pPr marL="0" lvl="0" indent="558800" algn="l">
                  <a:lnSpc>
                    <a:spcPct val="160000"/>
                  </a:lnSpc>
                  <a:spcBef>
                    <a:spcPts val="600"/>
                  </a:spcBef>
                  <a:spcAft>
                    <a:spcPts val="0"/>
                  </a:spcAft>
                  <a:buSzTx/>
                  <a:buNone/>
                </a:pPr>
                <a:endParaRPr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mc:Choice>
        <mc:Fallback>
          <p:sp>
            <p:nvSpPr>
              <p:cNvPr id="6151" name="内容占位符 13"/>
              <p:cNvSpPr>
                <a:spLocks noRot="1" noChangeAspect="1" noMove="1" noResize="1" noEditPoints="1" noAdjustHandles="1" noChangeArrowheads="1" noChangeShapeType="1" noTextEdit="1"/>
              </p:cNvSpPr>
              <p:nvPr>
                <p:ph idx="4294967295"/>
              </p:nvPr>
            </p:nvSpPr>
            <p:spPr>
              <a:xfrm>
                <a:off x="504190" y="1800000"/>
                <a:ext cx="11160125" cy="4005292"/>
              </a:xfrm>
              <a:blipFill rotWithShape="1">
                <a:blip r:embed="rId1"/>
                <a:stretch>
                  <a:fillRect t="-10" b="-4246"/>
                </a:stretch>
              </a:blipFill>
            </p:spPr>
            <p:txBody>
              <a:bodyPr/>
              <a:lstStyle/>
              <a:p>
                <a:r>
                  <a:rPr lang="zh-CN" altLang="en-US">
                    <a:noFill/>
                  </a:rPr>
                  <a:t> </a:t>
                </a:r>
              </a:p>
            </p:txBody>
          </p:sp>
        </mc:Fallback>
      </mc:AlternateContent>
      <p:sp>
        <p:nvSpPr>
          <p:cNvPr id="3" name="标题 1"/>
          <p:cNvSpPr txBox="1">
            <a:spLocks noGrp="1"/>
          </p:cNvSpPr>
          <p:nvPr>
            <p:custDataLst>
              <p:tags r:id="rId2"/>
            </p:custDataLst>
          </p:nvPr>
        </p:nvSpPr>
        <p:spPr>
          <a:xfrm>
            <a:off x="504190" y="576000"/>
            <a:ext cx="9752330" cy="1033168"/>
          </a:xfrm>
          <a:prstGeom prst="rect">
            <a:avLst/>
          </a:prstGeom>
          <a:noFill/>
        </p:spPr>
        <p:txBody>
          <a:bodyPr vert="horz" wrap="square" lIns="91440" tIns="45720" rIns="91440" bIns="45720" rtlCol="0" anchor="t" anchorCtr="0">
            <a:spAutoFit/>
          </a:bodyPr>
          <a:lstStyle>
            <a:lvl1pPr algn="l" defTabSz="1218565" rtl="0" eaLnBrk="1" latinLnBrk="0" hangingPunct="1">
              <a:spcBef>
                <a:spcPct val="0"/>
              </a:spcBef>
              <a:buNone/>
              <a:defRPr sz="3600" kern="1200">
                <a:solidFill>
                  <a:schemeClr val="tx1"/>
                </a:solidFill>
                <a:latin typeface="宋体" panose="02010600030101010101" pitchFamily="2" charset="-122"/>
                <a:ea typeface="宋体" panose="02010600030101010101" pitchFamily="2" charset="-122"/>
                <a:cs typeface="+mj-cs"/>
              </a:defRPr>
            </a:lvl1pPr>
          </a:lstStyle>
          <a:p>
            <a:pPr lvl="0" algn="l" defTabSz="914400">
              <a:lnSpc>
                <a:spcPct val="200000"/>
              </a:lnSpc>
              <a:buClrTx/>
              <a:buSzTx/>
              <a:buFontTx/>
            </a:pPr>
            <a:r>
              <a:rPr lang="zh-CN" altLang="en-US" b="1" dirty="0">
                <a:latin typeface="微软雅黑" panose="020B0503020204020204" pitchFamily="34" charset="-122"/>
                <a:ea typeface="微软雅黑" panose="020B0503020204020204" pitchFamily="34" charset="-122"/>
                <a:cs typeface="宋体" panose="02010600030101010101" pitchFamily="2" charset="-122"/>
                <a:sym typeface="+mn-ea"/>
              </a:rPr>
              <a:t>贪心算法的特点</a:t>
            </a:r>
            <a:endParaRPr lang="zh-CN" altLang="en-US" b="1" dirty="0">
              <a:latin typeface="微软雅黑" panose="020B0503020204020204" pitchFamily="34" charset="-122"/>
              <a:ea typeface="微软雅黑" panose="020B0503020204020204" pitchFamily="34" charset="-122"/>
              <a:cs typeface="宋体" panose="02010600030101010101" pitchFamily="2" charset="-122"/>
              <a:sym typeface="+mn-ea"/>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151">
                                            <p:txEl>
                                              <p:charRg st="0" end="80"/>
                                            </p:txEl>
                                          </p:spTgt>
                                        </p:tgtEl>
                                        <p:attrNameLst>
                                          <p:attrName>style.visibility</p:attrName>
                                        </p:attrNameLst>
                                      </p:cBhvr>
                                      <p:to>
                                        <p:strVal val="visible"/>
                                      </p:to>
                                    </p:set>
                                    <p:animEffect transition="in" filter="blinds(horizontal)">
                                      <p:cBhvr>
                                        <p:cTn id="7" dur="500"/>
                                        <p:tgtEl>
                                          <p:spTgt spid="6151">
                                            <p:txEl>
                                              <p:charRg st="0" end="8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TextBox 5" hidden="1"/>
          <p:cNvSpPr txBox="1"/>
          <p:nvPr/>
        </p:nvSpPr>
        <p:spPr>
          <a:xfrm>
            <a:off x="3462973" y="1954213"/>
            <a:ext cx="1943100" cy="368300"/>
          </a:xfrm>
          <a:prstGeom prst="rect">
            <a:avLst/>
          </a:prstGeom>
          <a:noFill/>
          <a:ln w="9525">
            <a:noFill/>
          </a:ln>
        </p:spPr>
        <p:txBody>
          <a:bodyPr>
            <a:spAutoFit/>
          </a:bodyPr>
          <a:p>
            <a:pPr eaLnBrk="1" hangingPunct="1"/>
            <a:r>
              <a:rPr lang="zh-CN" altLang="en-US" dirty="0">
                <a:latin typeface="微软雅黑" panose="020B0503020204020204" pitchFamily="34" charset="-122"/>
                <a:ea typeface="微软雅黑" panose="020B0503020204020204" pitchFamily="34" charset="-122"/>
              </a:rPr>
              <a:t>点击添加文本</a:t>
            </a:r>
            <a:endParaRPr lang="zh-CN" altLang="en-US" dirty="0">
              <a:latin typeface="微软雅黑" panose="020B0503020204020204" pitchFamily="34" charset="-122"/>
              <a:ea typeface="微软雅黑" panose="020B0503020204020204" pitchFamily="34" charset="-122"/>
            </a:endParaRPr>
          </a:p>
        </p:txBody>
      </p:sp>
      <p:sp>
        <p:nvSpPr>
          <p:cNvPr id="5123" name="矩形 6" hidden="1"/>
          <p:cNvSpPr/>
          <p:nvPr/>
        </p:nvSpPr>
        <p:spPr>
          <a:xfrm>
            <a:off x="3462973" y="3025775"/>
            <a:ext cx="1471613" cy="645160"/>
          </a:xfrm>
          <a:prstGeom prst="rect">
            <a:avLst/>
          </a:prstGeom>
          <a:noFill/>
          <a:ln w="9525">
            <a:noFill/>
          </a:ln>
        </p:spPr>
        <p:txBody>
          <a:bodyPr>
            <a:spAutoFit/>
          </a:bodyPr>
          <a:p>
            <a:pPr eaLnBrk="1" hangingPunct="1"/>
            <a:r>
              <a:rPr lang="zh-CN" altLang="en-US" dirty="0">
                <a:latin typeface="微软雅黑" panose="020B0503020204020204" pitchFamily="34" charset="-122"/>
                <a:ea typeface="微软雅黑" panose="020B0503020204020204" pitchFamily="34" charset="-122"/>
              </a:rPr>
              <a:t>点击添加文本</a:t>
            </a:r>
            <a:endParaRPr lang="zh-CN" altLang="en-US" dirty="0">
              <a:latin typeface="微软雅黑" panose="020B0503020204020204" pitchFamily="34" charset="-122"/>
              <a:ea typeface="微软雅黑" panose="020B0503020204020204" pitchFamily="34" charset="-122"/>
            </a:endParaRPr>
          </a:p>
        </p:txBody>
      </p:sp>
      <p:sp>
        <p:nvSpPr>
          <p:cNvPr id="5124" name="矩形 7" hidden="1"/>
          <p:cNvSpPr/>
          <p:nvPr/>
        </p:nvSpPr>
        <p:spPr>
          <a:xfrm>
            <a:off x="3534411" y="4240213"/>
            <a:ext cx="1471612" cy="645160"/>
          </a:xfrm>
          <a:prstGeom prst="rect">
            <a:avLst/>
          </a:prstGeom>
          <a:noFill/>
          <a:ln w="9525">
            <a:noFill/>
          </a:ln>
        </p:spPr>
        <p:txBody>
          <a:bodyPr>
            <a:spAutoFit/>
          </a:bodyPr>
          <a:p>
            <a:pPr eaLnBrk="1" hangingPunct="1"/>
            <a:r>
              <a:rPr lang="zh-CN" altLang="en-US" dirty="0">
                <a:latin typeface="微软雅黑" panose="020B0503020204020204" pitchFamily="34" charset="-122"/>
                <a:ea typeface="微软雅黑" panose="020B0503020204020204" pitchFamily="34" charset="-122"/>
              </a:rPr>
              <a:t>点击添加文本</a:t>
            </a:r>
            <a:endParaRPr lang="zh-CN" altLang="en-US" dirty="0">
              <a:latin typeface="微软雅黑" panose="020B0503020204020204" pitchFamily="34" charset="-122"/>
              <a:ea typeface="微软雅黑" panose="020B0503020204020204" pitchFamily="34" charset="-122"/>
            </a:endParaRPr>
          </a:p>
        </p:txBody>
      </p:sp>
      <p:sp>
        <p:nvSpPr>
          <p:cNvPr id="5125" name="矩形 8" hidden="1"/>
          <p:cNvSpPr/>
          <p:nvPr/>
        </p:nvSpPr>
        <p:spPr>
          <a:xfrm>
            <a:off x="3534411" y="5526088"/>
            <a:ext cx="1471612" cy="645160"/>
          </a:xfrm>
          <a:prstGeom prst="rect">
            <a:avLst/>
          </a:prstGeom>
          <a:noFill/>
          <a:ln w="9525">
            <a:noFill/>
          </a:ln>
        </p:spPr>
        <p:txBody>
          <a:bodyPr>
            <a:spAutoFit/>
          </a:bodyPr>
          <a:p>
            <a:pPr eaLnBrk="1" hangingPunct="1"/>
            <a:r>
              <a:rPr lang="zh-CN" altLang="en-US" dirty="0">
                <a:latin typeface="微软雅黑" panose="020B0503020204020204" pitchFamily="34" charset="-122"/>
                <a:ea typeface="微软雅黑" panose="020B0503020204020204" pitchFamily="34" charset="-122"/>
              </a:rPr>
              <a:t>点击添加文本</a:t>
            </a:r>
            <a:endParaRPr lang="zh-CN" altLang="en-US" dirty="0">
              <a:latin typeface="微软雅黑" panose="020B0503020204020204" pitchFamily="34" charset="-122"/>
              <a:ea typeface="微软雅黑" panose="020B0503020204020204" pitchFamily="34" charset="-122"/>
            </a:endParaRPr>
          </a:p>
        </p:txBody>
      </p:sp>
      <p:sp>
        <p:nvSpPr>
          <p:cNvPr id="5127" name="内容占位符 13"/>
          <p:cNvSpPr>
            <a:spLocks noGrp="1"/>
          </p:cNvSpPr>
          <p:nvPr>
            <p:ph idx="4294967295"/>
          </p:nvPr>
        </p:nvSpPr>
        <p:spPr>
          <a:xfrm>
            <a:off x="504190" y="1800000"/>
            <a:ext cx="7090410" cy="3093720"/>
          </a:xfrm>
        </p:spPr>
        <p:txBody>
          <a:bodyPr vert="horz" wrap="square" lIns="91440" tIns="45720" rIns="91440" bIns="45720" rtlCol="0" anchor="t" anchorCtr="0">
            <a:noAutofit/>
          </a:bodyPr>
          <a:p>
            <a:pPr marL="0" lvl="0" indent="0" algn="l" fontAlgn="auto">
              <a:lnSpc>
                <a:spcPct val="200000"/>
              </a:lnSpc>
              <a:spcBef>
                <a:spcPts val="0"/>
              </a:spcBef>
              <a:spcAft>
                <a:spcPts val="0"/>
              </a:spcAft>
              <a:buSzTx/>
              <a:buNone/>
            </a:pPr>
            <a:r>
              <a:rPr lang="en-US" b="1" dirty="0">
                <a:latin typeface="微软雅黑" panose="020B0503020204020204" pitchFamily="34" charset="-122"/>
                <a:ea typeface="微软雅黑" panose="020B0503020204020204" pitchFamily="34" charset="-122"/>
                <a:cs typeface="微软雅黑" panose="020B0503020204020204" pitchFamily="34" charset="-122"/>
                <a:sym typeface="+mn-ea"/>
              </a:rPr>
              <a:t>1. </a:t>
            </a:r>
            <a:r>
              <a:rPr lang="zh-CN" altLang="en-US" b="1" dirty="0">
                <a:latin typeface="微软雅黑" panose="020B0503020204020204" pitchFamily="34" charset="-122"/>
                <a:ea typeface="微软雅黑" panose="020B0503020204020204" pitchFamily="34" charset="-122"/>
                <a:cs typeface="微软雅黑" panose="020B0503020204020204" pitchFamily="34" charset="-122"/>
                <a:sym typeface="+mn-ea"/>
              </a:rPr>
              <a:t>反例法</a:t>
            </a:r>
            <a:endParaRPr lang="zh-CN" altLang="en-US" b="1"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indent="0" algn="l" fontAlgn="auto">
              <a:lnSpc>
                <a:spcPct val="200000"/>
              </a:lnSpc>
              <a:spcBef>
                <a:spcPts val="0"/>
              </a:spcBef>
              <a:spcAft>
                <a:spcPts val="0"/>
              </a:spcAft>
              <a:buSzTx/>
              <a:buNone/>
            </a:pPr>
            <a:r>
              <a:rPr lang="en-US" altLang="zh-CN" b="1" dirty="0">
                <a:latin typeface="微软雅黑" panose="020B0503020204020204" pitchFamily="34" charset="-122"/>
                <a:ea typeface="微软雅黑" panose="020B0503020204020204" pitchFamily="34" charset="-122"/>
                <a:cs typeface="微软雅黑" panose="020B0503020204020204" pitchFamily="34" charset="-122"/>
                <a:sym typeface="+mn-ea"/>
              </a:rPr>
              <a:t>2. </a:t>
            </a:r>
            <a:r>
              <a:rPr lang="zh-CN" altLang="en-US" b="1" dirty="0">
                <a:latin typeface="微软雅黑" panose="020B0503020204020204" pitchFamily="34" charset="-122"/>
                <a:ea typeface="微软雅黑" panose="020B0503020204020204" pitchFamily="34" charset="-122"/>
                <a:cs typeface="微软雅黑" panose="020B0503020204020204" pitchFamily="34" charset="-122"/>
                <a:sym typeface="+mn-ea"/>
              </a:rPr>
              <a:t>替换法</a:t>
            </a:r>
            <a:endParaRPr lang="zh-CN" altLang="en-US" b="1"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indent="0" algn="l" fontAlgn="auto">
              <a:lnSpc>
                <a:spcPct val="200000"/>
              </a:lnSpc>
              <a:spcBef>
                <a:spcPts val="0"/>
              </a:spcBef>
              <a:spcAft>
                <a:spcPts val="0"/>
              </a:spcAft>
              <a:buSzTx/>
              <a:buNone/>
            </a:pPr>
            <a:r>
              <a:rPr lang="en-US" altLang="zh-CN" b="1" dirty="0">
                <a:latin typeface="微软雅黑" panose="020B0503020204020204" pitchFamily="34" charset="-122"/>
                <a:ea typeface="微软雅黑" panose="020B0503020204020204" pitchFamily="34" charset="-122"/>
                <a:cs typeface="微软雅黑" panose="020B0503020204020204" pitchFamily="34" charset="-122"/>
                <a:sym typeface="+mn-ea"/>
              </a:rPr>
              <a:t>3. </a:t>
            </a:r>
            <a:r>
              <a:rPr lang="zh-CN" altLang="en-US" b="1" dirty="0">
                <a:latin typeface="微软雅黑" panose="020B0503020204020204" pitchFamily="34" charset="-122"/>
                <a:ea typeface="微软雅黑" panose="020B0503020204020204" pitchFamily="34" charset="-122"/>
                <a:cs typeface="微软雅黑" panose="020B0503020204020204" pitchFamily="34" charset="-122"/>
                <a:sym typeface="+mn-ea"/>
              </a:rPr>
              <a:t>反证法</a:t>
            </a:r>
            <a:endParaRPr lang="zh-CN" altLang="en-US" b="1"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indent="0" algn="l" fontAlgn="auto">
              <a:lnSpc>
                <a:spcPct val="200000"/>
              </a:lnSpc>
              <a:spcBef>
                <a:spcPts val="0"/>
              </a:spcBef>
              <a:spcAft>
                <a:spcPts val="0"/>
              </a:spcAft>
              <a:buSzTx/>
              <a:buNone/>
            </a:pPr>
            <a:r>
              <a:rPr lang="en-US" altLang="zh-CN" b="1" dirty="0">
                <a:latin typeface="微软雅黑" panose="020B0503020204020204" pitchFamily="34" charset="-122"/>
                <a:ea typeface="微软雅黑" panose="020B0503020204020204" pitchFamily="34" charset="-122"/>
                <a:cs typeface="微软雅黑" panose="020B0503020204020204" pitchFamily="34" charset="-122"/>
                <a:sym typeface="+mn-ea"/>
              </a:rPr>
              <a:t>4. </a:t>
            </a:r>
            <a:r>
              <a:rPr lang="zh-CN" altLang="en-US" b="1" dirty="0">
                <a:latin typeface="微软雅黑" panose="020B0503020204020204" pitchFamily="34" charset="-122"/>
                <a:ea typeface="微软雅黑" panose="020B0503020204020204" pitchFamily="34" charset="-122"/>
                <a:cs typeface="微软雅黑" panose="020B0503020204020204" pitchFamily="34" charset="-122"/>
                <a:sym typeface="+mn-ea"/>
              </a:rPr>
              <a:t>数学归纳法</a:t>
            </a:r>
            <a:endParaRPr b="1"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indent="711200" algn="l" fontAlgn="auto">
              <a:lnSpc>
                <a:spcPct val="130000"/>
              </a:lnSpc>
              <a:spcBef>
                <a:spcPts val="0"/>
              </a:spcBef>
              <a:spcAft>
                <a:spcPts val="0"/>
              </a:spcAft>
              <a:buSzTx/>
              <a:buNone/>
              <a:extLst>
                <a:ext uri="{35155182-B16C-46BC-9424-99874614C6A1}">
                  <wpsdc:indentchars xmlns:wpsdc="http://www.wps.cn/officeDocument/2017/drawingmlCustomData" val="200" checksum="3773799597"/>
                </a:ext>
              </a:extLst>
            </a:pPr>
            <a:endParaRPr b="1"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indent="711200" algn="l" fontAlgn="auto">
              <a:lnSpc>
                <a:spcPct val="130000"/>
              </a:lnSpc>
              <a:spcBef>
                <a:spcPts val="0"/>
              </a:spcBef>
              <a:spcAft>
                <a:spcPts val="0"/>
              </a:spcAft>
              <a:buSzTx/>
              <a:buNone/>
              <a:extLst>
                <a:ext uri="{35155182-B16C-46BC-9424-99874614C6A1}">
                  <wpsdc:indentchars xmlns:wpsdc="http://www.wps.cn/officeDocument/2017/drawingmlCustomData" val="200" checksum="3773799597"/>
                </a:ext>
              </a:extLst>
            </a:pPr>
            <a:endParaRPr b="1"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indent="711200" algn="l">
              <a:lnSpc>
                <a:spcPct val="130000"/>
              </a:lnSpc>
              <a:spcBef>
                <a:spcPts val="0"/>
              </a:spcBef>
              <a:spcAft>
                <a:spcPts val="0"/>
              </a:spcAft>
              <a:buSzTx/>
              <a:buNone/>
              <a:extLst>
                <a:ext uri="{35155182-B16C-46BC-9424-99874614C6A1}">
                  <wpsdc:indentchars xmlns:wpsdc="http://www.wps.cn/officeDocument/2017/drawingmlCustomData" val="200" checksum="3773799597"/>
                </a:ext>
              </a:extLst>
            </a:pPr>
            <a:endParaRPr b="1"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indent="711200" algn="l">
              <a:lnSpc>
                <a:spcPct val="130000"/>
              </a:lnSpc>
              <a:spcBef>
                <a:spcPts val="0"/>
              </a:spcBef>
              <a:spcAft>
                <a:spcPts val="0"/>
              </a:spcAft>
              <a:buSzTx/>
              <a:buNone/>
              <a:extLst>
                <a:ext uri="{35155182-B16C-46BC-9424-99874614C6A1}">
                  <wpsdc:indentchars xmlns:wpsdc="http://www.wps.cn/officeDocument/2017/drawingmlCustomData" val="200" checksum="3773799597"/>
                </a:ext>
              </a:extLst>
            </a:pPr>
            <a:endParaRPr b="1"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3" name="标题 1"/>
          <p:cNvSpPr txBox="1">
            <a:spLocks noGrp="1"/>
          </p:cNvSpPr>
          <p:nvPr>
            <p:custDataLst>
              <p:tags r:id="rId1"/>
            </p:custDataLst>
          </p:nvPr>
        </p:nvSpPr>
        <p:spPr>
          <a:xfrm>
            <a:off x="504000" y="576000"/>
            <a:ext cx="9752330" cy="953135"/>
          </a:xfrm>
          <a:prstGeom prst="rect">
            <a:avLst/>
          </a:prstGeom>
          <a:noFill/>
        </p:spPr>
        <p:txBody>
          <a:bodyPr vert="horz" wrap="square" lIns="91440" tIns="45720" rIns="91440" bIns="45720" rtlCol="0" anchor="t" anchorCtr="0">
            <a:spAutoFit/>
          </a:bodyPr>
          <a:lstStyle>
            <a:lvl1pPr algn="l" defTabSz="1218565" rtl="0" eaLnBrk="1" latinLnBrk="0" hangingPunct="1">
              <a:spcBef>
                <a:spcPct val="0"/>
              </a:spcBef>
              <a:buNone/>
              <a:defRPr sz="3600" kern="1200">
                <a:solidFill>
                  <a:schemeClr val="tx1"/>
                </a:solidFill>
                <a:latin typeface="宋体" panose="02010600030101010101" pitchFamily="2" charset="-122"/>
                <a:ea typeface="宋体" panose="02010600030101010101" pitchFamily="2" charset="-122"/>
                <a:cs typeface="+mj-cs"/>
              </a:defRPr>
            </a:lvl1pPr>
          </a:lstStyle>
          <a:p>
            <a:pPr lvl="0" algn="l" defTabSz="914400">
              <a:lnSpc>
                <a:spcPct val="200000"/>
              </a:lnSpc>
              <a:buClrTx/>
              <a:buSzTx/>
              <a:buFontTx/>
            </a:pPr>
            <a:r>
              <a:rPr lang="zh-CN" b="1" dirty="0" smtClean="0">
                <a:latin typeface="微软雅黑" panose="020B0503020204020204" pitchFamily="34" charset="-122"/>
                <a:ea typeface="微软雅黑" panose="020B0503020204020204" pitchFamily="34" charset="-122"/>
                <a:cs typeface="宋体" panose="02010600030101010101" pitchFamily="2" charset="-122"/>
                <a:sym typeface="+mn-ea"/>
              </a:rPr>
              <a:t>贪心算法的正确性证明</a:t>
            </a:r>
            <a:endParaRPr lang="zh-CN" b="1" dirty="0" smtClean="0">
              <a:latin typeface="微软雅黑" panose="020B0503020204020204" pitchFamily="34" charset="-122"/>
              <a:ea typeface="微软雅黑" panose="020B0503020204020204" pitchFamily="34" charset="-122"/>
              <a:cs typeface="宋体" panose="02010600030101010101" pitchFamily="2"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12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12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12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7"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标题 1"/>
          <p:cNvSpPr txBox="1">
            <a:spLocks noGrp="1"/>
          </p:cNvSpPr>
          <p:nvPr>
            <p:ph type="title" idx="4294967295"/>
            <p:custDataLst>
              <p:tags r:id="rId1"/>
            </p:custDataLst>
          </p:nvPr>
        </p:nvSpPr>
        <p:spPr>
          <a:xfrm>
            <a:off x="504000" y="576000"/>
            <a:ext cx="9752330" cy="953135"/>
          </a:xfrm>
          <a:noFill/>
        </p:spPr>
        <p:txBody>
          <a:bodyPr vert="horz" wrap="square" lIns="91440" tIns="45720" rIns="91440" bIns="45720" rtlCol="0" anchor="t" anchorCtr="0">
            <a:spAutoFit/>
          </a:bodyPr>
          <a:p>
            <a:pPr lvl="0" algn="l" defTabSz="914400">
              <a:lnSpc>
                <a:spcPct val="200000"/>
              </a:lnSpc>
              <a:buClrTx/>
              <a:buSzTx/>
              <a:buFontTx/>
            </a:pPr>
            <a:r>
              <a:rPr lang="zh-CN" b="1" dirty="0" smtClean="0">
                <a:latin typeface="微软雅黑" panose="020B0503020204020204" pitchFamily="34" charset="-122"/>
                <a:ea typeface="微软雅黑" panose="020B0503020204020204" pitchFamily="34" charset="-122"/>
                <a:cs typeface="宋体" panose="02010600030101010101" pitchFamily="2" charset="-122"/>
                <a:sym typeface="+mn-ea"/>
              </a:rPr>
              <a:t>引例</a:t>
            </a:r>
            <a:r>
              <a:rPr lang="zh-CN" b="1" dirty="0" smtClean="0">
                <a:latin typeface="微软雅黑" panose="020B0503020204020204" pitchFamily="34" charset="-122"/>
                <a:ea typeface="微软雅黑" panose="020B0503020204020204" pitchFamily="34" charset="-122"/>
                <a:cs typeface="宋体" panose="02010600030101010101" pitchFamily="2" charset="-122"/>
                <a:sym typeface="+mn-ea"/>
              </a:rPr>
              <a:t>2</a:t>
            </a:r>
            <a:r>
              <a:rPr lang="zh-CN" b="1" dirty="0" smtClean="0">
                <a:latin typeface="微软雅黑" panose="020B0503020204020204" pitchFamily="34" charset="-122"/>
                <a:ea typeface="微软雅黑" panose="020B0503020204020204" pitchFamily="34" charset="-122"/>
                <a:cs typeface="宋体" panose="02010600030101010101" pitchFamily="2" charset="-122"/>
                <a:sym typeface="+mn-ea"/>
              </a:rPr>
              <a:t>：纪念品分组</a:t>
            </a:r>
            <a:endParaRPr lang="zh-CN" b="1" dirty="0" smtClean="0">
              <a:latin typeface="微软雅黑" panose="020B0503020204020204" pitchFamily="34" charset="-122"/>
              <a:ea typeface="微软雅黑" panose="020B0503020204020204" pitchFamily="34" charset="-122"/>
              <a:cs typeface="宋体" panose="02010600030101010101" pitchFamily="2" charset="-122"/>
              <a:sym typeface="+mn-ea"/>
            </a:endParaRPr>
          </a:p>
        </p:txBody>
      </p:sp>
      <p:sp>
        <p:nvSpPr>
          <p:cNvPr id="5123" name="内容占位符 2"/>
          <p:cNvSpPr>
            <a:spLocks noGrp="1"/>
          </p:cNvSpPr>
          <p:nvPr>
            <p:ph idx="4294967295"/>
          </p:nvPr>
        </p:nvSpPr>
        <p:spPr>
          <a:xfrm>
            <a:off x="504190" y="1728000"/>
            <a:ext cx="11160000" cy="3723005"/>
          </a:xfrm>
        </p:spPr>
        <p:txBody>
          <a:bodyPr vert="horz" wrap="square" lIns="91440" tIns="45720" rIns="91440" bIns="45720" anchor="t" anchorCtr="0">
            <a:noAutofit/>
          </a:bodyPr>
          <a:p>
            <a:pPr marL="0" indent="0" fontAlgn="auto">
              <a:lnSpc>
                <a:spcPct val="150000"/>
              </a:lnSpc>
              <a:spcBef>
                <a:spcPts val="600"/>
              </a:spcBef>
              <a:spcAft>
                <a:spcPts val="0"/>
              </a:spcAft>
              <a:buNone/>
              <a:extLst>
                <a:ext uri="{35155182-B16C-46BC-9424-99874614C6A1}">
                  <wpsdc:indentchars xmlns:wpsdc="http://www.wps.cn/officeDocument/2017/drawingmlCustomData" val="0" checksum="3407529306"/>
                </a:ext>
              </a:extLst>
            </a:pPr>
            <a:r>
              <a:rPr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元旦快到了，校学生会让乐乐负责新年晚会的纪念品发放工作。为使得参加晚会的同学所获得 的纪念品价值相对均衡，他要把购来的纪念品根据价格进行分组，但每组最多只能包括两件纪念品， 并且每组纪念品的价格之和不能超过一个给定的整数。为了保证在尽量短的时间内发完所有纪念品，乐乐希望分组的数目最少。</a:t>
            </a:r>
            <a:endParaRPr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fontAlgn="auto">
              <a:lnSpc>
                <a:spcPct val="150000"/>
              </a:lnSpc>
              <a:spcBef>
                <a:spcPts val="600"/>
              </a:spcBef>
              <a:spcAft>
                <a:spcPts val="0"/>
              </a:spcAft>
              <a:buNone/>
              <a:extLst>
                <a:ext uri="{35155182-B16C-46BC-9424-99874614C6A1}">
                  <wpsdc:indentchars xmlns:wpsdc="http://www.wps.cn/officeDocument/2017/drawingmlCustomData" val="0" checksum="3407529306"/>
                </a:ext>
              </a:extLst>
            </a:pPr>
            <a:r>
              <a:rPr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你的任务是写一个程序，找出所有分组方案中分组数最少的一种，输出最少的分组数目。</a:t>
            </a:r>
            <a:endParaRPr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标题 1"/>
          <p:cNvSpPr txBox="1">
            <a:spLocks noGrp="1"/>
          </p:cNvSpPr>
          <p:nvPr>
            <p:ph type="title" idx="4294967295"/>
            <p:custDataLst>
              <p:tags r:id="rId1"/>
            </p:custDataLst>
          </p:nvPr>
        </p:nvSpPr>
        <p:spPr>
          <a:xfrm>
            <a:off x="504000" y="576000"/>
            <a:ext cx="9752330" cy="953135"/>
          </a:xfrm>
          <a:noFill/>
        </p:spPr>
        <p:txBody>
          <a:bodyPr vert="horz" wrap="square" lIns="91440" tIns="45720" rIns="91440" bIns="45720" rtlCol="0" anchor="t" anchorCtr="0">
            <a:spAutoFit/>
          </a:bodyPr>
          <a:p>
            <a:pPr lvl="0" algn="l" defTabSz="914400">
              <a:lnSpc>
                <a:spcPct val="200000"/>
              </a:lnSpc>
              <a:buClrTx/>
              <a:buSzTx/>
              <a:buFontTx/>
            </a:pPr>
            <a:r>
              <a:rPr lang="zh-CN" b="1" dirty="0" smtClean="0">
                <a:latin typeface="微软雅黑" panose="020B0503020204020204" pitchFamily="34" charset="-122"/>
                <a:ea typeface="微软雅黑" panose="020B0503020204020204" pitchFamily="34" charset="-122"/>
                <a:cs typeface="宋体" panose="02010600030101010101" pitchFamily="2" charset="-122"/>
                <a:sym typeface="+mn-ea"/>
              </a:rPr>
              <a:t>引例</a:t>
            </a:r>
            <a:r>
              <a:rPr lang="zh-CN" b="1" dirty="0" smtClean="0">
                <a:latin typeface="微软雅黑" panose="020B0503020204020204" pitchFamily="34" charset="-122"/>
                <a:ea typeface="微软雅黑" panose="020B0503020204020204" pitchFamily="34" charset="-122"/>
                <a:cs typeface="宋体" panose="02010600030101010101" pitchFamily="2" charset="-122"/>
                <a:sym typeface="+mn-ea"/>
              </a:rPr>
              <a:t>2</a:t>
            </a:r>
            <a:r>
              <a:rPr lang="zh-CN" b="1" dirty="0" smtClean="0">
                <a:latin typeface="微软雅黑" panose="020B0503020204020204" pitchFamily="34" charset="-122"/>
                <a:ea typeface="微软雅黑" panose="020B0503020204020204" pitchFamily="34" charset="-122"/>
                <a:cs typeface="宋体" panose="02010600030101010101" pitchFamily="2" charset="-122"/>
                <a:sym typeface="+mn-ea"/>
              </a:rPr>
              <a:t>：纪念品分组</a:t>
            </a:r>
            <a:endParaRPr lang="zh-CN" b="1" dirty="0" smtClean="0">
              <a:latin typeface="微软雅黑" panose="020B0503020204020204" pitchFamily="34" charset="-122"/>
              <a:ea typeface="微软雅黑" panose="020B0503020204020204" pitchFamily="34" charset="-122"/>
              <a:cs typeface="宋体" panose="02010600030101010101" pitchFamily="2" charset="-122"/>
              <a:sym typeface="+mn-ea"/>
            </a:endParaRPr>
          </a:p>
        </p:txBody>
      </p:sp>
      <p:sp>
        <p:nvSpPr>
          <p:cNvPr id="5123" name="内容占位符 2"/>
          <p:cNvSpPr>
            <a:spLocks noGrp="1"/>
          </p:cNvSpPr>
          <p:nvPr>
            <p:ph idx="4294967295"/>
          </p:nvPr>
        </p:nvSpPr>
        <p:spPr>
          <a:xfrm>
            <a:off x="504190" y="1728000"/>
            <a:ext cx="11160000" cy="3723005"/>
          </a:xfrm>
        </p:spPr>
        <p:txBody>
          <a:bodyPr vert="horz" wrap="square" lIns="91440" tIns="45720" rIns="91440" bIns="45720" anchor="t" anchorCtr="0">
            <a:noAutofit/>
          </a:bodyPr>
          <a:p>
            <a:pPr marL="0" indent="0" fontAlgn="auto">
              <a:lnSpc>
                <a:spcPct val="150000"/>
              </a:lnSpc>
              <a:spcBef>
                <a:spcPts val="600"/>
              </a:spcBef>
              <a:spcAft>
                <a:spcPts val="0"/>
              </a:spcAft>
              <a:buNone/>
              <a:extLst>
                <a:ext uri="{35155182-B16C-46BC-9424-99874614C6A1}">
                  <wpsdc:indentchars xmlns:wpsdc="http://www.wps.cn/officeDocument/2017/drawingmlCustomData" val="0" checksum="3407529306"/>
                </a:ext>
              </a:extLst>
            </a:pPr>
            <a:r>
              <a:rPr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输入格式：共</a:t>
            </a:r>
            <a:r>
              <a:rPr lang="en-US"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2 行。</a:t>
            </a:r>
            <a:endParaRPr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fontAlgn="auto">
              <a:lnSpc>
                <a:spcPct val="150000"/>
              </a:lnSpc>
              <a:spcBef>
                <a:spcPts val="600"/>
              </a:spcBef>
              <a:spcAft>
                <a:spcPts val="0"/>
              </a:spcAft>
              <a:buNone/>
              <a:extLst>
                <a:ext uri="{35155182-B16C-46BC-9424-99874614C6A1}">
                  <wpsdc:indentchars xmlns:wpsdc="http://www.wps.cn/officeDocument/2017/drawingmlCustomData" val="0" checksum="3407529306"/>
                </a:ext>
              </a:extLst>
            </a:pPr>
            <a:r>
              <a:rPr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第1行包括一个整数 w</a:t>
            </a:r>
            <a:r>
              <a:rPr lang="en-US"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lang="zh-CN"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和一个整数</a:t>
            </a:r>
            <a:r>
              <a:rPr lang="en-US" altLang="zh-CN"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n</a:t>
            </a:r>
            <a:r>
              <a:rPr lang="zh-CN" altLang="en-US"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fontAlgn="auto">
              <a:lnSpc>
                <a:spcPct val="150000"/>
              </a:lnSpc>
              <a:spcBef>
                <a:spcPts val="600"/>
              </a:spcBef>
              <a:spcAft>
                <a:spcPts val="0"/>
              </a:spcAft>
              <a:buNone/>
              <a:extLst>
                <a:ext uri="{35155182-B16C-46BC-9424-99874614C6A1}">
                  <wpsdc:indentchars xmlns:wpsdc="http://www.wps.cn/officeDocument/2017/drawingmlCustomData" val="0" checksum="3407529306"/>
                </a:ext>
              </a:extLst>
            </a:pPr>
            <a:r>
              <a:rPr lang="zh-CN" altLang="en-US"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其中，</a:t>
            </a:r>
            <a:r>
              <a:rPr lang="en-US" altLang="zh-CN"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w </a:t>
            </a:r>
            <a:r>
              <a:rPr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为每组纪念品价格之和的上限</a:t>
            </a:r>
            <a:r>
              <a:rPr lang="zh-CN"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n </a:t>
            </a:r>
            <a:r>
              <a:rPr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表示购来的纪念品的总件数。</a:t>
            </a:r>
            <a:endParaRPr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fontAlgn="auto">
              <a:lnSpc>
                <a:spcPct val="150000"/>
              </a:lnSpc>
              <a:spcBef>
                <a:spcPts val="600"/>
              </a:spcBef>
              <a:spcAft>
                <a:spcPts val="0"/>
              </a:spcAft>
              <a:buNone/>
              <a:extLst>
                <a:ext uri="{35155182-B16C-46BC-9424-99874614C6A1}">
                  <wpsdc:indentchars xmlns:wpsdc="http://www.wps.cn/officeDocument/2017/drawingmlCustomData" val="0" checksum="3407529306"/>
                </a:ext>
              </a:extLst>
            </a:pPr>
            <a:r>
              <a:rPr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第</a:t>
            </a:r>
            <a:r>
              <a:rPr lang="en-US"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2 </a:t>
            </a:r>
            <a:r>
              <a:rPr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行</a:t>
            </a:r>
            <a:r>
              <a:rPr lang="zh-CN"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包括</a:t>
            </a:r>
            <a:r>
              <a:rPr lang="en-US" altLang="zh-CN"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n </a:t>
            </a:r>
            <a:r>
              <a:rPr lang="zh-CN" altLang="en-US"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个数，</a:t>
            </a:r>
            <a:r>
              <a:rPr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表示所对应</a:t>
            </a:r>
            <a:r>
              <a:rPr lang="zh-CN"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的</a:t>
            </a:r>
            <a:r>
              <a:rPr lang="en-US" altLang="zh-CN"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n </a:t>
            </a:r>
            <a:r>
              <a:rPr lang="zh-CN" altLang="en-US"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件</a:t>
            </a:r>
            <a:r>
              <a:rPr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纪念品的价格。</a:t>
            </a:r>
            <a:endParaRPr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fontAlgn="auto">
              <a:lnSpc>
                <a:spcPct val="150000"/>
              </a:lnSpc>
              <a:spcBef>
                <a:spcPts val="600"/>
              </a:spcBef>
              <a:spcAft>
                <a:spcPts val="0"/>
              </a:spcAft>
              <a:buNone/>
              <a:extLst>
                <a:ext uri="{35155182-B16C-46BC-9424-99874614C6A1}">
                  <wpsdc:indentchars xmlns:wpsdc="http://www.wps.cn/officeDocument/2017/drawingmlCustomData" val="0" checksum="3407529306"/>
                </a:ext>
              </a:extLst>
            </a:pPr>
            <a:endParaRPr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fontAlgn="auto">
              <a:lnSpc>
                <a:spcPct val="150000"/>
              </a:lnSpc>
              <a:spcBef>
                <a:spcPts val="600"/>
              </a:spcBef>
              <a:spcAft>
                <a:spcPts val="0"/>
              </a:spcAft>
              <a:buNone/>
              <a:extLst>
                <a:ext uri="{35155182-B16C-46BC-9424-99874614C6A1}">
                  <wpsdc:indentchars xmlns:wpsdc="http://www.wps.cn/officeDocument/2017/drawingmlCustomData" val="0" checksum="3407529306"/>
                </a:ext>
              </a:extLst>
            </a:pPr>
            <a:r>
              <a:rPr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输出格式：一个整数，即最少的分组数目。</a:t>
            </a:r>
            <a:endParaRPr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标题 1"/>
          <p:cNvSpPr txBox="1">
            <a:spLocks noGrp="1"/>
          </p:cNvSpPr>
          <p:nvPr>
            <p:ph type="title" idx="4294967295"/>
            <p:custDataLst>
              <p:tags r:id="rId1"/>
            </p:custDataLst>
          </p:nvPr>
        </p:nvSpPr>
        <p:spPr>
          <a:xfrm>
            <a:off x="504000" y="576000"/>
            <a:ext cx="9752330" cy="953135"/>
          </a:xfrm>
          <a:noFill/>
        </p:spPr>
        <p:txBody>
          <a:bodyPr vert="horz" wrap="square" lIns="91440" tIns="45720" rIns="91440" bIns="45720" rtlCol="0" anchor="t" anchorCtr="0">
            <a:spAutoFit/>
          </a:bodyPr>
          <a:p>
            <a:pPr lvl="0" algn="l" defTabSz="914400">
              <a:lnSpc>
                <a:spcPct val="200000"/>
              </a:lnSpc>
              <a:buClrTx/>
              <a:buSzTx/>
              <a:buFontTx/>
            </a:pPr>
            <a:r>
              <a:rPr lang="zh-CN" b="1" dirty="0" smtClean="0">
                <a:latin typeface="微软雅黑" panose="020B0503020204020204" pitchFamily="34" charset="-122"/>
                <a:ea typeface="微软雅黑" panose="020B0503020204020204" pitchFamily="34" charset="-122"/>
                <a:cs typeface="宋体" panose="02010600030101010101" pitchFamily="2" charset="-122"/>
                <a:sym typeface="+mn-ea"/>
              </a:rPr>
              <a:t>引例</a:t>
            </a:r>
            <a:r>
              <a:rPr lang="zh-CN" b="1" dirty="0" smtClean="0">
                <a:latin typeface="微软雅黑" panose="020B0503020204020204" pitchFamily="34" charset="-122"/>
                <a:ea typeface="微软雅黑" panose="020B0503020204020204" pitchFamily="34" charset="-122"/>
                <a:cs typeface="宋体" panose="02010600030101010101" pitchFamily="2" charset="-122"/>
                <a:sym typeface="+mn-ea"/>
              </a:rPr>
              <a:t>2</a:t>
            </a:r>
            <a:r>
              <a:rPr lang="zh-CN" b="1" dirty="0" smtClean="0">
                <a:latin typeface="微软雅黑" panose="020B0503020204020204" pitchFamily="34" charset="-122"/>
                <a:ea typeface="微软雅黑" panose="020B0503020204020204" pitchFamily="34" charset="-122"/>
                <a:cs typeface="宋体" panose="02010600030101010101" pitchFamily="2" charset="-122"/>
                <a:sym typeface="+mn-ea"/>
              </a:rPr>
              <a:t>：纪念品分组</a:t>
            </a:r>
            <a:endParaRPr lang="zh-CN" b="1" dirty="0" smtClean="0">
              <a:latin typeface="微软雅黑" panose="020B0503020204020204" pitchFamily="34" charset="-122"/>
              <a:ea typeface="微软雅黑" panose="020B0503020204020204" pitchFamily="34" charset="-122"/>
              <a:cs typeface="宋体" panose="02010600030101010101" pitchFamily="2" charset="-122"/>
              <a:sym typeface="+mn-ea"/>
            </a:endParaRPr>
          </a:p>
        </p:txBody>
      </p:sp>
      <p:sp>
        <p:nvSpPr>
          <p:cNvPr id="5123" name="内容占位符 2"/>
          <p:cNvSpPr>
            <a:spLocks noGrp="1"/>
          </p:cNvSpPr>
          <p:nvPr>
            <p:ph idx="4294967295"/>
          </p:nvPr>
        </p:nvSpPr>
        <p:spPr>
          <a:xfrm>
            <a:off x="504190" y="1728000"/>
            <a:ext cx="4801870" cy="3723005"/>
          </a:xfrm>
        </p:spPr>
        <p:txBody>
          <a:bodyPr vert="horz" wrap="square" lIns="91440" tIns="45720" rIns="91440" bIns="45720" anchor="t" anchorCtr="0">
            <a:noAutofit/>
          </a:bodyPr>
          <a:p>
            <a:pPr marL="0" indent="0" fontAlgn="auto">
              <a:lnSpc>
                <a:spcPct val="150000"/>
              </a:lnSpc>
              <a:spcBef>
                <a:spcPts val="600"/>
              </a:spcBef>
              <a:spcAft>
                <a:spcPts val="0"/>
              </a:spcAft>
              <a:buNone/>
              <a:extLst>
                <a:ext uri="{35155182-B16C-46BC-9424-99874614C6A1}">
                  <wpsdc:indentchars xmlns:wpsdc="http://www.wps.cn/officeDocument/2017/drawingmlCustomData" val="0" checksum="3407529306"/>
                </a:ext>
              </a:extLst>
            </a:pPr>
            <a:r>
              <a:rPr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输入样例：</a:t>
            </a:r>
            <a:endParaRPr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fontAlgn="auto">
              <a:lnSpc>
                <a:spcPct val="150000"/>
              </a:lnSpc>
              <a:spcBef>
                <a:spcPts val="600"/>
              </a:spcBef>
              <a:spcAft>
                <a:spcPts val="0"/>
              </a:spcAft>
              <a:buNone/>
              <a:extLst>
                <a:ext uri="{35155182-B16C-46BC-9424-99874614C6A1}">
                  <wpsdc:indentchars xmlns:wpsdc="http://www.wps.cn/officeDocument/2017/drawingmlCustomData" val="0" checksum="3407529306"/>
                </a:ext>
              </a:extLst>
            </a:pPr>
            <a:r>
              <a:rPr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100 </a:t>
            </a:r>
            <a:r>
              <a:rPr lang="en-US"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9 </a:t>
            </a:r>
            <a:r>
              <a:rPr lang="en-US"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endParaRPr lang="en-US"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fontAlgn="auto">
              <a:lnSpc>
                <a:spcPct val="150000"/>
              </a:lnSpc>
              <a:spcBef>
                <a:spcPts val="600"/>
              </a:spcBef>
              <a:spcAft>
                <a:spcPts val="0"/>
              </a:spcAft>
              <a:buNone/>
              <a:extLst>
                <a:ext uri="{35155182-B16C-46BC-9424-99874614C6A1}">
                  <wpsdc:indentchars xmlns:wpsdc="http://www.wps.cn/officeDocument/2017/drawingmlCustomData" val="0" checksum="3407529306"/>
                </a:ext>
              </a:extLst>
            </a:pPr>
            <a:r>
              <a:rPr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90</a:t>
            </a:r>
            <a:r>
              <a:rPr lang="en-US"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20</a:t>
            </a:r>
            <a:r>
              <a:rPr lang="en-US"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20</a:t>
            </a:r>
            <a:r>
              <a:rPr lang="en-US"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30</a:t>
            </a:r>
            <a:r>
              <a:rPr lang="en-US"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50</a:t>
            </a:r>
            <a:r>
              <a:rPr lang="en-US"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60</a:t>
            </a:r>
            <a:r>
              <a:rPr lang="en-US"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70</a:t>
            </a:r>
            <a:r>
              <a:rPr lang="en-US"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80</a:t>
            </a:r>
            <a:r>
              <a:rPr lang="en-US"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90</a:t>
            </a:r>
            <a:endParaRPr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fontAlgn="auto">
              <a:lnSpc>
                <a:spcPct val="150000"/>
              </a:lnSpc>
              <a:spcBef>
                <a:spcPts val="600"/>
              </a:spcBef>
              <a:spcAft>
                <a:spcPts val="0"/>
              </a:spcAft>
              <a:buNone/>
              <a:extLst>
                <a:ext uri="{35155182-B16C-46BC-9424-99874614C6A1}">
                  <wpsdc:indentchars xmlns:wpsdc="http://www.wps.cn/officeDocument/2017/drawingmlCustomData" val="0" checksum="3407529306"/>
                </a:ext>
              </a:extLst>
            </a:pPr>
            <a:r>
              <a:rPr lang="zh-CN"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输出样例：</a:t>
            </a:r>
            <a:endParaRPr lang="zh-CN"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fontAlgn="auto">
              <a:lnSpc>
                <a:spcPct val="150000"/>
              </a:lnSpc>
              <a:spcBef>
                <a:spcPts val="600"/>
              </a:spcBef>
              <a:spcAft>
                <a:spcPts val="0"/>
              </a:spcAft>
              <a:buNone/>
              <a:extLst>
                <a:ext uri="{35155182-B16C-46BC-9424-99874614C6A1}">
                  <wpsdc:indentchars xmlns:wpsdc="http://www.wps.cn/officeDocument/2017/drawingmlCustomData" val="0" checksum="3407529306"/>
                </a:ext>
              </a:extLst>
            </a:pPr>
            <a:r>
              <a:rPr lang="en-US" altLang="zh-CN"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6</a:t>
            </a:r>
            <a:endParaRPr lang="en-US" altLang="zh-CN"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 name="内容占位符 2"/>
          <p:cNvSpPr>
            <a:spLocks noGrp="1"/>
          </p:cNvSpPr>
          <p:nvPr/>
        </p:nvSpPr>
        <p:spPr>
          <a:xfrm>
            <a:off x="6480175" y="1728000"/>
            <a:ext cx="4801870" cy="2406015"/>
          </a:xfrm>
          <a:prstGeom prst="rect">
            <a:avLst/>
          </a:prstGeom>
        </p:spPr>
        <p:txBody>
          <a:bodyPr vert="horz" wrap="square" lIns="91440" tIns="45720" rIns="91440" bIns="45720" rtlCol="0" anchor="t" anchorCtr="0">
            <a:noAutofit/>
          </a:bodyPr>
          <a:lstStyle>
            <a:lvl1pPr marL="304800" indent="-304800" algn="l" defTabSz="1218565" rtl="0" eaLnBrk="1" latinLnBrk="0" hangingPunct="1">
              <a:lnSpc>
                <a:spcPct val="90000"/>
              </a:lnSpc>
              <a:spcBef>
                <a:spcPts val="1800"/>
              </a:spcBef>
              <a:buClr>
                <a:schemeClr val="accent1">
                  <a:lumMod val="75000"/>
                </a:schemeClr>
              </a:buClr>
              <a:buFont typeface="Arial" panose="020B0604020202020204" pitchFamily="34" charset="0"/>
              <a:buChar char="•"/>
              <a:defRPr sz="2800" kern="1200">
                <a:solidFill>
                  <a:schemeClr val="tx1"/>
                </a:solidFill>
                <a:latin typeface="宋体" panose="02010600030101010101" pitchFamily="2" charset="-122"/>
                <a:ea typeface="宋体" panose="02010600030101010101" pitchFamily="2" charset="-122"/>
                <a:cs typeface="+mn-cs"/>
              </a:defRPr>
            </a:lvl1pPr>
            <a:lvl2pPr marL="755650" indent="-304800" algn="l" defTabSz="1218565" rtl="0" eaLnBrk="1" latinLnBrk="0" hangingPunct="1">
              <a:lnSpc>
                <a:spcPct val="90000"/>
              </a:lnSpc>
              <a:spcBef>
                <a:spcPts val="1200"/>
              </a:spcBef>
              <a:buClr>
                <a:schemeClr val="accent1">
                  <a:lumMod val="75000"/>
                </a:schemeClr>
              </a:buClr>
              <a:buFont typeface="Arial" panose="020B0604020202020204" pitchFamily="34" charset="0"/>
              <a:buChar char="–"/>
              <a:defRPr sz="2400" kern="1200">
                <a:solidFill>
                  <a:schemeClr val="tx1"/>
                </a:solidFill>
                <a:latin typeface="宋体" panose="02010600030101010101" pitchFamily="2" charset="-122"/>
                <a:ea typeface="宋体" panose="02010600030101010101" pitchFamily="2" charset="-122"/>
                <a:cs typeface="+mn-cs"/>
              </a:defRPr>
            </a:lvl2pPr>
            <a:lvl3pPr marL="1206500" indent="-304800" algn="l" defTabSz="1218565" rtl="0" eaLnBrk="1" latinLnBrk="0" hangingPunct="1">
              <a:lnSpc>
                <a:spcPct val="90000"/>
              </a:lnSpc>
              <a:spcBef>
                <a:spcPts val="800"/>
              </a:spcBef>
              <a:buClr>
                <a:schemeClr val="accent1">
                  <a:lumMod val="75000"/>
                </a:schemeClr>
              </a:buClr>
              <a:buFont typeface="Arial" panose="020B0604020202020204" pitchFamily="34" charset="0"/>
              <a:buChar char="•"/>
              <a:defRPr sz="2000" kern="1200">
                <a:solidFill>
                  <a:schemeClr val="tx1"/>
                </a:solidFill>
                <a:latin typeface="宋体" panose="02010600030101010101" pitchFamily="2" charset="-122"/>
                <a:ea typeface="宋体" panose="02010600030101010101" pitchFamily="2" charset="-122"/>
                <a:cs typeface="+mn-cs"/>
              </a:defRPr>
            </a:lvl3pPr>
            <a:lvl4pPr marL="1657985" indent="-304800" algn="l" defTabSz="1218565" rtl="0" eaLnBrk="1" latinLnBrk="0" hangingPunct="1">
              <a:lnSpc>
                <a:spcPct val="90000"/>
              </a:lnSpc>
              <a:spcBef>
                <a:spcPts val="800"/>
              </a:spcBef>
              <a:buClr>
                <a:schemeClr val="accent1">
                  <a:lumMod val="75000"/>
                </a:schemeClr>
              </a:buClr>
              <a:buFont typeface="Arial" panose="020B0604020202020204" pitchFamily="34" charset="0"/>
              <a:buChar char="•"/>
              <a:defRPr sz="2000" kern="1200">
                <a:solidFill>
                  <a:schemeClr val="tx1"/>
                </a:solidFill>
                <a:latin typeface="宋体" panose="02010600030101010101" pitchFamily="2" charset="-122"/>
                <a:ea typeface="宋体" panose="02010600030101010101" pitchFamily="2" charset="-122"/>
                <a:cs typeface="+mn-cs"/>
              </a:defRPr>
            </a:lvl4pPr>
            <a:lvl5pPr marL="2108835" indent="-304800" algn="l" defTabSz="1218565" rtl="0" eaLnBrk="1" latinLnBrk="0" hangingPunct="1">
              <a:lnSpc>
                <a:spcPct val="90000"/>
              </a:lnSpc>
              <a:spcBef>
                <a:spcPts val="800"/>
              </a:spcBef>
              <a:buClr>
                <a:schemeClr val="accent1">
                  <a:lumMod val="75000"/>
                </a:schemeClr>
              </a:buClr>
              <a:buFont typeface="Arial" panose="020B0604020202020204" pitchFamily="34" charset="0"/>
              <a:buChar char="•"/>
              <a:defRPr sz="2000" kern="1200">
                <a:solidFill>
                  <a:schemeClr val="tx1"/>
                </a:solidFill>
                <a:latin typeface="宋体" panose="02010600030101010101" pitchFamily="2" charset="-122"/>
                <a:ea typeface="宋体" panose="02010600030101010101" pitchFamily="2" charset="-122"/>
                <a:cs typeface="+mn-cs"/>
              </a:defRPr>
            </a:lvl5pPr>
            <a:lvl6pPr marL="2559685" indent="-304800" algn="l" defTabSz="1218565" rtl="0" eaLnBrk="1" latinLnBrk="0" hangingPunct="1">
              <a:lnSpc>
                <a:spcPct val="90000"/>
              </a:lnSpc>
              <a:spcBef>
                <a:spcPts val="800"/>
              </a:spcBef>
              <a:buClr>
                <a:schemeClr val="accent1"/>
              </a:buClr>
              <a:buFont typeface="Arial" panose="020B0604020202020204" pitchFamily="34" charset="0"/>
              <a:buChar char="•"/>
              <a:defRPr sz="2000" kern="1200" baseline="0">
                <a:solidFill>
                  <a:schemeClr val="tx1"/>
                </a:solidFill>
                <a:latin typeface="+mn-lt"/>
                <a:ea typeface="+mn-ea"/>
                <a:cs typeface="+mn-cs"/>
              </a:defRPr>
            </a:lvl6pPr>
            <a:lvl7pPr marL="3011170" indent="-304800" algn="l" defTabSz="1218565" rtl="0" eaLnBrk="1" latinLnBrk="0" hangingPunct="1">
              <a:lnSpc>
                <a:spcPct val="90000"/>
              </a:lnSpc>
              <a:spcBef>
                <a:spcPts val="800"/>
              </a:spcBef>
              <a:buClr>
                <a:schemeClr val="accent1"/>
              </a:buClr>
              <a:buFont typeface="Arial" panose="020B0604020202020204" pitchFamily="34" charset="0"/>
              <a:buChar char="•"/>
              <a:defRPr sz="2000" kern="1200" baseline="0">
                <a:solidFill>
                  <a:schemeClr val="tx1"/>
                </a:solidFill>
                <a:latin typeface="+mn-lt"/>
                <a:ea typeface="+mn-ea"/>
                <a:cs typeface="+mn-cs"/>
              </a:defRPr>
            </a:lvl7pPr>
            <a:lvl8pPr marL="3462020" indent="-304800" algn="l" defTabSz="1218565" rtl="0" eaLnBrk="1" latinLnBrk="0" hangingPunct="1">
              <a:lnSpc>
                <a:spcPct val="90000"/>
              </a:lnSpc>
              <a:spcBef>
                <a:spcPts val="800"/>
              </a:spcBef>
              <a:buClr>
                <a:schemeClr val="accent1"/>
              </a:buClr>
              <a:buFont typeface="Arial" panose="020B0604020202020204" pitchFamily="34" charset="0"/>
              <a:buChar char="•"/>
              <a:defRPr sz="2000" kern="1200" baseline="0">
                <a:solidFill>
                  <a:schemeClr val="tx1"/>
                </a:solidFill>
                <a:latin typeface="+mn-lt"/>
                <a:ea typeface="+mn-ea"/>
                <a:cs typeface="+mn-cs"/>
              </a:defRPr>
            </a:lvl8pPr>
            <a:lvl9pPr marL="3912870" indent="-304800" algn="l" defTabSz="1218565" rtl="0" eaLnBrk="1" latinLnBrk="0" hangingPunct="1">
              <a:lnSpc>
                <a:spcPct val="90000"/>
              </a:lnSpc>
              <a:spcBef>
                <a:spcPts val="800"/>
              </a:spcBef>
              <a:buClr>
                <a:schemeClr val="accent1"/>
              </a:buClr>
              <a:buFont typeface="Arial" panose="020B0604020202020204" pitchFamily="34" charset="0"/>
              <a:buChar char="•"/>
              <a:defRPr sz="2000" kern="1200" baseline="0">
                <a:solidFill>
                  <a:schemeClr val="tx1"/>
                </a:solidFill>
                <a:latin typeface="+mn-lt"/>
                <a:ea typeface="+mn-ea"/>
                <a:cs typeface="+mn-cs"/>
              </a:defRPr>
            </a:lvl9pPr>
          </a:lstStyle>
          <a:p>
            <a:pPr marL="0" indent="0" fontAlgn="auto">
              <a:lnSpc>
                <a:spcPct val="150000"/>
              </a:lnSpc>
              <a:spcBef>
                <a:spcPts val="600"/>
              </a:spcBef>
              <a:spcAft>
                <a:spcPts val="0"/>
              </a:spcAft>
              <a:buNone/>
              <a:extLst>
                <a:ext uri="{35155182-B16C-46BC-9424-99874614C6A1}">
                  <wpsdc:indentchars xmlns:wpsdc="http://www.wps.cn/officeDocument/2017/drawingmlCustomData" val="0" checksum="1138305165"/>
                </a:ext>
              </a:extLst>
            </a:pPr>
            <a:r>
              <a:rPr lang="zh-CN" altLang="en-US" sz="2200" b="1" dirty="0">
                <a:solidFill>
                  <a:srgbClr val="0070C0"/>
                </a:solidFill>
                <a:latin typeface="黑体" panose="02010609060101010101" charset="-122"/>
                <a:ea typeface="黑体" panose="02010609060101010101" charset="-122"/>
                <a:cs typeface="微软雅黑" panose="020B0503020204020204" pitchFamily="34" charset="-122"/>
              </a:rPr>
              <a:t>阶段：以每一组为阶段。</a:t>
            </a:r>
            <a:endParaRPr lang="zh-CN" altLang="en-US" sz="2200" b="1" dirty="0">
              <a:solidFill>
                <a:srgbClr val="0070C0"/>
              </a:solidFill>
              <a:latin typeface="黑体" panose="02010609060101010101" charset="-122"/>
              <a:ea typeface="黑体" panose="02010609060101010101" charset="-122"/>
              <a:cs typeface="微软雅黑" panose="020B0503020204020204" pitchFamily="34" charset="-122"/>
            </a:endParaRPr>
          </a:p>
          <a:p>
            <a:pPr marL="0" indent="0" fontAlgn="auto">
              <a:lnSpc>
                <a:spcPct val="150000"/>
              </a:lnSpc>
              <a:spcBef>
                <a:spcPts val="600"/>
              </a:spcBef>
              <a:spcAft>
                <a:spcPts val="0"/>
              </a:spcAft>
              <a:buNone/>
              <a:extLst>
                <a:ext uri="{35155182-B16C-46BC-9424-99874614C6A1}">
                  <wpsdc:indentchars xmlns:wpsdc="http://www.wps.cn/officeDocument/2017/drawingmlCustomData" val="0" checksum="1138305165"/>
                </a:ext>
              </a:extLst>
            </a:pPr>
            <a:r>
              <a:rPr lang="zh-CN" altLang="en-US" sz="2200" b="1" dirty="0">
                <a:solidFill>
                  <a:srgbClr val="0070C0"/>
                </a:solidFill>
                <a:latin typeface="黑体" panose="02010609060101010101" charset="-122"/>
                <a:ea typeface="黑体" panose="02010609060101010101" charset="-122"/>
                <a:cs typeface="微软雅黑" panose="020B0503020204020204" pitchFamily="34" charset="-122"/>
              </a:rPr>
              <a:t>状态：组内若干数的和。</a:t>
            </a:r>
            <a:endParaRPr lang="zh-CN" altLang="en-US" sz="2200" b="1" dirty="0">
              <a:solidFill>
                <a:srgbClr val="0070C0"/>
              </a:solidFill>
              <a:latin typeface="黑体" panose="02010609060101010101" charset="-122"/>
              <a:ea typeface="黑体" panose="02010609060101010101" charset="-122"/>
              <a:cs typeface="微软雅黑" panose="020B0503020204020204" pitchFamily="34" charset="-122"/>
            </a:endParaRPr>
          </a:p>
          <a:p>
            <a:pPr marL="0" indent="0" fontAlgn="auto">
              <a:lnSpc>
                <a:spcPct val="150000"/>
              </a:lnSpc>
              <a:spcBef>
                <a:spcPts val="600"/>
              </a:spcBef>
              <a:spcAft>
                <a:spcPts val="0"/>
              </a:spcAft>
              <a:buNone/>
              <a:extLst>
                <a:ext uri="{35155182-B16C-46BC-9424-99874614C6A1}">
                  <wpsdc:indentchars xmlns:wpsdc="http://www.wps.cn/officeDocument/2017/drawingmlCustomData" val="0" checksum="1138305165"/>
                </a:ext>
              </a:extLst>
            </a:pPr>
            <a:r>
              <a:rPr lang="zh-CN" altLang="en-US" sz="2200" b="1" dirty="0">
                <a:solidFill>
                  <a:srgbClr val="0070C0"/>
                </a:solidFill>
                <a:latin typeface="黑体" panose="02010609060101010101" charset="-122"/>
                <a:ea typeface="黑体" panose="02010609060101010101" charset="-122"/>
                <a:cs typeface="微软雅黑" panose="020B0503020204020204" pitchFamily="34" charset="-122"/>
              </a:rPr>
              <a:t>决策：所选数的和尽量接近上限。</a:t>
            </a:r>
            <a:endParaRPr lang="zh-CN" altLang="en-US" sz="2200" b="1" dirty="0">
              <a:solidFill>
                <a:srgbClr val="0070C0"/>
              </a:solidFill>
              <a:latin typeface="黑体" panose="02010609060101010101" charset="-122"/>
              <a:ea typeface="黑体" panose="02010609060101010101" charset="-122"/>
              <a:cs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标题 1"/>
          <p:cNvSpPr txBox="1">
            <a:spLocks noGrp="1"/>
          </p:cNvSpPr>
          <p:nvPr>
            <p:ph type="title" idx="4294967295"/>
            <p:custDataLst>
              <p:tags r:id="rId1"/>
            </p:custDataLst>
          </p:nvPr>
        </p:nvSpPr>
        <p:spPr>
          <a:xfrm>
            <a:off x="504000" y="576000"/>
            <a:ext cx="9752330" cy="953135"/>
          </a:xfrm>
          <a:noFill/>
        </p:spPr>
        <p:txBody>
          <a:bodyPr vert="horz" wrap="square" lIns="91440" tIns="45720" rIns="91440" bIns="45720" rtlCol="0" anchor="t" anchorCtr="0">
            <a:spAutoFit/>
          </a:bodyPr>
          <a:p>
            <a:pPr lvl="0" algn="l" defTabSz="914400">
              <a:lnSpc>
                <a:spcPct val="200000"/>
              </a:lnSpc>
              <a:buClrTx/>
              <a:buSzTx/>
              <a:buFontTx/>
            </a:pPr>
            <a:r>
              <a:rPr lang="zh-CN" b="1" dirty="0" smtClean="0">
                <a:latin typeface="微软雅黑" panose="020B0503020204020204" pitchFamily="34" charset="-122"/>
                <a:ea typeface="微软雅黑" panose="020B0503020204020204" pitchFamily="34" charset="-122"/>
                <a:cs typeface="宋体" panose="02010600030101010101" pitchFamily="2" charset="-122"/>
                <a:sym typeface="+mn-ea"/>
              </a:rPr>
              <a:t>算法分析</a:t>
            </a:r>
            <a:endParaRPr lang="zh-CN" b="1" dirty="0" smtClean="0">
              <a:latin typeface="微软雅黑" panose="020B0503020204020204" pitchFamily="34" charset="-122"/>
              <a:ea typeface="微软雅黑" panose="020B0503020204020204" pitchFamily="34" charset="-122"/>
              <a:cs typeface="宋体" panose="02010600030101010101" pitchFamily="2" charset="-122"/>
              <a:sym typeface="+mn-ea"/>
            </a:endParaRPr>
          </a:p>
        </p:txBody>
      </p:sp>
      <p:sp>
        <p:nvSpPr>
          <p:cNvPr id="5123" name="内容占位符 2"/>
          <p:cNvSpPr>
            <a:spLocks noGrp="1"/>
          </p:cNvSpPr>
          <p:nvPr>
            <p:ph idx="4294967295"/>
          </p:nvPr>
        </p:nvSpPr>
        <p:spPr>
          <a:xfrm>
            <a:off x="504190" y="1728000"/>
            <a:ext cx="11160000" cy="3723005"/>
          </a:xfrm>
        </p:spPr>
        <p:txBody>
          <a:bodyPr vert="horz" wrap="square" lIns="91440" tIns="45720" rIns="91440" bIns="45720" anchor="t" anchorCtr="0">
            <a:noAutofit/>
          </a:bodyPr>
          <a:p>
            <a:pPr marL="0" indent="0" fontAlgn="auto">
              <a:lnSpc>
                <a:spcPct val="150000"/>
              </a:lnSpc>
              <a:spcBef>
                <a:spcPts val="600"/>
              </a:spcBef>
              <a:spcAft>
                <a:spcPts val="0"/>
              </a:spcAft>
              <a:buNone/>
              <a:extLst>
                <a:ext uri="{35155182-B16C-46BC-9424-99874614C6A1}">
                  <wpsdc:indentchars xmlns:wpsdc="http://www.wps.cn/officeDocument/2017/drawingmlCustomData" val="0" checksum="3407529306"/>
                </a:ext>
              </a:extLst>
            </a:pPr>
            <a:r>
              <a:rPr lang="en-US"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1. </a:t>
            </a:r>
            <a:r>
              <a:rPr lang="zh-CN" altLang="en-US"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排序，将</a:t>
            </a:r>
            <a:r>
              <a:rPr lang="en-US" altLang="zh-CN"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n </a:t>
            </a:r>
            <a:r>
              <a:rPr lang="zh-CN" altLang="en-US"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个数按照从大到小的顺序排序。</a:t>
            </a:r>
            <a:r>
              <a:rPr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lang="en-US"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br>
              <a:rPr lang="en-US"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br>
            <a:r>
              <a:rPr lang="en-US"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比如样例：</a:t>
            </a:r>
            <a:r>
              <a:rPr lang="en-US"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20</a:t>
            </a:r>
            <a:r>
              <a:rPr lang="en-US"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20</a:t>
            </a:r>
            <a:r>
              <a:rPr lang="en-US"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30</a:t>
            </a:r>
            <a:r>
              <a:rPr lang="en-US"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50</a:t>
            </a:r>
            <a:r>
              <a:rPr lang="en-US"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60</a:t>
            </a:r>
            <a:r>
              <a:rPr lang="en-US"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70</a:t>
            </a:r>
            <a:r>
              <a:rPr lang="en-US"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80</a:t>
            </a:r>
            <a:r>
              <a:rPr lang="en-US"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90</a:t>
            </a:r>
            <a:r>
              <a:rPr lang="en-US"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sz="2400" dirty="0">
                <a:latin typeface="微软雅黑" panose="020B0503020204020204" pitchFamily="34" charset="-122"/>
                <a:ea typeface="微软雅黑" panose="020B0503020204020204" pitchFamily="34" charset="-122"/>
                <a:cs typeface="微软雅黑" panose="020B0503020204020204" pitchFamily="34" charset="-122"/>
                <a:sym typeface="+mn-ea"/>
              </a:rPr>
              <a:t>90</a:t>
            </a:r>
            <a:r>
              <a:rPr 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 </a:t>
            </a:r>
            <a:endParaRPr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fontAlgn="auto">
              <a:lnSpc>
                <a:spcPct val="150000"/>
              </a:lnSpc>
              <a:spcBef>
                <a:spcPts val="600"/>
              </a:spcBef>
              <a:spcAft>
                <a:spcPts val="0"/>
              </a:spcAft>
              <a:buNone/>
              <a:extLst>
                <a:ext uri="{35155182-B16C-46BC-9424-99874614C6A1}">
                  <wpsdc:indentchars xmlns:wpsdc="http://www.wps.cn/officeDocument/2017/drawingmlCustomData" val="0" checksum="3407529306"/>
                </a:ext>
              </a:extLst>
            </a:pPr>
            <a:r>
              <a:rPr lang="en-US" altLang="zh-CN"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2. </a:t>
            </a:r>
            <a:r>
              <a:rPr lang="zh-CN" altLang="en-US"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分别取出最大的数和最小的数，如果两者的和小于等于上限，则这两个数组成一组，否则，最大的数单独组成一组。</a:t>
            </a:r>
            <a:endParaRPr lang="zh-CN" altLang="en-US"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fontAlgn="auto">
              <a:lnSpc>
                <a:spcPct val="150000"/>
              </a:lnSpc>
              <a:spcBef>
                <a:spcPts val="600"/>
              </a:spcBef>
              <a:spcAft>
                <a:spcPts val="0"/>
              </a:spcAft>
              <a:buNone/>
              <a:extLst>
                <a:ext uri="{35155182-B16C-46BC-9424-99874614C6A1}">
                  <wpsdc:indentchars xmlns:wpsdc="http://www.wps.cn/officeDocument/2017/drawingmlCustomData" val="0" checksum="3407529306"/>
                </a:ext>
              </a:extLst>
            </a:pPr>
            <a:r>
              <a:rPr lang="en-US" altLang="zh-CN"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3. </a:t>
            </a:r>
            <a:r>
              <a:rPr lang="zh-CN" altLang="en-US"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按照</a:t>
            </a:r>
            <a:r>
              <a:rPr lang="en-US" altLang="zh-CN"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的规则重复操作，直至所有的数分组结束。</a:t>
            </a:r>
            <a:endParaRPr lang="zh-CN" altLang="en-US"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12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12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bldLvl="5"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标题 1"/>
          <p:cNvSpPr txBox="1">
            <a:spLocks noGrp="1"/>
          </p:cNvSpPr>
          <p:nvPr>
            <p:ph type="title" idx="4294967295"/>
            <p:custDataLst>
              <p:tags r:id="rId1"/>
            </p:custDataLst>
          </p:nvPr>
        </p:nvSpPr>
        <p:spPr>
          <a:xfrm>
            <a:off x="504000" y="576000"/>
            <a:ext cx="9752330" cy="953135"/>
          </a:xfrm>
          <a:noFill/>
        </p:spPr>
        <p:txBody>
          <a:bodyPr vert="horz" wrap="square" lIns="91440" tIns="45720" rIns="91440" bIns="45720" rtlCol="0" anchor="t" anchorCtr="0">
            <a:spAutoFit/>
          </a:bodyPr>
          <a:p>
            <a:pPr lvl="0" algn="l" defTabSz="914400">
              <a:lnSpc>
                <a:spcPct val="200000"/>
              </a:lnSpc>
              <a:buClrTx/>
              <a:buSzTx/>
              <a:buFontTx/>
            </a:pPr>
            <a:r>
              <a:rPr lang="zh-CN" b="1" dirty="0" smtClean="0">
                <a:latin typeface="微软雅黑" panose="020B0503020204020204" pitchFamily="34" charset="-122"/>
                <a:ea typeface="微软雅黑" panose="020B0503020204020204" pitchFamily="34" charset="-122"/>
                <a:cs typeface="宋体" panose="02010600030101010101" pitchFamily="2" charset="-122"/>
                <a:sym typeface="+mn-ea"/>
              </a:rPr>
              <a:t>贪心证明</a:t>
            </a:r>
            <a:endParaRPr lang="zh-CN" b="1" dirty="0" smtClean="0">
              <a:latin typeface="微软雅黑" panose="020B0503020204020204" pitchFamily="34" charset="-122"/>
              <a:ea typeface="微软雅黑" panose="020B0503020204020204" pitchFamily="34" charset="-122"/>
              <a:cs typeface="宋体" panose="02010600030101010101" pitchFamily="2" charset="-122"/>
              <a:sym typeface="+mn-ea"/>
            </a:endParaRPr>
          </a:p>
        </p:txBody>
      </p:sp>
      <p:sp>
        <p:nvSpPr>
          <p:cNvPr id="5123" name="内容占位符 2"/>
          <p:cNvSpPr>
            <a:spLocks noGrp="1"/>
          </p:cNvSpPr>
          <p:nvPr>
            <p:ph idx="4294967295"/>
          </p:nvPr>
        </p:nvSpPr>
        <p:spPr>
          <a:xfrm>
            <a:off x="504190" y="1728000"/>
            <a:ext cx="11160000" cy="3723005"/>
          </a:xfrm>
        </p:spPr>
        <p:txBody>
          <a:bodyPr vert="horz" wrap="square" lIns="91440" tIns="45720" rIns="91440" bIns="45720" anchor="t" anchorCtr="0">
            <a:noAutofit/>
          </a:bodyPr>
          <a:p>
            <a:pPr marL="0" indent="0" fontAlgn="auto">
              <a:lnSpc>
                <a:spcPct val="150000"/>
              </a:lnSpc>
              <a:spcBef>
                <a:spcPts val="0"/>
              </a:spcBef>
              <a:spcAft>
                <a:spcPts val="0"/>
              </a:spcAft>
              <a:buNone/>
              <a:extLst>
                <a:ext uri="{35155182-B16C-46BC-9424-99874614C6A1}">
                  <wpsdc:indentchars xmlns:wpsdc="http://www.wps.cn/officeDocument/2017/drawingmlCustomData" val="0" checksum="1138305165"/>
                </a:ext>
              </a:extLst>
            </a:pPr>
            <a:r>
              <a:rPr lang="en-US" sz="2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1. </a:t>
            </a:r>
            <a:r>
              <a:rPr lang="zh-CN" sz="2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证明贪心策略可以得到子问题的最优解（替换</a:t>
            </a:r>
            <a:r>
              <a:rPr lang="zh-CN" sz="2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法）。</a:t>
            </a:r>
            <a:br>
              <a:rPr lang="zh-CN" sz="2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br>
            <a:r>
              <a:rPr lang="en-US" altLang="zh-CN" sz="2200" dirty="0">
                <a:solidFill>
                  <a:schemeClr val="tx1"/>
                </a:solidFill>
                <a:latin typeface="Consolas" panose="020B0609020204030204" pitchFamily="49" charset="0"/>
                <a:ea typeface="微软雅黑" panose="020B0503020204020204" pitchFamily="34" charset="-122"/>
                <a:cs typeface="Consolas" panose="020B0609020204030204" pitchFamily="49" charset="0"/>
              </a:rPr>
              <a:t>  </a:t>
            </a:r>
            <a:r>
              <a:rPr sz="2000" dirty="0">
                <a:solidFill>
                  <a:schemeClr val="tx1"/>
                </a:solidFill>
                <a:latin typeface="Consolas" panose="020B0609020204030204" pitchFamily="49" charset="0"/>
                <a:ea typeface="楷体" panose="02010609060101010101" charset="-122"/>
                <a:cs typeface="Consolas" panose="020B0609020204030204" pitchFamily="49" charset="0"/>
              </a:rPr>
              <a:t>设a是当前的最小数，b是当前的最大数。</a:t>
            </a:r>
            <a:br>
              <a:rPr sz="2000" dirty="0">
                <a:solidFill>
                  <a:schemeClr val="tx1"/>
                </a:solidFill>
                <a:latin typeface="Consolas" panose="020B0609020204030204" pitchFamily="49" charset="0"/>
                <a:ea typeface="楷体" panose="02010609060101010101" charset="-122"/>
                <a:cs typeface="Consolas" panose="020B0609020204030204" pitchFamily="49" charset="0"/>
              </a:rPr>
            </a:br>
            <a:r>
              <a:rPr lang="en-US" sz="2000" dirty="0">
                <a:solidFill>
                  <a:schemeClr val="tx1"/>
                </a:solidFill>
                <a:latin typeface="Consolas" panose="020B0609020204030204" pitchFamily="49" charset="0"/>
                <a:ea typeface="楷体" panose="02010609060101010101" charset="-122"/>
                <a:cs typeface="Consolas" panose="020B0609020204030204" pitchFamily="49" charset="0"/>
              </a:rPr>
              <a:t>  </a:t>
            </a:r>
            <a:r>
              <a:rPr sz="2000" dirty="0">
                <a:solidFill>
                  <a:schemeClr val="tx1"/>
                </a:solidFill>
                <a:latin typeface="Consolas" panose="020B0609020204030204" pitchFamily="49" charset="0"/>
                <a:ea typeface="楷体" panose="02010609060101010101" charset="-122"/>
                <a:cs typeface="Consolas" panose="020B0609020204030204" pitchFamily="49" charset="0"/>
              </a:rPr>
              <a:t>如果(a+b&gt;w)，则b不能与任意的其他数成组，只能单独一组。</a:t>
            </a:r>
            <a:br>
              <a:rPr sz="2000" dirty="0">
                <a:solidFill>
                  <a:schemeClr val="tx1"/>
                </a:solidFill>
                <a:latin typeface="Consolas" panose="020B0609020204030204" pitchFamily="49" charset="0"/>
                <a:ea typeface="楷体" panose="02010609060101010101" charset="-122"/>
                <a:cs typeface="Consolas" panose="020B0609020204030204" pitchFamily="49" charset="0"/>
              </a:rPr>
            </a:br>
            <a:r>
              <a:rPr lang="en-US" sz="2000" dirty="0">
                <a:solidFill>
                  <a:schemeClr val="tx1"/>
                </a:solidFill>
                <a:latin typeface="Consolas" panose="020B0609020204030204" pitchFamily="49" charset="0"/>
                <a:ea typeface="楷体" panose="02010609060101010101" charset="-122"/>
                <a:cs typeface="Consolas" panose="020B0609020204030204" pitchFamily="49" charset="0"/>
              </a:rPr>
              <a:t>  </a:t>
            </a:r>
            <a:r>
              <a:rPr sz="2000" dirty="0">
                <a:solidFill>
                  <a:schemeClr val="tx1"/>
                </a:solidFill>
                <a:latin typeface="Consolas" panose="020B0609020204030204" pitchFamily="49" charset="0"/>
                <a:ea typeface="楷体" panose="02010609060101010101" charset="-122"/>
                <a:cs typeface="Consolas" panose="020B0609020204030204" pitchFamily="49" charset="0"/>
              </a:rPr>
              <a:t>如果(a+b&lt;=w),在a和b不能组队的情况下，有四种可能：</a:t>
            </a:r>
            <a:endParaRPr sz="2000" dirty="0">
              <a:solidFill>
                <a:schemeClr val="tx1"/>
              </a:solidFill>
              <a:latin typeface="Consolas" panose="020B0609020204030204" pitchFamily="49" charset="0"/>
              <a:ea typeface="楷体" panose="02010609060101010101" charset="-122"/>
              <a:cs typeface="Consolas" panose="020B0609020204030204" pitchFamily="49" charset="0"/>
            </a:endParaRPr>
          </a:p>
          <a:p>
            <a:pPr marL="0" indent="0" fontAlgn="auto">
              <a:lnSpc>
                <a:spcPct val="150000"/>
              </a:lnSpc>
              <a:spcBef>
                <a:spcPts val="0"/>
              </a:spcBef>
              <a:spcAft>
                <a:spcPts val="0"/>
              </a:spcAft>
              <a:buNone/>
              <a:extLst>
                <a:ext uri="{35155182-B16C-46BC-9424-99874614C6A1}">
                  <wpsdc:indentchars xmlns:wpsdc="http://www.wps.cn/officeDocument/2017/drawingmlCustomData" val="0" checksum="583291441"/>
                </a:ext>
              </a:extLst>
            </a:pPr>
            <a:r>
              <a:rPr lang="en-US" sz="2000" dirty="0">
                <a:solidFill>
                  <a:schemeClr val="tx1"/>
                </a:solidFill>
                <a:latin typeface="Consolas" panose="020B0609020204030204" pitchFamily="49" charset="0"/>
                <a:ea typeface="楷体" panose="02010609060101010101" charset="-122"/>
                <a:cs typeface="Consolas" panose="020B0609020204030204" pitchFamily="49" charset="0"/>
              </a:rPr>
              <a:t>  </a:t>
            </a:r>
            <a:r>
              <a:rPr sz="2000" dirty="0">
                <a:solidFill>
                  <a:schemeClr val="tx1"/>
                </a:solidFill>
                <a:latin typeface="Consolas" panose="020B0609020204030204" pitchFamily="49" charset="0"/>
                <a:ea typeface="楷体" panose="02010609060101010101" charset="-122"/>
                <a:cs typeface="Consolas" panose="020B0609020204030204" pitchFamily="49" charset="0"/>
              </a:rPr>
              <a:t>(1)</a:t>
            </a:r>
            <a:r>
              <a:rPr lang="en-US" sz="2000" dirty="0">
                <a:solidFill>
                  <a:schemeClr val="tx1"/>
                </a:solidFill>
                <a:latin typeface="Consolas" panose="020B0609020204030204" pitchFamily="49" charset="0"/>
                <a:ea typeface="楷体" panose="02010609060101010101" charset="-122"/>
                <a:cs typeface="Consolas" panose="020B0609020204030204" pitchFamily="49" charset="0"/>
              </a:rPr>
              <a:t> </a:t>
            </a:r>
            <a:r>
              <a:rPr sz="2000" dirty="0">
                <a:solidFill>
                  <a:schemeClr val="tx1"/>
                </a:solidFill>
                <a:latin typeface="Consolas" panose="020B0609020204030204" pitchFamily="49" charset="0"/>
                <a:ea typeface="楷体" panose="02010609060101010101" charset="-122"/>
                <a:cs typeface="Consolas" panose="020B0609020204030204" pitchFamily="49" charset="0"/>
              </a:rPr>
              <a:t>a和b各自单独成组，这样会比a和b为一组的情况多出一组</a:t>
            </a:r>
            <a:br>
              <a:rPr sz="2000" dirty="0">
                <a:solidFill>
                  <a:schemeClr val="tx1"/>
                </a:solidFill>
                <a:latin typeface="Consolas" panose="020B0609020204030204" pitchFamily="49" charset="0"/>
                <a:ea typeface="楷体" panose="02010609060101010101" charset="-122"/>
                <a:cs typeface="Consolas" panose="020B0609020204030204" pitchFamily="49" charset="0"/>
              </a:rPr>
            </a:br>
            <a:r>
              <a:rPr lang="en-US" sz="2000" dirty="0">
                <a:solidFill>
                  <a:schemeClr val="tx1"/>
                </a:solidFill>
                <a:latin typeface="Consolas" panose="020B0609020204030204" pitchFamily="49" charset="0"/>
                <a:ea typeface="楷体" panose="02010609060101010101" charset="-122"/>
                <a:cs typeface="Consolas" panose="020B0609020204030204" pitchFamily="49" charset="0"/>
              </a:rPr>
              <a:t>  </a:t>
            </a:r>
            <a:r>
              <a:rPr sz="2000" dirty="0">
                <a:solidFill>
                  <a:schemeClr val="tx1"/>
                </a:solidFill>
                <a:latin typeface="Consolas" panose="020B0609020204030204" pitchFamily="49" charset="0"/>
                <a:ea typeface="楷体" panose="02010609060101010101" charset="-122"/>
                <a:cs typeface="Consolas" panose="020B0609020204030204" pitchFamily="49" charset="0"/>
              </a:rPr>
              <a:t>(2)</a:t>
            </a:r>
            <a:r>
              <a:rPr lang="en-US" sz="2000" dirty="0">
                <a:solidFill>
                  <a:schemeClr val="tx1"/>
                </a:solidFill>
                <a:latin typeface="Consolas" panose="020B0609020204030204" pitchFamily="49" charset="0"/>
                <a:ea typeface="楷体" panose="02010609060101010101" charset="-122"/>
                <a:cs typeface="Consolas" panose="020B0609020204030204" pitchFamily="49" charset="0"/>
              </a:rPr>
              <a:t> b</a:t>
            </a:r>
            <a:r>
              <a:rPr sz="2000" dirty="0">
                <a:solidFill>
                  <a:schemeClr val="tx1"/>
                </a:solidFill>
                <a:latin typeface="Consolas" panose="020B0609020204030204" pitchFamily="49" charset="0"/>
                <a:ea typeface="楷体" panose="02010609060101010101" charset="-122"/>
                <a:cs typeface="Consolas" panose="020B0609020204030204" pitchFamily="49" charset="0"/>
              </a:rPr>
              <a:t>单独一组，</a:t>
            </a:r>
            <a:r>
              <a:rPr lang="en-US" sz="2000" dirty="0">
                <a:solidFill>
                  <a:schemeClr val="tx1"/>
                </a:solidFill>
                <a:latin typeface="Consolas" panose="020B0609020204030204" pitchFamily="49" charset="0"/>
                <a:ea typeface="楷体" panose="02010609060101010101" charset="-122"/>
                <a:cs typeface="Consolas" panose="020B0609020204030204" pitchFamily="49" charset="0"/>
              </a:rPr>
              <a:t>a</a:t>
            </a:r>
            <a:r>
              <a:rPr sz="2000" dirty="0">
                <a:solidFill>
                  <a:schemeClr val="tx1"/>
                </a:solidFill>
                <a:latin typeface="Consolas" panose="020B0609020204030204" pitchFamily="49" charset="0"/>
                <a:ea typeface="楷体" panose="02010609060101010101" charset="-122"/>
                <a:cs typeface="Consolas" panose="020B0609020204030204" pitchFamily="49" charset="0"/>
              </a:rPr>
              <a:t>和第三个数k一组，则总组数不会少于a和b一组，k单独一组的情况</a:t>
            </a:r>
            <a:br>
              <a:rPr sz="2000" dirty="0">
                <a:solidFill>
                  <a:schemeClr val="tx1"/>
                </a:solidFill>
                <a:latin typeface="Consolas" panose="020B0609020204030204" pitchFamily="49" charset="0"/>
                <a:ea typeface="楷体" panose="02010609060101010101" charset="-122"/>
                <a:cs typeface="Consolas" panose="020B0609020204030204" pitchFamily="49" charset="0"/>
              </a:rPr>
            </a:br>
            <a:r>
              <a:rPr lang="en-US" sz="2000" dirty="0">
                <a:solidFill>
                  <a:schemeClr val="tx1"/>
                </a:solidFill>
                <a:latin typeface="Consolas" panose="020B0609020204030204" pitchFamily="49" charset="0"/>
                <a:ea typeface="楷体" panose="02010609060101010101" charset="-122"/>
                <a:cs typeface="Consolas" panose="020B0609020204030204" pitchFamily="49" charset="0"/>
              </a:rPr>
              <a:t>  </a:t>
            </a:r>
            <a:r>
              <a:rPr sz="2000" dirty="0">
                <a:solidFill>
                  <a:schemeClr val="tx1"/>
                </a:solidFill>
                <a:latin typeface="Consolas" panose="020B0609020204030204" pitchFamily="49" charset="0"/>
                <a:ea typeface="楷体" panose="02010609060101010101" charset="-122"/>
                <a:cs typeface="Consolas" panose="020B0609020204030204" pitchFamily="49" charset="0"/>
              </a:rPr>
              <a:t>(3)</a:t>
            </a:r>
            <a:r>
              <a:rPr lang="en-US" sz="2000" dirty="0">
                <a:solidFill>
                  <a:schemeClr val="tx1"/>
                </a:solidFill>
                <a:latin typeface="Consolas" panose="020B0609020204030204" pitchFamily="49" charset="0"/>
                <a:ea typeface="楷体" panose="02010609060101010101" charset="-122"/>
                <a:cs typeface="Consolas" panose="020B0609020204030204" pitchFamily="49" charset="0"/>
              </a:rPr>
              <a:t> a</a:t>
            </a:r>
            <a:r>
              <a:rPr sz="2000" dirty="0">
                <a:solidFill>
                  <a:schemeClr val="tx1"/>
                </a:solidFill>
                <a:latin typeface="Consolas" panose="020B0609020204030204" pitchFamily="49" charset="0"/>
                <a:ea typeface="楷体" panose="02010609060101010101" charset="-122"/>
                <a:cs typeface="Consolas" panose="020B0609020204030204" pitchFamily="49" charset="0"/>
              </a:rPr>
              <a:t>单独一组，</a:t>
            </a:r>
            <a:r>
              <a:rPr lang="en-US" sz="2000" dirty="0">
                <a:solidFill>
                  <a:schemeClr val="tx1"/>
                </a:solidFill>
                <a:latin typeface="Consolas" panose="020B0609020204030204" pitchFamily="49" charset="0"/>
                <a:ea typeface="楷体" panose="02010609060101010101" charset="-122"/>
                <a:cs typeface="Consolas" panose="020B0609020204030204" pitchFamily="49" charset="0"/>
              </a:rPr>
              <a:t>b</a:t>
            </a:r>
            <a:r>
              <a:rPr sz="2000" dirty="0">
                <a:solidFill>
                  <a:schemeClr val="tx1"/>
                </a:solidFill>
                <a:latin typeface="Consolas" panose="020B0609020204030204" pitchFamily="49" charset="0"/>
                <a:ea typeface="楷体" panose="02010609060101010101" charset="-122"/>
                <a:cs typeface="Consolas" panose="020B0609020204030204" pitchFamily="49" charset="0"/>
              </a:rPr>
              <a:t>和k一组，</a:t>
            </a:r>
            <a:r>
              <a:rPr lang="zh-CN" sz="2000" dirty="0">
                <a:solidFill>
                  <a:schemeClr val="tx1"/>
                </a:solidFill>
                <a:latin typeface="Consolas" panose="020B0609020204030204" pitchFamily="49" charset="0"/>
                <a:ea typeface="楷体" panose="02010609060101010101" charset="-122"/>
                <a:cs typeface="Consolas" panose="020B0609020204030204" pitchFamily="49" charset="0"/>
              </a:rPr>
              <a:t>同理，</a:t>
            </a:r>
            <a:r>
              <a:rPr sz="2000" dirty="0">
                <a:latin typeface="Consolas" panose="020B0609020204030204" pitchFamily="49" charset="0"/>
                <a:ea typeface="楷体" panose="02010609060101010101" charset="-122"/>
                <a:cs typeface="Consolas" panose="020B0609020204030204" pitchFamily="49" charset="0"/>
                <a:sym typeface="+mn-ea"/>
              </a:rPr>
              <a:t>总组数不会少于a和b一组，k单独一组的情况</a:t>
            </a:r>
            <a:endParaRPr sz="2000" dirty="0">
              <a:latin typeface="Consolas" panose="020B0609020204030204" pitchFamily="49" charset="0"/>
              <a:ea typeface="楷体" panose="02010609060101010101" charset="-122"/>
              <a:cs typeface="Consolas" panose="020B0609020204030204" pitchFamily="49" charset="0"/>
              <a:sym typeface="+mn-ea"/>
            </a:endParaRPr>
          </a:p>
          <a:p>
            <a:pPr marL="0" indent="0" fontAlgn="auto">
              <a:lnSpc>
                <a:spcPct val="150000"/>
              </a:lnSpc>
              <a:spcBef>
                <a:spcPts val="0"/>
              </a:spcBef>
              <a:spcAft>
                <a:spcPts val="0"/>
              </a:spcAft>
              <a:buNone/>
              <a:extLst>
                <a:ext uri="{35155182-B16C-46BC-9424-99874614C6A1}">
                  <wpsdc:indentchars xmlns:wpsdc="http://www.wps.cn/officeDocument/2017/drawingmlCustomData" val="0" checksum="583291441"/>
                </a:ext>
              </a:extLst>
            </a:pPr>
            <a:r>
              <a:rPr lang="en-US" altLang="zh-CN" sz="2000" dirty="0">
                <a:solidFill>
                  <a:schemeClr val="tx1"/>
                </a:solidFill>
                <a:latin typeface="Consolas" panose="020B0609020204030204" pitchFamily="49" charset="0"/>
                <a:ea typeface="楷体" panose="02010609060101010101" charset="-122"/>
                <a:cs typeface="Consolas" panose="020B0609020204030204" pitchFamily="49" charset="0"/>
              </a:rPr>
              <a:t>  (4) </a:t>
            </a:r>
            <a:r>
              <a:rPr lang="zh-CN" altLang="en-US" sz="2000" dirty="0">
                <a:solidFill>
                  <a:schemeClr val="tx1"/>
                </a:solidFill>
                <a:latin typeface="Consolas" panose="020B0609020204030204" pitchFamily="49" charset="0"/>
                <a:ea typeface="楷体" panose="02010609060101010101" charset="-122"/>
                <a:cs typeface="Consolas" panose="020B0609020204030204" pitchFamily="49" charset="0"/>
              </a:rPr>
              <a:t>令</a:t>
            </a:r>
            <a:r>
              <a:rPr lang="en-US" altLang="zh-CN" sz="2000" dirty="0">
                <a:solidFill>
                  <a:schemeClr val="tx1"/>
                </a:solidFill>
                <a:latin typeface="Consolas" panose="020B0609020204030204" pitchFamily="49" charset="0"/>
                <a:ea typeface="楷体" panose="02010609060101010101" charset="-122"/>
                <a:cs typeface="Consolas" panose="020B0609020204030204" pitchFamily="49" charset="0"/>
              </a:rPr>
              <a:t>a&lt;m&lt;n&lt;b</a:t>
            </a:r>
            <a:r>
              <a:rPr lang="zh-CN" altLang="en-US" sz="2000" dirty="0">
                <a:solidFill>
                  <a:schemeClr val="tx1"/>
                </a:solidFill>
                <a:latin typeface="Consolas" panose="020B0609020204030204" pitchFamily="49" charset="0"/>
                <a:ea typeface="楷体" panose="02010609060101010101" charset="-122"/>
                <a:cs typeface="Consolas" panose="020B0609020204030204" pitchFamily="49" charset="0"/>
              </a:rPr>
              <a:t>，</a:t>
            </a:r>
            <a:r>
              <a:rPr lang="en-US" altLang="zh-CN" sz="2000" dirty="0">
                <a:solidFill>
                  <a:schemeClr val="tx1"/>
                </a:solidFill>
                <a:latin typeface="Consolas" panose="020B0609020204030204" pitchFamily="49" charset="0"/>
                <a:ea typeface="楷体" panose="02010609060101010101" charset="-122"/>
                <a:cs typeface="Consolas" panose="020B0609020204030204" pitchFamily="49" charset="0"/>
              </a:rPr>
              <a:t>a</a:t>
            </a:r>
            <a:r>
              <a:rPr lang="zh-CN" altLang="en-US" sz="2000" dirty="0">
                <a:solidFill>
                  <a:schemeClr val="tx1"/>
                </a:solidFill>
                <a:latin typeface="Consolas" panose="020B0609020204030204" pitchFamily="49" charset="0"/>
                <a:ea typeface="楷体" panose="02010609060101010101" charset="-122"/>
                <a:cs typeface="Consolas" panose="020B0609020204030204" pitchFamily="49" charset="0"/>
              </a:rPr>
              <a:t>和</a:t>
            </a:r>
            <a:r>
              <a:rPr lang="en-US" altLang="zh-CN" sz="2000" dirty="0">
                <a:solidFill>
                  <a:schemeClr val="tx1"/>
                </a:solidFill>
                <a:latin typeface="Consolas" panose="020B0609020204030204" pitchFamily="49" charset="0"/>
                <a:ea typeface="楷体" panose="02010609060101010101" charset="-122"/>
                <a:cs typeface="Consolas" panose="020B0609020204030204" pitchFamily="49" charset="0"/>
              </a:rPr>
              <a:t>n</a:t>
            </a:r>
            <a:r>
              <a:rPr lang="zh-CN" altLang="en-US" sz="2000" dirty="0">
                <a:solidFill>
                  <a:schemeClr val="tx1"/>
                </a:solidFill>
                <a:latin typeface="Consolas" panose="020B0609020204030204" pitchFamily="49" charset="0"/>
                <a:ea typeface="楷体" panose="02010609060101010101" charset="-122"/>
                <a:cs typeface="Consolas" panose="020B0609020204030204" pitchFamily="49" charset="0"/>
              </a:rPr>
              <a:t>一组，</a:t>
            </a:r>
            <a:r>
              <a:rPr lang="en-US" altLang="zh-CN" sz="2000" dirty="0">
                <a:solidFill>
                  <a:schemeClr val="tx1"/>
                </a:solidFill>
                <a:latin typeface="Consolas" panose="020B0609020204030204" pitchFamily="49" charset="0"/>
                <a:ea typeface="楷体" panose="02010609060101010101" charset="-122"/>
                <a:cs typeface="Consolas" panose="020B0609020204030204" pitchFamily="49" charset="0"/>
              </a:rPr>
              <a:t>m</a:t>
            </a:r>
            <a:r>
              <a:rPr lang="zh-CN" altLang="en-US" sz="2000" dirty="0">
                <a:solidFill>
                  <a:schemeClr val="tx1"/>
                </a:solidFill>
                <a:latin typeface="Consolas" panose="020B0609020204030204" pitchFamily="49" charset="0"/>
                <a:ea typeface="楷体" panose="02010609060101010101" charset="-122"/>
                <a:cs typeface="Consolas" panose="020B0609020204030204" pitchFamily="49" charset="0"/>
              </a:rPr>
              <a:t>和</a:t>
            </a:r>
            <a:r>
              <a:rPr lang="en-US" altLang="zh-CN" sz="2000" dirty="0">
                <a:solidFill>
                  <a:schemeClr val="tx1"/>
                </a:solidFill>
                <a:latin typeface="Consolas" panose="020B0609020204030204" pitchFamily="49" charset="0"/>
                <a:ea typeface="楷体" panose="02010609060101010101" charset="-122"/>
                <a:cs typeface="Consolas" panose="020B0609020204030204" pitchFamily="49" charset="0"/>
              </a:rPr>
              <a:t>b</a:t>
            </a:r>
            <a:r>
              <a:rPr lang="zh-CN" altLang="en-US" sz="2000" dirty="0">
                <a:solidFill>
                  <a:schemeClr val="tx1"/>
                </a:solidFill>
                <a:latin typeface="Consolas" panose="020B0609020204030204" pitchFamily="49" charset="0"/>
                <a:ea typeface="楷体" panose="02010609060101010101" charset="-122"/>
                <a:cs typeface="Consolas" panose="020B0609020204030204" pitchFamily="49" charset="0"/>
              </a:rPr>
              <a:t>一组，由于</a:t>
            </a:r>
            <a:r>
              <a:rPr lang="en-US" altLang="zh-CN" sz="2000" dirty="0">
                <a:solidFill>
                  <a:schemeClr val="tx1"/>
                </a:solidFill>
                <a:latin typeface="Consolas" panose="020B0609020204030204" pitchFamily="49" charset="0"/>
                <a:ea typeface="楷体" panose="02010609060101010101" charset="-122"/>
                <a:cs typeface="Consolas" panose="020B0609020204030204" pitchFamily="49" charset="0"/>
              </a:rPr>
              <a:t>a+b&lt;=w</a:t>
            </a:r>
            <a:r>
              <a:rPr lang="zh-CN" altLang="en-US" sz="2000" dirty="0">
                <a:solidFill>
                  <a:schemeClr val="tx1"/>
                </a:solidFill>
                <a:latin typeface="Consolas" panose="020B0609020204030204" pitchFamily="49" charset="0"/>
                <a:ea typeface="楷体" panose="02010609060101010101" charset="-122"/>
                <a:cs typeface="Consolas" panose="020B0609020204030204" pitchFamily="49" charset="0"/>
              </a:rPr>
              <a:t>，所以</a:t>
            </a:r>
            <a:r>
              <a:rPr lang="en-US" altLang="zh-CN" sz="2000" dirty="0">
                <a:solidFill>
                  <a:schemeClr val="tx1"/>
                </a:solidFill>
                <a:latin typeface="Consolas" panose="020B0609020204030204" pitchFamily="49" charset="0"/>
                <a:ea typeface="楷体" panose="02010609060101010101" charset="-122"/>
                <a:cs typeface="Consolas" panose="020B0609020204030204" pitchFamily="49" charset="0"/>
              </a:rPr>
              <a:t>m+n&lt;=a+b&lt;=w</a:t>
            </a:r>
            <a:r>
              <a:rPr sz="2000" dirty="0">
                <a:latin typeface="Consolas" panose="020B0609020204030204" pitchFamily="49" charset="0"/>
                <a:ea typeface="楷体" panose="02010609060101010101" charset="-122"/>
                <a:cs typeface="Consolas" panose="020B0609020204030204" pitchFamily="49" charset="0"/>
                <a:sym typeface="+mn-ea"/>
              </a:rPr>
              <a:t>，</a:t>
            </a:r>
            <a:r>
              <a:rPr lang="zh-CN" altLang="en-US" sz="2000" dirty="0">
                <a:solidFill>
                  <a:schemeClr val="tx1"/>
                </a:solidFill>
                <a:latin typeface="Consolas" panose="020B0609020204030204" pitchFamily="49" charset="0"/>
                <a:ea typeface="楷体" panose="02010609060101010101" charset="-122"/>
                <a:cs typeface="Consolas" panose="020B0609020204030204" pitchFamily="49" charset="0"/>
              </a:rPr>
              <a:t>总组数</a:t>
            </a:r>
            <a:r>
              <a:rPr lang="zh-CN" altLang="en-US" sz="2000" dirty="0">
                <a:solidFill>
                  <a:schemeClr val="tx1"/>
                </a:solidFill>
                <a:latin typeface="Consolas" panose="020B0609020204030204" pitchFamily="49" charset="0"/>
                <a:ea typeface="楷体" panose="02010609060101010101" charset="-122"/>
                <a:cs typeface="Consolas" panose="020B0609020204030204" pitchFamily="49" charset="0"/>
              </a:rPr>
              <a:t>不变。</a:t>
            </a:r>
            <a:endParaRPr lang="zh-CN" altLang="en-US" sz="2000" dirty="0">
              <a:solidFill>
                <a:schemeClr val="tx1"/>
              </a:solidFill>
              <a:latin typeface="Consolas" panose="020B0609020204030204" pitchFamily="49" charset="0"/>
              <a:ea typeface="楷体" panose="02010609060101010101" charset="-122"/>
              <a:cs typeface="Consolas" panose="020B0609020204030204" pitchFamily="49"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标题 1"/>
          <p:cNvSpPr txBox="1">
            <a:spLocks noGrp="1"/>
          </p:cNvSpPr>
          <p:nvPr>
            <p:ph type="title" idx="4294967295"/>
            <p:custDataLst>
              <p:tags r:id="rId1"/>
            </p:custDataLst>
          </p:nvPr>
        </p:nvSpPr>
        <p:spPr>
          <a:xfrm>
            <a:off x="504000" y="576000"/>
            <a:ext cx="9752330" cy="953135"/>
          </a:xfrm>
          <a:noFill/>
        </p:spPr>
        <p:txBody>
          <a:bodyPr vert="horz" wrap="square" lIns="91440" tIns="45720" rIns="91440" bIns="45720" rtlCol="0" anchor="t" anchorCtr="0">
            <a:spAutoFit/>
          </a:bodyPr>
          <a:p>
            <a:pPr lvl="0" algn="l" defTabSz="914400">
              <a:lnSpc>
                <a:spcPct val="200000"/>
              </a:lnSpc>
              <a:buClrTx/>
              <a:buSzTx/>
              <a:buFontTx/>
            </a:pPr>
            <a:r>
              <a:rPr lang="zh-CN" b="1" dirty="0" smtClean="0">
                <a:latin typeface="微软雅黑" panose="020B0503020204020204" pitchFamily="34" charset="-122"/>
                <a:ea typeface="微软雅黑" panose="020B0503020204020204" pitchFamily="34" charset="-122"/>
                <a:cs typeface="宋体" panose="02010600030101010101" pitchFamily="2" charset="-122"/>
                <a:sym typeface="+mn-ea"/>
              </a:rPr>
              <a:t>贪心证明</a:t>
            </a:r>
            <a:endParaRPr lang="zh-CN" b="1" dirty="0" smtClean="0">
              <a:latin typeface="微软雅黑" panose="020B0503020204020204" pitchFamily="34" charset="-122"/>
              <a:ea typeface="微软雅黑" panose="020B0503020204020204" pitchFamily="34" charset="-122"/>
              <a:cs typeface="宋体" panose="02010600030101010101" pitchFamily="2" charset="-122"/>
              <a:sym typeface="+mn-ea"/>
            </a:endParaRPr>
          </a:p>
        </p:txBody>
      </p:sp>
      <p:sp>
        <p:nvSpPr>
          <p:cNvPr id="5123" name="内容占位符 2"/>
          <p:cNvSpPr>
            <a:spLocks noGrp="1"/>
          </p:cNvSpPr>
          <p:nvPr>
            <p:ph idx="4294967295"/>
          </p:nvPr>
        </p:nvSpPr>
        <p:spPr>
          <a:xfrm>
            <a:off x="504190" y="1728000"/>
            <a:ext cx="11160125" cy="2905760"/>
          </a:xfrm>
        </p:spPr>
        <p:txBody>
          <a:bodyPr vert="horz" wrap="square" lIns="91440" tIns="45720" rIns="91440" bIns="45720" anchor="t" anchorCtr="0">
            <a:noAutofit/>
          </a:bodyPr>
          <a:p>
            <a:pPr marL="0" indent="0" fontAlgn="auto">
              <a:lnSpc>
                <a:spcPct val="150000"/>
              </a:lnSpc>
              <a:spcBef>
                <a:spcPts val="0"/>
              </a:spcBef>
              <a:spcAft>
                <a:spcPts val="0"/>
              </a:spcAft>
              <a:buNone/>
              <a:extLst>
                <a:ext uri="{35155182-B16C-46BC-9424-99874614C6A1}">
                  <wpsdc:indentchars xmlns:wpsdc="http://www.wps.cn/officeDocument/2017/drawingmlCustomData" val="0" checksum="1138305165"/>
                </a:ext>
              </a:extLst>
            </a:pPr>
            <a:r>
              <a:rPr lang="en-US" sz="2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2. </a:t>
            </a:r>
            <a:r>
              <a:rPr lang="zh-CN" sz="2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证明由子问题的最优解可以得到全局的最优解（</a:t>
            </a:r>
            <a:r>
              <a:rPr lang="zh-CN" sz="2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反证法）。</a:t>
            </a:r>
            <a:br>
              <a:rPr lang="zh-CN" sz="2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br>
            <a:r>
              <a:rPr lang="en-US" altLang="zh-CN" sz="2200" dirty="0">
                <a:solidFill>
                  <a:schemeClr val="tx1"/>
                </a:solidFill>
                <a:latin typeface="Consolas" panose="020B0609020204030204" pitchFamily="49" charset="0"/>
                <a:ea typeface="微软雅黑" panose="020B0503020204020204" pitchFamily="34" charset="-122"/>
                <a:cs typeface="Consolas" panose="020B0609020204030204" pitchFamily="49" charset="0"/>
              </a:rPr>
              <a:t>  </a:t>
            </a:r>
            <a:r>
              <a:rPr sz="2000" dirty="0">
                <a:solidFill>
                  <a:schemeClr val="tx1"/>
                </a:solidFill>
                <a:latin typeface="Consolas" panose="020B0609020204030204" pitchFamily="49" charset="0"/>
                <a:ea typeface="楷体" panose="02010609060101010101" charset="-122"/>
                <a:cs typeface="Consolas" panose="020B0609020204030204" pitchFamily="49" charset="0"/>
              </a:rPr>
              <a:t>设原问题P的贪心解为S，经过贪心</a:t>
            </a:r>
            <a:r>
              <a:rPr lang="zh-CN" sz="2000" dirty="0">
                <a:solidFill>
                  <a:schemeClr val="tx1"/>
                </a:solidFill>
                <a:latin typeface="Consolas" panose="020B0609020204030204" pitchFamily="49" charset="0"/>
                <a:ea typeface="楷体" panose="02010609060101010101" charset="-122"/>
                <a:cs typeface="Consolas" panose="020B0609020204030204" pitchFamily="49" charset="0"/>
              </a:rPr>
              <a:t>选择</a:t>
            </a:r>
            <a:r>
              <a:rPr sz="2000" dirty="0">
                <a:solidFill>
                  <a:schemeClr val="tx1"/>
                </a:solidFill>
                <a:latin typeface="Consolas" panose="020B0609020204030204" pitchFamily="49" charset="0"/>
                <a:ea typeface="楷体" panose="02010609060101010101" charset="-122"/>
                <a:cs typeface="Consolas" panose="020B0609020204030204" pitchFamily="49" charset="0"/>
              </a:rPr>
              <a:t>后，子问题P′的最优解为S′。</a:t>
            </a:r>
            <a:endParaRPr sz="2000" dirty="0">
              <a:solidFill>
                <a:schemeClr val="tx1"/>
              </a:solidFill>
              <a:latin typeface="Consolas" panose="020B0609020204030204" pitchFamily="49" charset="0"/>
              <a:ea typeface="楷体" panose="02010609060101010101" charset="-122"/>
              <a:cs typeface="Consolas" panose="020B0609020204030204" pitchFamily="49" charset="0"/>
            </a:endParaRPr>
          </a:p>
          <a:p>
            <a:pPr marL="0" indent="0" fontAlgn="auto">
              <a:lnSpc>
                <a:spcPct val="150000"/>
              </a:lnSpc>
              <a:spcBef>
                <a:spcPts val="0"/>
              </a:spcBef>
              <a:spcAft>
                <a:spcPts val="0"/>
              </a:spcAft>
              <a:buNone/>
              <a:extLst>
                <a:ext uri="{35155182-B16C-46BC-9424-99874614C6A1}">
                  <wpsdc:indentchars xmlns:wpsdc="http://www.wps.cn/officeDocument/2017/drawingmlCustomData" val="0" checksum="583291441"/>
                </a:ext>
              </a:extLst>
            </a:pPr>
            <a:r>
              <a:rPr lang="en-US" sz="2000" dirty="0">
                <a:solidFill>
                  <a:schemeClr val="tx1"/>
                </a:solidFill>
                <a:latin typeface="Consolas" panose="020B0609020204030204" pitchFamily="49" charset="0"/>
                <a:ea typeface="楷体" panose="02010609060101010101" charset="-122"/>
                <a:cs typeface="Consolas" panose="020B0609020204030204" pitchFamily="49" charset="0"/>
              </a:rPr>
              <a:t>  </a:t>
            </a:r>
            <a:r>
              <a:rPr sz="2000" dirty="0">
                <a:solidFill>
                  <a:schemeClr val="tx1"/>
                </a:solidFill>
                <a:latin typeface="Consolas" panose="020B0609020204030204" pitchFamily="49" charset="0"/>
                <a:ea typeface="楷体" panose="02010609060101010101" charset="-122"/>
                <a:cs typeface="Consolas" panose="020B0609020204030204" pitchFamily="49" charset="0"/>
              </a:rPr>
              <a:t>如果子问题P′的最优解S′</a:t>
            </a:r>
            <a:r>
              <a:rPr lang="zh-CN" sz="2000" dirty="0">
                <a:solidFill>
                  <a:schemeClr val="tx1"/>
                </a:solidFill>
                <a:latin typeface="Consolas" panose="020B0609020204030204" pitchFamily="49" charset="0"/>
                <a:ea typeface="楷体" panose="02010609060101010101" charset="-122"/>
                <a:cs typeface="Consolas" panose="020B0609020204030204" pitchFamily="49" charset="0"/>
              </a:rPr>
              <a:t>的加和</a:t>
            </a:r>
            <a:r>
              <a:rPr sz="2000" dirty="0">
                <a:solidFill>
                  <a:schemeClr val="tx1"/>
                </a:solidFill>
                <a:latin typeface="Consolas" panose="020B0609020204030204" pitchFamily="49" charset="0"/>
                <a:ea typeface="楷体" panose="02010609060101010101" charset="-122"/>
                <a:cs typeface="Consolas" panose="020B0609020204030204" pitchFamily="49" charset="0"/>
              </a:rPr>
              <a:t>不是问题P的最优解，那么假设存在一个最优解Z，可以通过上述证明过程，</a:t>
            </a:r>
            <a:r>
              <a:rPr lang="zh-CN" sz="2000" dirty="0">
                <a:solidFill>
                  <a:schemeClr val="tx1"/>
                </a:solidFill>
                <a:latin typeface="Consolas" panose="020B0609020204030204" pitchFamily="49" charset="0"/>
                <a:ea typeface="楷体" panose="02010609060101010101" charset="-122"/>
                <a:cs typeface="Consolas" panose="020B0609020204030204" pitchFamily="49" charset="0"/>
              </a:rPr>
              <a:t>改变解的结构，</a:t>
            </a:r>
            <a:r>
              <a:rPr sz="2000" dirty="0">
                <a:solidFill>
                  <a:schemeClr val="tx1"/>
                </a:solidFill>
                <a:latin typeface="Consolas" panose="020B0609020204030204" pitchFamily="49" charset="0"/>
                <a:ea typeface="楷体" panose="02010609060101010101" charset="-122"/>
                <a:cs typeface="Consolas" panose="020B0609020204030204" pitchFamily="49" charset="0"/>
              </a:rPr>
              <a:t>使之变成相同子问题P′的解Z′</a:t>
            </a:r>
            <a:br>
              <a:rPr sz="2000" dirty="0">
                <a:solidFill>
                  <a:schemeClr val="tx1"/>
                </a:solidFill>
                <a:latin typeface="Consolas" panose="020B0609020204030204" pitchFamily="49" charset="0"/>
                <a:ea typeface="楷体" panose="02010609060101010101" charset="-122"/>
                <a:cs typeface="Consolas" panose="020B0609020204030204" pitchFamily="49" charset="0"/>
              </a:rPr>
            </a:br>
            <a:r>
              <a:rPr sz="2000" dirty="0">
                <a:solidFill>
                  <a:schemeClr val="tx1"/>
                </a:solidFill>
                <a:latin typeface="Consolas" panose="020B0609020204030204" pitchFamily="49" charset="0"/>
                <a:ea typeface="楷体" panose="02010609060101010101" charset="-122"/>
                <a:cs typeface="Consolas" panose="020B0609020204030204" pitchFamily="49" charset="0"/>
              </a:rPr>
              <a:t> </a:t>
            </a:r>
            <a:r>
              <a:rPr lang="en-US" sz="2000" dirty="0">
                <a:solidFill>
                  <a:schemeClr val="tx1"/>
                </a:solidFill>
                <a:latin typeface="Consolas" panose="020B0609020204030204" pitchFamily="49" charset="0"/>
                <a:ea typeface="楷体" panose="02010609060101010101" charset="-122"/>
                <a:cs typeface="Consolas" panose="020B0609020204030204" pitchFamily="49" charset="0"/>
              </a:rPr>
              <a:t> </a:t>
            </a:r>
            <a:r>
              <a:rPr sz="2000" dirty="0">
                <a:solidFill>
                  <a:schemeClr val="tx1"/>
                </a:solidFill>
                <a:latin typeface="Consolas" panose="020B0609020204030204" pitchFamily="49" charset="0"/>
                <a:ea typeface="楷体" panose="02010609060101010101" charset="-122"/>
                <a:cs typeface="Consolas" panose="020B0609020204030204" pitchFamily="49" charset="0"/>
              </a:rPr>
              <a:t>又</a:t>
            </a:r>
            <a:r>
              <a:rPr lang="zh-CN" sz="2000" dirty="0">
                <a:solidFill>
                  <a:schemeClr val="tx1"/>
                </a:solidFill>
                <a:latin typeface="Consolas" panose="020B0609020204030204" pitchFamily="49" charset="0"/>
                <a:ea typeface="楷体" panose="02010609060101010101" charset="-122"/>
                <a:cs typeface="Consolas" panose="020B0609020204030204" pitchFamily="49" charset="0"/>
              </a:rPr>
              <a:t>因为</a:t>
            </a:r>
            <a:r>
              <a:rPr sz="2000" dirty="0">
                <a:solidFill>
                  <a:schemeClr val="tx1"/>
                </a:solidFill>
                <a:latin typeface="Consolas" panose="020B0609020204030204" pitchFamily="49" charset="0"/>
                <a:ea typeface="楷体" panose="02010609060101010101" charset="-122"/>
                <a:cs typeface="Consolas" panose="020B0609020204030204" pitchFamily="49" charset="0"/>
              </a:rPr>
              <a:t>S&gt;Z，而且二者贪心后的分组数是相同的，</a:t>
            </a:r>
            <a:r>
              <a:rPr lang="zh-CN" sz="2000" dirty="0">
                <a:solidFill>
                  <a:schemeClr val="tx1"/>
                </a:solidFill>
                <a:latin typeface="Consolas" panose="020B0609020204030204" pitchFamily="49" charset="0"/>
                <a:ea typeface="楷体" panose="02010609060101010101" charset="-122"/>
                <a:cs typeface="Consolas" panose="020B0609020204030204" pitchFamily="49" charset="0"/>
              </a:rPr>
              <a:t>所以</a:t>
            </a:r>
            <a:r>
              <a:rPr sz="2000" dirty="0">
                <a:solidFill>
                  <a:schemeClr val="tx1"/>
                </a:solidFill>
                <a:latin typeface="Consolas" panose="020B0609020204030204" pitchFamily="49" charset="0"/>
                <a:ea typeface="楷体" panose="02010609060101010101" charset="-122"/>
                <a:cs typeface="Consolas" panose="020B0609020204030204" pitchFamily="49" charset="0"/>
              </a:rPr>
              <a:t>S′&gt;Z′，这就与S'为最优解相矛盾，</a:t>
            </a:r>
            <a:br>
              <a:rPr sz="2000" dirty="0">
                <a:solidFill>
                  <a:schemeClr val="tx1"/>
                </a:solidFill>
                <a:latin typeface="Consolas" panose="020B0609020204030204" pitchFamily="49" charset="0"/>
                <a:ea typeface="楷体" panose="02010609060101010101" charset="-122"/>
                <a:cs typeface="Consolas" panose="020B0609020204030204" pitchFamily="49" charset="0"/>
              </a:rPr>
            </a:br>
            <a:r>
              <a:rPr sz="2000" dirty="0">
                <a:solidFill>
                  <a:schemeClr val="tx1"/>
                </a:solidFill>
                <a:latin typeface="Consolas" panose="020B0609020204030204" pitchFamily="49" charset="0"/>
                <a:ea typeface="楷体" panose="02010609060101010101" charset="-122"/>
                <a:cs typeface="Consolas" panose="020B0609020204030204" pitchFamily="49" charset="0"/>
              </a:rPr>
              <a:t> </a:t>
            </a:r>
            <a:r>
              <a:rPr lang="en-US" sz="2000" dirty="0">
                <a:solidFill>
                  <a:schemeClr val="tx1"/>
                </a:solidFill>
                <a:latin typeface="Consolas" panose="020B0609020204030204" pitchFamily="49" charset="0"/>
                <a:ea typeface="楷体" panose="02010609060101010101" charset="-122"/>
                <a:cs typeface="Consolas" panose="020B0609020204030204" pitchFamily="49" charset="0"/>
              </a:rPr>
              <a:t> </a:t>
            </a:r>
            <a:r>
              <a:rPr lang="zh-CN" sz="2000" dirty="0">
                <a:solidFill>
                  <a:schemeClr val="tx1"/>
                </a:solidFill>
                <a:latin typeface="Consolas" panose="020B0609020204030204" pitchFamily="49" charset="0"/>
                <a:ea typeface="楷体" panose="02010609060101010101" charset="-122"/>
                <a:cs typeface="Consolas" panose="020B0609020204030204" pitchFamily="49" charset="0"/>
              </a:rPr>
              <a:t>结论：</a:t>
            </a:r>
            <a:r>
              <a:rPr sz="2000" dirty="0">
                <a:solidFill>
                  <a:schemeClr val="tx1"/>
                </a:solidFill>
                <a:latin typeface="Consolas" panose="020B0609020204030204" pitchFamily="49" charset="0"/>
                <a:ea typeface="楷体" panose="02010609060101010101" charset="-122"/>
                <a:cs typeface="Consolas" panose="020B0609020204030204" pitchFamily="49" charset="0"/>
              </a:rPr>
              <a:t>子问题最优解</a:t>
            </a:r>
            <a:r>
              <a:rPr lang="zh-CN" sz="2000" dirty="0">
                <a:solidFill>
                  <a:schemeClr val="tx1"/>
                </a:solidFill>
                <a:latin typeface="Consolas" panose="020B0609020204030204" pitchFamily="49" charset="0"/>
                <a:ea typeface="楷体" panose="02010609060101010101" charset="-122"/>
                <a:cs typeface="Consolas" panose="020B0609020204030204" pitchFamily="49" charset="0"/>
              </a:rPr>
              <a:t>的加和</a:t>
            </a:r>
            <a:r>
              <a:rPr sz="2000" dirty="0">
                <a:solidFill>
                  <a:schemeClr val="tx1"/>
                </a:solidFill>
                <a:latin typeface="Consolas" panose="020B0609020204030204" pitchFamily="49" charset="0"/>
                <a:ea typeface="楷体" panose="02010609060101010101" charset="-122"/>
                <a:cs typeface="Consolas" panose="020B0609020204030204" pitchFamily="49" charset="0"/>
              </a:rPr>
              <a:t> = 全局最优解</a:t>
            </a:r>
            <a:endParaRPr sz="2000" dirty="0">
              <a:solidFill>
                <a:schemeClr val="tx1"/>
              </a:solidFill>
              <a:latin typeface="Consolas" panose="020B0609020204030204" pitchFamily="49" charset="0"/>
              <a:ea typeface="楷体" panose="02010609060101010101" charset="-122"/>
              <a:cs typeface="Consolas" panose="020B0609020204030204" pitchFamily="49" charset="0"/>
            </a:endParaRPr>
          </a:p>
        </p:txBody>
      </p:sp>
      <p:sp>
        <p:nvSpPr>
          <p:cNvPr id="2" name="文本框 1"/>
          <p:cNvSpPr txBox="1"/>
          <p:nvPr/>
        </p:nvSpPr>
        <p:spPr>
          <a:xfrm>
            <a:off x="837565" y="5192395"/>
            <a:ext cx="7041515" cy="460375"/>
          </a:xfrm>
          <a:prstGeom prst="rect">
            <a:avLst/>
          </a:prstGeom>
          <a:noFill/>
        </p:spPr>
        <p:txBody>
          <a:bodyPr wrap="square" rtlCol="0">
            <a:spAutoFit/>
          </a:bodyPr>
          <a:p>
            <a:r>
              <a:rPr lang="zh-CN" altLang="en-US" sz="2400" b="1">
                <a:solidFill>
                  <a:schemeClr val="accent4"/>
                </a:solidFill>
                <a:latin typeface="微软雅黑" panose="020B0503020204020204" pitchFamily="34" charset="-122"/>
                <a:ea typeface="微软雅黑" panose="020B0503020204020204" pitchFamily="34" charset="-122"/>
              </a:rPr>
              <a:t>贪心算法并不难，难的是贪心算法的</a:t>
            </a:r>
            <a:r>
              <a:rPr lang="zh-CN" altLang="en-US" sz="2400" b="1">
                <a:solidFill>
                  <a:schemeClr val="accent4"/>
                </a:solidFill>
                <a:latin typeface="微软雅黑" panose="020B0503020204020204" pitchFamily="34" charset="-122"/>
                <a:ea typeface="微软雅黑" panose="020B0503020204020204" pitchFamily="34" charset="-122"/>
              </a:rPr>
              <a:t>正确性证明。</a:t>
            </a:r>
            <a:endParaRPr lang="zh-CN" altLang="en-US" sz="2400" b="1">
              <a:solidFill>
                <a:schemeClr val="accent4"/>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标题 1"/>
          <p:cNvSpPr txBox="1">
            <a:spLocks noGrp="1"/>
          </p:cNvSpPr>
          <p:nvPr>
            <p:ph type="title" idx="4294967295"/>
            <p:custDataLst>
              <p:tags r:id="rId1"/>
            </p:custDataLst>
          </p:nvPr>
        </p:nvSpPr>
        <p:spPr>
          <a:xfrm>
            <a:off x="504000" y="576000"/>
            <a:ext cx="9752330" cy="953135"/>
          </a:xfrm>
          <a:noFill/>
        </p:spPr>
        <p:txBody>
          <a:bodyPr vert="horz" wrap="square" lIns="91440" tIns="45720" rIns="91440" bIns="45720" rtlCol="0" anchor="t" anchorCtr="0">
            <a:spAutoFit/>
          </a:bodyPr>
          <a:p>
            <a:pPr lvl="0" algn="l" defTabSz="914400">
              <a:lnSpc>
                <a:spcPct val="200000"/>
              </a:lnSpc>
              <a:buClrTx/>
              <a:buSzTx/>
              <a:buFontTx/>
            </a:pPr>
            <a:r>
              <a:rPr lang="zh-CN" b="1" dirty="0" smtClean="0">
                <a:latin typeface="微软雅黑" panose="020B0503020204020204" pitchFamily="34" charset="-122"/>
                <a:ea typeface="微软雅黑" panose="020B0503020204020204" pitchFamily="34" charset="-122"/>
                <a:cs typeface="宋体" panose="02010600030101010101" pitchFamily="2" charset="-122"/>
                <a:sym typeface="+mn-ea"/>
              </a:rPr>
              <a:t>引例</a:t>
            </a:r>
            <a:r>
              <a:rPr lang="zh-CN" b="1" dirty="0" smtClean="0">
                <a:latin typeface="微软雅黑" panose="020B0503020204020204" pitchFamily="34" charset="-122"/>
                <a:ea typeface="微软雅黑" panose="020B0503020204020204" pitchFamily="34" charset="-122"/>
                <a:cs typeface="宋体" panose="02010600030101010101" pitchFamily="2" charset="-122"/>
                <a:sym typeface="+mn-ea"/>
              </a:rPr>
              <a:t>3</a:t>
            </a:r>
            <a:r>
              <a:rPr lang="zh-CN" b="1" dirty="0" smtClean="0">
                <a:latin typeface="微软雅黑" panose="020B0503020204020204" pitchFamily="34" charset="-122"/>
                <a:ea typeface="微软雅黑" panose="020B0503020204020204" pitchFamily="34" charset="-122"/>
                <a:cs typeface="宋体" panose="02010600030101010101" pitchFamily="2" charset="-122"/>
                <a:sym typeface="+mn-ea"/>
              </a:rPr>
              <a:t>：硬币</a:t>
            </a:r>
            <a:r>
              <a:rPr lang="zh-CN" b="1" dirty="0" smtClean="0">
                <a:latin typeface="微软雅黑" panose="020B0503020204020204" pitchFamily="34" charset="-122"/>
                <a:ea typeface="微软雅黑" panose="020B0503020204020204" pitchFamily="34" charset="-122"/>
                <a:cs typeface="宋体" panose="02010600030101010101" pitchFamily="2" charset="-122"/>
                <a:sym typeface="+mn-ea"/>
              </a:rPr>
              <a:t>问题</a:t>
            </a:r>
            <a:endParaRPr lang="zh-CN" b="1" dirty="0" smtClean="0">
              <a:latin typeface="微软雅黑" panose="020B0503020204020204" pitchFamily="34" charset="-122"/>
              <a:ea typeface="微软雅黑" panose="020B0503020204020204" pitchFamily="34" charset="-122"/>
              <a:cs typeface="宋体" panose="02010600030101010101" pitchFamily="2" charset="-122"/>
              <a:sym typeface="+mn-ea"/>
            </a:endParaRPr>
          </a:p>
        </p:txBody>
      </p:sp>
      <p:sp>
        <p:nvSpPr>
          <p:cNvPr id="5123" name="内容占位符 2"/>
          <p:cNvSpPr>
            <a:spLocks noGrp="1"/>
          </p:cNvSpPr>
          <p:nvPr>
            <p:ph idx="4294967295"/>
          </p:nvPr>
        </p:nvSpPr>
        <p:spPr>
          <a:xfrm>
            <a:off x="504190" y="1728000"/>
            <a:ext cx="11160000" cy="3723005"/>
          </a:xfrm>
        </p:spPr>
        <p:txBody>
          <a:bodyPr vert="horz" wrap="square" lIns="91440" tIns="45720" rIns="91440" bIns="45720" anchor="t" anchorCtr="0">
            <a:noAutofit/>
          </a:bodyPr>
          <a:p>
            <a:pPr marL="0" indent="0" fontAlgn="auto">
              <a:lnSpc>
                <a:spcPct val="150000"/>
              </a:lnSpc>
              <a:spcBef>
                <a:spcPts val="0"/>
              </a:spcBef>
              <a:spcAft>
                <a:spcPts val="0"/>
              </a:spcAft>
              <a:buNone/>
            </a:pPr>
            <a:r>
              <a:rPr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将</a:t>
            </a:r>
            <a:r>
              <a:rPr lang="en-US"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C (1 &lt;= C &lt;= 1000) 元用最少的N (1 &lt;= N &lt;= 10) 种不同价值的硬币表示。假如有5</a:t>
            </a:r>
            <a:r>
              <a:rPr lang="en-US"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种硬币，价值分别为</a:t>
            </a:r>
            <a:r>
              <a:rPr lang="en-US"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50, 25, 10, 5</a:t>
            </a:r>
            <a:r>
              <a:rPr lang="en-US"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和</a:t>
            </a:r>
            <a:r>
              <a:rPr lang="en-US"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1</a:t>
            </a:r>
            <a:r>
              <a:rPr lang="en-US"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元，则</a:t>
            </a:r>
            <a:r>
              <a:rPr lang="en-US"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93</a:t>
            </a:r>
            <a:r>
              <a:rPr lang="en-US"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元最少的方法是用</a:t>
            </a:r>
            <a:r>
              <a:rPr lang="en-US"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1</a:t>
            </a:r>
            <a:r>
              <a:rPr lang="en-US"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个</a:t>
            </a:r>
            <a:r>
              <a:rPr lang="en-US"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50, 1</a:t>
            </a:r>
            <a:r>
              <a:rPr lang="en-US"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个</a:t>
            </a:r>
            <a:r>
              <a:rPr lang="en-US"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25, 1</a:t>
            </a:r>
            <a:r>
              <a:rPr lang="en-US"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个</a:t>
            </a:r>
            <a:r>
              <a:rPr lang="en-US"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10, 1</a:t>
            </a:r>
            <a:r>
              <a:rPr lang="en-US"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个</a:t>
            </a:r>
            <a:r>
              <a:rPr lang="en-US"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5</a:t>
            </a:r>
            <a:r>
              <a:rPr lang="en-US"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和</a:t>
            </a:r>
            <a:r>
              <a:rPr lang="en-US"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3</a:t>
            </a:r>
            <a:r>
              <a:rPr lang="en-US"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个</a:t>
            </a:r>
            <a:r>
              <a:rPr lang="en-US"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1</a:t>
            </a:r>
            <a:r>
              <a:rPr lang="en-US"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元的硬币 (共</a:t>
            </a:r>
            <a:r>
              <a:rPr lang="en-US"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7</a:t>
            </a:r>
            <a:r>
              <a:rPr lang="en-US"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个硬币) 。</a:t>
            </a:r>
            <a:endParaRPr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fontAlgn="auto">
              <a:lnSpc>
                <a:spcPct val="150000"/>
              </a:lnSpc>
              <a:spcBef>
                <a:spcPts val="0"/>
              </a:spcBef>
              <a:spcAft>
                <a:spcPts val="0"/>
              </a:spcAft>
              <a:buNone/>
            </a:pPr>
            <a:r>
              <a:rPr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输入格式：N+1行。</a:t>
            </a:r>
            <a:endParaRPr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fontAlgn="auto">
              <a:lnSpc>
                <a:spcPct val="150000"/>
              </a:lnSpc>
              <a:spcBef>
                <a:spcPts val="0"/>
              </a:spcBef>
              <a:spcAft>
                <a:spcPts val="0"/>
              </a:spcAft>
              <a:buNone/>
            </a:pPr>
            <a:r>
              <a:rPr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第</a:t>
            </a:r>
            <a:r>
              <a:rPr lang="en-US"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1</a:t>
            </a:r>
            <a:r>
              <a:rPr lang="en-US"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行：两个用空格隔开的整数：C</a:t>
            </a:r>
            <a:r>
              <a:rPr lang="en-US"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和</a:t>
            </a:r>
            <a:r>
              <a:rPr lang="en-US"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N</a:t>
            </a:r>
            <a:r>
              <a:rPr lang="zh-CN"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endParaRPr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fontAlgn="auto">
              <a:lnSpc>
                <a:spcPct val="150000"/>
              </a:lnSpc>
              <a:spcBef>
                <a:spcPts val="0"/>
              </a:spcBef>
              <a:spcAft>
                <a:spcPts val="0"/>
              </a:spcAft>
              <a:buNone/>
            </a:pPr>
            <a:r>
              <a:rPr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第</a:t>
            </a:r>
            <a:r>
              <a:rPr lang="en-US"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2..N+1</a:t>
            </a:r>
            <a:r>
              <a:rPr lang="en-US"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行：每行包含一个整数表示这种硬币的价值。</a:t>
            </a:r>
            <a:endParaRPr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fontAlgn="auto">
              <a:lnSpc>
                <a:spcPct val="150000"/>
              </a:lnSpc>
              <a:spcBef>
                <a:spcPts val="0"/>
              </a:spcBef>
              <a:spcAft>
                <a:spcPts val="0"/>
              </a:spcAft>
              <a:buNone/>
            </a:pPr>
            <a:r>
              <a:rPr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输出格式:一行。一个整数表示最少要几个硬币表示</a:t>
            </a:r>
            <a:r>
              <a:rPr lang="en-US"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C</a:t>
            </a:r>
            <a:r>
              <a:rPr lang="en-US"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lang="zh-CN"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元。</a:t>
            </a:r>
            <a:r>
              <a:rPr lang="en-US" altLang="zh-CN"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endParaRPr lang="zh-CN" altLang="en-US"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fontAlgn="auto">
              <a:lnSpc>
                <a:spcPct val="160000"/>
              </a:lnSpc>
              <a:spcBef>
                <a:spcPts val="600"/>
              </a:spcBef>
              <a:spcAft>
                <a:spcPts val="0"/>
              </a:spcAft>
              <a:buNone/>
              <a:extLst>
                <a:ext uri="{35155182-B16C-46BC-9424-99874614C6A1}">
                  <wpsdc:indentchars xmlns:wpsdc="http://www.wps.cn/officeDocument/2017/drawingmlCustomData" val="0" checksum="1138305165"/>
                </a:ext>
              </a:extLst>
            </a:pPr>
            <a:r>
              <a:rPr lang="en-US" altLang="zh-CN" sz="2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endParaRPr lang="en-US" altLang="zh-CN" sz="2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2666365" y="2834640"/>
            <a:ext cx="6812915" cy="755650"/>
          </a:xfrm>
          <a:prstGeom prst="rect">
            <a:avLst/>
          </a:prstGeom>
          <a:noFill/>
        </p:spPr>
        <p:txBody>
          <a:bodyPr wrap="square" rtlCol="0">
            <a:spAutoFit/>
            <a:scene3d>
              <a:camera prst="orthographicFront"/>
              <a:lightRig rig="threePt" dir="t"/>
            </a:scene3d>
          </a:bodyPr>
          <a:p>
            <a:pPr algn="ctr">
              <a:lnSpc>
                <a:spcPct val="90000"/>
              </a:lnSpc>
            </a:pPr>
            <a:r>
              <a:rPr lang="zh-CN" altLang="en-US" sz="480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cs typeface="微软雅黑" panose="020B0503020204020204" pitchFamily="34" charset="-122"/>
              </a:rPr>
              <a:t>第一部分</a:t>
            </a:r>
            <a:r>
              <a:rPr lang="en-US" altLang="zh-CN" sz="480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480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cs typeface="微软雅黑" panose="020B0503020204020204" pitchFamily="34" charset="-122"/>
              </a:rPr>
              <a:t>贪</a:t>
            </a:r>
            <a:r>
              <a:rPr lang="en-US" altLang="zh-CN" sz="480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480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cs typeface="微软雅黑" panose="020B0503020204020204" pitchFamily="34" charset="-122"/>
              </a:rPr>
              <a:t>心</a:t>
            </a:r>
            <a:r>
              <a:rPr lang="en-US" altLang="zh-CN" sz="480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480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cs typeface="微软雅黑" panose="020B0503020204020204" pitchFamily="34" charset="-122"/>
              </a:rPr>
              <a:t>思</a:t>
            </a:r>
            <a:r>
              <a:rPr lang="en-US" altLang="zh-CN" sz="480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480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cs typeface="微软雅黑" panose="020B0503020204020204" pitchFamily="34" charset="-122"/>
              </a:rPr>
              <a:t>想</a:t>
            </a:r>
            <a:endParaRPr lang="zh-CN" altLang="en-US" sz="480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标题 1"/>
          <p:cNvSpPr txBox="1">
            <a:spLocks noGrp="1"/>
          </p:cNvSpPr>
          <p:nvPr>
            <p:ph type="title" idx="4294967295"/>
            <p:custDataLst>
              <p:tags r:id="rId1"/>
            </p:custDataLst>
          </p:nvPr>
        </p:nvSpPr>
        <p:spPr>
          <a:xfrm>
            <a:off x="504000" y="576000"/>
            <a:ext cx="9752330" cy="953135"/>
          </a:xfrm>
          <a:noFill/>
        </p:spPr>
        <p:txBody>
          <a:bodyPr vert="horz" wrap="square" lIns="91440" tIns="45720" rIns="91440" bIns="45720" rtlCol="0" anchor="t" anchorCtr="0">
            <a:spAutoFit/>
          </a:bodyPr>
          <a:p>
            <a:pPr lvl="0" algn="l" defTabSz="914400">
              <a:lnSpc>
                <a:spcPct val="200000"/>
              </a:lnSpc>
              <a:buClrTx/>
              <a:buSzTx/>
              <a:buFontTx/>
            </a:pPr>
            <a:r>
              <a:rPr lang="zh-CN" b="1" dirty="0" smtClean="0">
                <a:latin typeface="微软雅黑" panose="020B0503020204020204" pitchFamily="34" charset="-122"/>
                <a:ea typeface="微软雅黑" panose="020B0503020204020204" pitchFamily="34" charset="-122"/>
                <a:cs typeface="宋体" panose="02010600030101010101" pitchFamily="2" charset="-122"/>
                <a:sym typeface="+mn-ea"/>
              </a:rPr>
              <a:t>引例</a:t>
            </a:r>
            <a:r>
              <a:rPr lang="zh-CN" b="1" dirty="0" smtClean="0">
                <a:latin typeface="微软雅黑" panose="020B0503020204020204" pitchFamily="34" charset="-122"/>
                <a:ea typeface="微软雅黑" panose="020B0503020204020204" pitchFamily="34" charset="-122"/>
                <a:cs typeface="宋体" panose="02010600030101010101" pitchFamily="2" charset="-122"/>
                <a:sym typeface="+mn-ea"/>
              </a:rPr>
              <a:t>3</a:t>
            </a:r>
            <a:r>
              <a:rPr lang="zh-CN" b="1" dirty="0" smtClean="0">
                <a:latin typeface="微软雅黑" panose="020B0503020204020204" pitchFamily="34" charset="-122"/>
                <a:ea typeface="微软雅黑" panose="020B0503020204020204" pitchFamily="34" charset="-122"/>
                <a:cs typeface="宋体" panose="02010600030101010101" pitchFamily="2" charset="-122"/>
                <a:sym typeface="+mn-ea"/>
              </a:rPr>
              <a:t>：硬币</a:t>
            </a:r>
            <a:r>
              <a:rPr lang="zh-CN" b="1" dirty="0" smtClean="0">
                <a:latin typeface="微软雅黑" panose="020B0503020204020204" pitchFamily="34" charset="-122"/>
                <a:ea typeface="微软雅黑" panose="020B0503020204020204" pitchFamily="34" charset="-122"/>
                <a:cs typeface="宋体" panose="02010600030101010101" pitchFamily="2" charset="-122"/>
                <a:sym typeface="+mn-ea"/>
              </a:rPr>
              <a:t>问题</a:t>
            </a:r>
            <a:endParaRPr lang="zh-CN" b="1" dirty="0" smtClean="0">
              <a:latin typeface="微软雅黑" panose="020B0503020204020204" pitchFamily="34" charset="-122"/>
              <a:ea typeface="微软雅黑" panose="020B0503020204020204" pitchFamily="34" charset="-122"/>
              <a:cs typeface="宋体" panose="02010600030101010101" pitchFamily="2" charset="-122"/>
              <a:sym typeface="+mn-ea"/>
            </a:endParaRPr>
          </a:p>
        </p:txBody>
      </p:sp>
      <p:sp>
        <p:nvSpPr>
          <p:cNvPr id="5123" name="内容占位符 2"/>
          <p:cNvSpPr>
            <a:spLocks noGrp="1"/>
          </p:cNvSpPr>
          <p:nvPr>
            <p:ph idx="4294967295"/>
          </p:nvPr>
        </p:nvSpPr>
        <p:spPr>
          <a:xfrm>
            <a:off x="504000" y="1728000"/>
            <a:ext cx="2771140" cy="3723005"/>
          </a:xfrm>
        </p:spPr>
        <p:txBody>
          <a:bodyPr vert="horz" wrap="square" lIns="91440" tIns="45720" rIns="91440" bIns="45720" anchor="t" anchorCtr="0">
            <a:noAutofit/>
          </a:bodyPr>
          <a:p>
            <a:pPr marL="0" indent="0" fontAlgn="auto">
              <a:lnSpc>
                <a:spcPct val="160000"/>
              </a:lnSpc>
              <a:spcBef>
                <a:spcPts val="0"/>
              </a:spcBef>
              <a:spcAft>
                <a:spcPts val="0"/>
              </a:spcAft>
              <a:buNone/>
            </a:pPr>
            <a:r>
              <a:rPr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输入样例：                       </a:t>
            </a:r>
            <a:endParaRPr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fontAlgn="auto">
              <a:lnSpc>
                <a:spcPct val="100000"/>
              </a:lnSpc>
              <a:spcBef>
                <a:spcPts val="0"/>
              </a:spcBef>
              <a:spcAft>
                <a:spcPts val="0"/>
              </a:spcAft>
              <a:buNone/>
            </a:pPr>
            <a:r>
              <a:rPr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93 5             </a:t>
            </a:r>
            <a:endParaRPr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fontAlgn="auto">
              <a:lnSpc>
                <a:spcPct val="100000"/>
              </a:lnSpc>
              <a:spcBef>
                <a:spcPts val="0"/>
              </a:spcBef>
              <a:spcAft>
                <a:spcPts val="0"/>
              </a:spcAft>
              <a:buNone/>
            </a:pPr>
            <a:r>
              <a:rPr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25</a:t>
            </a:r>
            <a:endParaRPr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fontAlgn="auto">
              <a:lnSpc>
                <a:spcPct val="100000"/>
              </a:lnSpc>
              <a:spcBef>
                <a:spcPts val="0"/>
              </a:spcBef>
              <a:spcAft>
                <a:spcPts val="0"/>
              </a:spcAft>
              <a:buNone/>
            </a:pPr>
            <a:r>
              <a:rPr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50</a:t>
            </a:r>
            <a:endParaRPr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fontAlgn="auto">
              <a:lnSpc>
                <a:spcPct val="100000"/>
              </a:lnSpc>
              <a:spcBef>
                <a:spcPts val="0"/>
              </a:spcBef>
              <a:spcAft>
                <a:spcPts val="0"/>
              </a:spcAft>
              <a:buNone/>
            </a:pPr>
            <a:r>
              <a:rPr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10</a:t>
            </a:r>
            <a:endParaRPr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fontAlgn="auto">
              <a:lnSpc>
                <a:spcPct val="100000"/>
              </a:lnSpc>
              <a:spcBef>
                <a:spcPts val="0"/>
              </a:spcBef>
              <a:spcAft>
                <a:spcPts val="0"/>
              </a:spcAft>
              <a:buNone/>
            </a:pPr>
            <a:r>
              <a:rPr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1</a:t>
            </a:r>
            <a:endParaRPr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fontAlgn="auto">
              <a:lnSpc>
                <a:spcPct val="100000"/>
              </a:lnSpc>
              <a:spcBef>
                <a:spcPts val="0"/>
              </a:spcBef>
              <a:spcAft>
                <a:spcPts val="0"/>
              </a:spcAft>
              <a:buNone/>
            </a:pPr>
            <a:r>
              <a:rPr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5</a:t>
            </a:r>
            <a:endParaRPr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fontAlgn="auto">
              <a:lnSpc>
                <a:spcPct val="160000"/>
              </a:lnSpc>
              <a:spcBef>
                <a:spcPts val="0"/>
              </a:spcBef>
              <a:spcAft>
                <a:spcPts val="0"/>
              </a:spcAft>
              <a:buNone/>
            </a:pPr>
            <a:r>
              <a:rPr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输出样例：</a:t>
            </a:r>
            <a:endParaRPr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fontAlgn="auto">
              <a:lnSpc>
                <a:spcPct val="100000"/>
              </a:lnSpc>
              <a:spcBef>
                <a:spcPts val="0"/>
              </a:spcBef>
              <a:spcAft>
                <a:spcPts val="0"/>
              </a:spcAft>
              <a:buNone/>
            </a:pPr>
            <a:r>
              <a:rPr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7</a:t>
            </a:r>
            <a:r>
              <a:rPr lang="en-US" altLang="zh-CN"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endParaRPr lang="zh-CN" altLang="en-US"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fontAlgn="auto">
              <a:lnSpc>
                <a:spcPct val="160000"/>
              </a:lnSpc>
              <a:spcBef>
                <a:spcPts val="600"/>
              </a:spcBef>
              <a:spcAft>
                <a:spcPts val="0"/>
              </a:spcAft>
              <a:buNone/>
              <a:extLst>
                <a:ext uri="{35155182-B16C-46BC-9424-99874614C6A1}">
                  <wpsdc:indentchars xmlns:wpsdc="http://www.wps.cn/officeDocument/2017/drawingmlCustomData" val="0" checksum="3407529306"/>
                </a:ext>
              </a:extLst>
            </a:pPr>
            <a:r>
              <a:rPr lang="en-US" altLang="zh-CN"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endParaRPr lang="en-US" altLang="zh-CN"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 name="内容占位符 2"/>
          <p:cNvSpPr>
            <a:spLocks noGrp="1"/>
          </p:cNvSpPr>
          <p:nvPr/>
        </p:nvSpPr>
        <p:spPr>
          <a:xfrm>
            <a:off x="4953000" y="1728000"/>
            <a:ext cx="6356350" cy="3723005"/>
          </a:xfrm>
          <a:prstGeom prst="rect">
            <a:avLst/>
          </a:prstGeom>
        </p:spPr>
        <p:txBody>
          <a:bodyPr vert="horz" wrap="square" lIns="91440" tIns="45720" rIns="91440" bIns="45720" rtlCol="0" anchor="t" anchorCtr="0">
            <a:noAutofit/>
          </a:bodyPr>
          <a:lstStyle>
            <a:lvl1pPr marL="304800" indent="-304800" algn="l" defTabSz="1218565" rtl="0" eaLnBrk="1" latinLnBrk="0" hangingPunct="1">
              <a:lnSpc>
                <a:spcPct val="90000"/>
              </a:lnSpc>
              <a:spcBef>
                <a:spcPts val="1800"/>
              </a:spcBef>
              <a:buClr>
                <a:schemeClr val="accent1">
                  <a:lumMod val="75000"/>
                </a:schemeClr>
              </a:buClr>
              <a:buFont typeface="Arial" panose="020B0604020202020204" pitchFamily="34" charset="0"/>
              <a:buChar char="•"/>
              <a:defRPr sz="2800" kern="1200">
                <a:solidFill>
                  <a:schemeClr val="tx1"/>
                </a:solidFill>
                <a:latin typeface="宋体" panose="02010600030101010101" pitchFamily="2" charset="-122"/>
                <a:ea typeface="宋体" panose="02010600030101010101" pitchFamily="2" charset="-122"/>
                <a:cs typeface="+mn-cs"/>
              </a:defRPr>
            </a:lvl1pPr>
            <a:lvl2pPr marL="755650" indent="-304800" algn="l" defTabSz="1218565" rtl="0" eaLnBrk="1" latinLnBrk="0" hangingPunct="1">
              <a:lnSpc>
                <a:spcPct val="90000"/>
              </a:lnSpc>
              <a:spcBef>
                <a:spcPts val="1200"/>
              </a:spcBef>
              <a:buClr>
                <a:schemeClr val="accent1">
                  <a:lumMod val="75000"/>
                </a:schemeClr>
              </a:buClr>
              <a:buFont typeface="Arial" panose="020B0604020202020204" pitchFamily="34" charset="0"/>
              <a:buChar char="–"/>
              <a:defRPr sz="2400" kern="1200">
                <a:solidFill>
                  <a:schemeClr val="tx1"/>
                </a:solidFill>
                <a:latin typeface="宋体" panose="02010600030101010101" pitchFamily="2" charset="-122"/>
                <a:ea typeface="宋体" panose="02010600030101010101" pitchFamily="2" charset="-122"/>
                <a:cs typeface="+mn-cs"/>
              </a:defRPr>
            </a:lvl2pPr>
            <a:lvl3pPr marL="1206500" indent="-304800" algn="l" defTabSz="1218565" rtl="0" eaLnBrk="1" latinLnBrk="0" hangingPunct="1">
              <a:lnSpc>
                <a:spcPct val="90000"/>
              </a:lnSpc>
              <a:spcBef>
                <a:spcPts val="800"/>
              </a:spcBef>
              <a:buClr>
                <a:schemeClr val="accent1">
                  <a:lumMod val="75000"/>
                </a:schemeClr>
              </a:buClr>
              <a:buFont typeface="Arial" panose="020B0604020202020204" pitchFamily="34" charset="0"/>
              <a:buChar char="•"/>
              <a:defRPr sz="2000" kern="1200">
                <a:solidFill>
                  <a:schemeClr val="tx1"/>
                </a:solidFill>
                <a:latin typeface="宋体" panose="02010600030101010101" pitchFamily="2" charset="-122"/>
                <a:ea typeface="宋体" panose="02010600030101010101" pitchFamily="2" charset="-122"/>
                <a:cs typeface="+mn-cs"/>
              </a:defRPr>
            </a:lvl3pPr>
            <a:lvl4pPr marL="1657985" indent="-304800" algn="l" defTabSz="1218565" rtl="0" eaLnBrk="1" latinLnBrk="0" hangingPunct="1">
              <a:lnSpc>
                <a:spcPct val="90000"/>
              </a:lnSpc>
              <a:spcBef>
                <a:spcPts val="800"/>
              </a:spcBef>
              <a:buClr>
                <a:schemeClr val="accent1">
                  <a:lumMod val="75000"/>
                </a:schemeClr>
              </a:buClr>
              <a:buFont typeface="Arial" panose="020B0604020202020204" pitchFamily="34" charset="0"/>
              <a:buChar char="•"/>
              <a:defRPr sz="2000" kern="1200">
                <a:solidFill>
                  <a:schemeClr val="tx1"/>
                </a:solidFill>
                <a:latin typeface="宋体" panose="02010600030101010101" pitchFamily="2" charset="-122"/>
                <a:ea typeface="宋体" panose="02010600030101010101" pitchFamily="2" charset="-122"/>
                <a:cs typeface="+mn-cs"/>
              </a:defRPr>
            </a:lvl4pPr>
            <a:lvl5pPr marL="2108835" indent="-304800" algn="l" defTabSz="1218565" rtl="0" eaLnBrk="1" latinLnBrk="0" hangingPunct="1">
              <a:lnSpc>
                <a:spcPct val="90000"/>
              </a:lnSpc>
              <a:spcBef>
                <a:spcPts val="800"/>
              </a:spcBef>
              <a:buClr>
                <a:schemeClr val="accent1">
                  <a:lumMod val="75000"/>
                </a:schemeClr>
              </a:buClr>
              <a:buFont typeface="Arial" panose="020B0604020202020204" pitchFamily="34" charset="0"/>
              <a:buChar char="•"/>
              <a:defRPr sz="2000" kern="1200">
                <a:solidFill>
                  <a:schemeClr val="tx1"/>
                </a:solidFill>
                <a:latin typeface="宋体" panose="02010600030101010101" pitchFamily="2" charset="-122"/>
                <a:ea typeface="宋体" panose="02010600030101010101" pitchFamily="2" charset="-122"/>
                <a:cs typeface="+mn-cs"/>
              </a:defRPr>
            </a:lvl5pPr>
            <a:lvl6pPr marL="2559685" indent="-304800" algn="l" defTabSz="1218565" rtl="0" eaLnBrk="1" latinLnBrk="0" hangingPunct="1">
              <a:lnSpc>
                <a:spcPct val="90000"/>
              </a:lnSpc>
              <a:spcBef>
                <a:spcPts val="800"/>
              </a:spcBef>
              <a:buClr>
                <a:schemeClr val="accent1"/>
              </a:buClr>
              <a:buFont typeface="Arial" panose="020B0604020202020204" pitchFamily="34" charset="0"/>
              <a:buChar char="•"/>
              <a:defRPr sz="2000" kern="1200" baseline="0">
                <a:solidFill>
                  <a:schemeClr val="tx1"/>
                </a:solidFill>
                <a:latin typeface="+mn-lt"/>
                <a:ea typeface="+mn-ea"/>
                <a:cs typeface="+mn-cs"/>
              </a:defRPr>
            </a:lvl6pPr>
            <a:lvl7pPr marL="3011170" indent="-304800" algn="l" defTabSz="1218565" rtl="0" eaLnBrk="1" latinLnBrk="0" hangingPunct="1">
              <a:lnSpc>
                <a:spcPct val="90000"/>
              </a:lnSpc>
              <a:spcBef>
                <a:spcPts val="800"/>
              </a:spcBef>
              <a:buClr>
                <a:schemeClr val="accent1"/>
              </a:buClr>
              <a:buFont typeface="Arial" panose="020B0604020202020204" pitchFamily="34" charset="0"/>
              <a:buChar char="•"/>
              <a:defRPr sz="2000" kern="1200" baseline="0">
                <a:solidFill>
                  <a:schemeClr val="tx1"/>
                </a:solidFill>
                <a:latin typeface="+mn-lt"/>
                <a:ea typeface="+mn-ea"/>
                <a:cs typeface="+mn-cs"/>
              </a:defRPr>
            </a:lvl7pPr>
            <a:lvl8pPr marL="3462020" indent="-304800" algn="l" defTabSz="1218565" rtl="0" eaLnBrk="1" latinLnBrk="0" hangingPunct="1">
              <a:lnSpc>
                <a:spcPct val="90000"/>
              </a:lnSpc>
              <a:spcBef>
                <a:spcPts val="800"/>
              </a:spcBef>
              <a:buClr>
                <a:schemeClr val="accent1"/>
              </a:buClr>
              <a:buFont typeface="Arial" panose="020B0604020202020204" pitchFamily="34" charset="0"/>
              <a:buChar char="•"/>
              <a:defRPr sz="2000" kern="1200" baseline="0">
                <a:solidFill>
                  <a:schemeClr val="tx1"/>
                </a:solidFill>
                <a:latin typeface="+mn-lt"/>
                <a:ea typeface="+mn-ea"/>
                <a:cs typeface="+mn-cs"/>
              </a:defRPr>
            </a:lvl8pPr>
            <a:lvl9pPr marL="3912870" indent="-304800" algn="l" defTabSz="1218565" rtl="0" eaLnBrk="1" latinLnBrk="0" hangingPunct="1">
              <a:lnSpc>
                <a:spcPct val="90000"/>
              </a:lnSpc>
              <a:spcBef>
                <a:spcPts val="800"/>
              </a:spcBef>
              <a:buClr>
                <a:schemeClr val="accent1"/>
              </a:buClr>
              <a:buFont typeface="Arial" panose="020B0604020202020204" pitchFamily="34" charset="0"/>
              <a:buChar char="•"/>
              <a:defRPr sz="2000" kern="1200" baseline="0">
                <a:solidFill>
                  <a:schemeClr val="tx1"/>
                </a:solidFill>
                <a:latin typeface="+mn-lt"/>
                <a:ea typeface="+mn-ea"/>
                <a:cs typeface="+mn-cs"/>
              </a:defRPr>
            </a:lvl9pPr>
          </a:lstStyle>
          <a:p>
            <a:pPr marL="0" indent="0" fontAlgn="auto">
              <a:lnSpc>
                <a:spcPct val="160000"/>
              </a:lnSpc>
              <a:spcBef>
                <a:spcPts val="600"/>
              </a:spcBef>
              <a:spcAft>
                <a:spcPts val="0"/>
              </a:spcAft>
              <a:buNone/>
            </a:pPr>
            <a:r>
              <a:rPr lang="zh-CN" altLang="en-US" sz="2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根据生活中的经验，我们会得到如下贪心</a:t>
            </a:r>
            <a:r>
              <a:rPr lang="zh-CN" altLang="en-US" sz="2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策略：</a:t>
            </a:r>
            <a:endParaRPr lang="zh-CN" altLang="en-US" sz="2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fontAlgn="auto">
              <a:lnSpc>
                <a:spcPct val="100000"/>
              </a:lnSpc>
              <a:spcBef>
                <a:spcPts val="600"/>
              </a:spcBef>
              <a:spcAft>
                <a:spcPts val="0"/>
              </a:spcAft>
              <a:buNone/>
            </a:pPr>
            <a:r>
              <a:rPr lang="zh-CN" altLang="en-US" sz="2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在可以的情况下，每次取面额最大的硬币。</a:t>
            </a:r>
            <a:endParaRPr lang="zh-CN" altLang="en-US" sz="2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fontAlgn="auto">
              <a:lnSpc>
                <a:spcPct val="100000"/>
              </a:lnSpc>
              <a:spcBef>
                <a:spcPts val="600"/>
              </a:spcBef>
              <a:spcAft>
                <a:spcPts val="0"/>
              </a:spcAft>
              <a:buNone/>
            </a:pPr>
            <a:r>
              <a:rPr lang="zh-CN" altLang="en-US" sz="2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比如样例：</a:t>
            </a:r>
            <a:endParaRPr lang="zh-CN" altLang="en-US" sz="2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fontAlgn="auto">
              <a:lnSpc>
                <a:spcPct val="100000"/>
              </a:lnSpc>
              <a:spcBef>
                <a:spcPts val="600"/>
              </a:spcBef>
              <a:spcAft>
                <a:spcPts val="0"/>
              </a:spcAft>
              <a:buNone/>
            </a:pPr>
            <a:r>
              <a:rPr lang="zh-CN" altLang="en-US" sz="2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当前剩余</a:t>
            </a:r>
            <a:r>
              <a:rPr lang="en-US" altLang="zh-CN" sz="2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2200" b="1"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93</a:t>
            </a:r>
            <a:r>
              <a:rPr lang="en-US" altLang="zh-CN" sz="2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，取面额</a:t>
            </a:r>
            <a:r>
              <a:rPr lang="en-US" altLang="zh-CN" sz="2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2200" b="1"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50</a:t>
            </a:r>
            <a:r>
              <a:rPr lang="en-US" altLang="zh-CN" sz="2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硬币</a:t>
            </a:r>
            <a:r>
              <a:rPr lang="en-US" altLang="zh-CN" sz="2200" b="1"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 1 </a:t>
            </a:r>
            <a:r>
              <a:rPr lang="zh-CN" altLang="en-US" sz="2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枚，剩余</a:t>
            </a:r>
            <a:r>
              <a:rPr lang="en-US" altLang="zh-CN" sz="2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2200" b="1"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43</a:t>
            </a:r>
            <a:endParaRPr lang="en-US" altLang="zh-CN" sz="2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fontAlgn="auto">
              <a:lnSpc>
                <a:spcPct val="100000"/>
              </a:lnSpc>
              <a:spcBef>
                <a:spcPts val="600"/>
              </a:spcBef>
              <a:spcAft>
                <a:spcPts val="0"/>
              </a:spcAft>
              <a:buNone/>
            </a:pPr>
            <a:r>
              <a:rPr lang="zh-CN" altLang="en-US" sz="2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当前剩余</a:t>
            </a:r>
            <a:r>
              <a:rPr lang="en-US" altLang="zh-CN" sz="2200" b="1"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 43</a:t>
            </a:r>
            <a:r>
              <a:rPr lang="en-US" altLang="zh-CN" sz="2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，取面额</a:t>
            </a:r>
            <a:r>
              <a:rPr lang="en-US" altLang="zh-CN" sz="2200" b="1"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 25 </a:t>
            </a:r>
            <a:r>
              <a:rPr lang="zh-CN" altLang="en-US" sz="2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硬币</a:t>
            </a:r>
            <a:r>
              <a:rPr lang="en-US" altLang="zh-CN" sz="2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2200" b="1"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1</a:t>
            </a:r>
            <a:r>
              <a:rPr lang="en-US" altLang="zh-CN" sz="2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枚，剩余</a:t>
            </a:r>
            <a:r>
              <a:rPr lang="en-US" altLang="zh-CN" sz="2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2200" b="1"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18</a:t>
            </a:r>
            <a:endParaRPr lang="en-US" altLang="zh-CN" sz="2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fontAlgn="auto">
              <a:lnSpc>
                <a:spcPct val="100000"/>
              </a:lnSpc>
              <a:spcBef>
                <a:spcPts val="600"/>
              </a:spcBef>
              <a:spcAft>
                <a:spcPts val="0"/>
              </a:spcAft>
              <a:buNone/>
            </a:pPr>
            <a:r>
              <a:rPr lang="zh-CN" altLang="en-US" sz="2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当前剩余</a:t>
            </a:r>
            <a:r>
              <a:rPr lang="en-US" altLang="zh-CN" sz="2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2200" b="1"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18</a:t>
            </a:r>
            <a:r>
              <a:rPr lang="en-US" altLang="zh-CN" sz="2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，取面额</a:t>
            </a:r>
            <a:r>
              <a:rPr lang="en-US" altLang="zh-CN" sz="2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2200" b="1"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10</a:t>
            </a:r>
            <a:r>
              <a:rPr lang="en-US" altLang="zh-CN" sz="2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硬币</a:t>
            </a:r>
            <a:r>
              <a:rPr lang="en-US" altLang="zh-CN" sz="2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2200" b="1"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1</a:t>
            </a:r>
            <a:r>
              <a:rPr lang="en-US" altLang="zh-CN" sz="2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枚，剩余</a:t>
            </a:r>
            <a:r>
              <a:rPr lang="en-US" altLang="zh-CN" sz="2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2200" b="1"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8</a:t>
            </a:r>
            <a:endParaRPr lang="en-US" altLang="zh-CN" sz="2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fontAlgn="auto">
              <a:lnSpc>
                <a:spcPct val="100000"/>
              </a:lnSpc>
              <a:spcBef>
                <a:spcPts val="600"/>
              </a:spcBef>
              <a:spcAft>
                <a:spcPts val="0"/>
              </a:spcAft>
              <a:buNone/>
            </a:pPr>
            <a:r>
              <a:rPr lang="zh-CN" altLang="en-US" sz="2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当前剩余</a:t>
            </a:r>
            <a:r>
              <a:rPr lang="en-US" altLang="zh-CN" sz="2200" b="1"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 8  </a:t>
            </a:r>
            <a:r>
              <a:rPr lang="en-US" altLang="zh-CN" sz="2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，取面额</a:t>
            </a:r>
            <a:r>
              <a:rPr lang="en-US" altLang="zh-CN" sz="2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2200" b="1"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5 </a:t>
            </a:r>
            <a:r>
              <a:rPr lang="en-US" altLang="zh-CN" sz="2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硬币</a:t>
            </a:r>
            <a:r>
              <a:rPr lang="en-US" altLang="zh-CN" sz="2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2200" b="1"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1</a:t>
            </a:r>
            <a:r>
              <a:rPr lang="en-US" altLang="zh-CN" sz="2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枚，剩余</a:t>
            </a:r>
            <a:r>
              <a:rPr lang="en-US" altLang="zh-CN" sz="2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2200" b="1"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3</a:t>
            </a:r>
            <a:endParaRPr lang="en-US" altLang="zh-CN" sz="2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fontAlgn="auto">
              <a:lnSpc>
                <a:spcPct val="100000"/>
              </a:lnSpc>
              <a:spcBef>
                <a:spcPts val="600"/>
              </a:spcBef>
              <a:spcAft>
                <a:spcPts val="0"/>
              </a:spcAft>
              <a:buNone/>
            </a:pPr>
            <a:r>
              <a:rPr lang="zh-CN" altLang="en-US" sz="2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当前剩余</a:t>
            </a:r>
            <a:r>
              <a:rPr lang="en-US" altLang="zh-CN" sz="2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2200" b="1"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3  </a:t>
            </a:r>
            <a:r>
              <a:rPr lang="en-US" altLang="zh-CN" sz="2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，取面额</a:t>
            </a:r>
            <a:r>
              <a:rPr lang="en-US" altLang="zh-CN" sz="2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2200" b="1"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1</a:t>
            </a:r>
            <a:r>
              <a:rPr lang="en-US" altLang="zh-CN" sz="2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硬币</a:t>
            </a:r>
            <a:r>
              <a:rPr lang="en-US" altLang="zh-CN" sz="2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2200" b="1"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3 </a:t>
            </a:r>
            <a:r>
              <a:rPr lang="zh-CN" altLang="en-US" sz="2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枚，剩余</a:t>
            </a:r>
            <a:r>
              <a:rPr lang="en-US" altLang="zh-CN" sz="2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2200" b="1"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0</a:t>
            </a:r>
            <a:r>
              <a:rPr lang="zh-CN" altLang="en-US" sz="2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endParaRPr lang="zh-CN" altLang="en-US" sz="2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fontAlgn="auto">
              <a:lnSpc>
                <a:spcPct val="100000"/>
              </a:lnSpc>
              <a:spcBef>
                <a:spcPts val="600"/>
              </a:spcBef>
              <a:spcAft>
                <a:spcPts val="0"/>
              </a:spcAft>
              <a:buNone/>
            </a:pPr>
            <a:r>
              <a:rPr lang="zh-CN" altLang="en-US" sz="2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总计使用硬币：</a:t>
            </a:r>
            <a:r>
              <a:rPr lang="en-US" altLang="zh-CN" sz="2200" b="1"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1+1+1+1++3 = 7</a:t>
            </a:r>
            <a:r>
              <a:rPr lang="en-US" altLang="zh-CN" sz="2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枚）</a:t>
            </a:r>
            <a:endParaRPr lang="zh-CN" altLang="en-US" sz="2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标题 1"/>
          <p:cNvSpPr txBox="1">
            <a:spLocks noGrp="1"/>
          </p:cNvSpPr>
          <p:nvPr>
            <p:ph type="title" idx="4294967295"/>
            <p:custDataLst>
              <p:tags r:id="rId1"/>
            </p:custDataLst>
          </p:nvPr>
        </p:nvSpPr>
        <p:spPr>
          <a:xfrm>
            <a:off x="504000" y="576000"/>
            <a:ext cx="9752330" cy="953135"/>
          </a:xfrm>
          <a:noFill/>
        </p:spPr>
        <p:txBody>
          <a:bodyPr vert="horz" wrap="square" lIns="91440" tIns="45720" rIns="91440" bIns="45720" rtlCol="0" anchor="t" anchorCtr="0">
            <a:spAutoFit/>
          </a:bodyPr>
          <a:p>
            <a:pPr lvl="0" algn="l" defTabSz="914400">
              <a:lnSpc>
                <a:spcPct val="200000"/>
              </a:lnSpc>
              <a:buClrTx/>
              <a:buSzTx/>
              <a:buFontTx/>
            </a:pPr>
            <a:r>
              <a:rPr lang="zh-CN" b="1" dirty="0" smtClean="0">
                <a:latin typeface="微软雅黑" panose="020B0503020204020204" pitchFamily="34" charset="-122"/>
                <a:ea typeface="微软雅黑" panose="020B0503020204020204" pitchFamily="34" charset="-122"/>
                <a:cs typeface="宋体" panose="02010600030101010101" pitchFamily="2" charset="-122"/>
                <a:sym typeface="+mn-ea"/>
              </a:rPr>
              <a:t>引例</a:t>
            </a:r>
            <a:r>
              <a:rPr lang="zh-CN" b="1" dirty="0" smtClean="0">
                <a:latin typeface="微软雅黑" panose="020B0503020204020204" pitchFamily="34" charset="-122"/>
                <a:ea typeface="微软雅黑" panose="020B0503020204020204" pitchFamily="34" charset="-122"/>
                <a:cs typeface="宋体" panose="02010600030101010101" pitchFamily="2" charset="-122"/>
                <a:sym typeface="+mn-ea"/>
              </a:rPr>
              <a:t>3</a:t>
            </a:r>
            <a:r>
              <a:rPr lang="zh-CN" b="1" dirty="0" smtClean="0">
                <a:latin typeface="微软雅黑" panose="020B0503020204020204" pitchFamily="34" charset="-122"/>
                <a:ea typeface="微软雅黑" panose="020B0503020204020204" pitchFamily="34" charset="-122"/>
                <a:cs typeface="宋体" panose="02010600030101010101" pitchFamily="2" charset="-122"/>
                <a:sym typeface="+mn-ea"/>
              </a:rPr>
              <a:t>：硬币</a:t>
            </a:r>
            <a:r>
              <a:rPr lang="zh-CN" b="1" dirty="0" smtClean="0">
                <a:latin typeface="微软雅黑" panose="020B0503020204020204" pitchFamily="34" charset="-122"/>
                <a:ea typeface="微软雅黑" panose="020B0503020204020204" pitchFamily="34" charset="-122"/>
                <a:cs typeface="宋体" panose="02010600030101010101" pitchFamily="2" charset="-122"/>
                <a:sym typeface="+mn-ea"/>
              </a:rPr>
              <a:t>问题</a:t>
            </a:r>
            <a:endParaRPr lang="zh-CN" b="1" dirty="0" smtClean="0">
              <a:latin typeface="微软雅黑" panose="020B0503020204020204" pitchFamily="34" charset="-122"/>
              <a:ea typeface="微软雅黑" panose="020B0503020204020204" pitchFamily="34" charset="-122"/>
              <a:cs typeface="宋体" panose="02010600030101010101" pitchFamily="2" charset="-122"/>
              <a:sym typeface="+mn-ea"/>
            </a:endParaRPr>
          </a:p>
        </p:txBody>
      </p:sp>
      <p:sp>
        <p:nvSpPr>
          <p:cNvPr id="3" name="内容占位符 2"/>
          <p:cNvSpPr>
            <a:spLocks noGrp="1"/>
          </p:cNvSpPr>
          <p:nvPr/>
        </p:nvSpPr>
        <p:spPr>
          <a:xfrm>
            <a:off x="504190" y="2501265"/>
            <a:ext cx="2016000" cy="1667510"/>
          </a:xfrm>
          <a:prstGeom prst="rect">
            <a:avLst/>
          </a:prstGeom>
        </p:spPr>
        <p:txBody>
          <a:bodyPr vert="horz" wrap="square" lIns="91440" tIns="45720" rIns="91440" bIns="45720" rtlCol="0" anchor="t" anchorCtr="0">
            <a:noAutofit/>
          </a:bodyPr>
          <a:lstStyle>
            <a:lvl1pPr marL="304800" indent="-304800" algn="l" defTabSz="1218565" rtl="0" eaLnBrk="1" latinLnBrk="0" hangingPunct="1">
              <a:lnSpc>
                <a:spcPct val="90000"/>
              </a:lnSpc>
              <a:spcBef>
                <a:spcPts val="1800"/>
              </a:spcBef>
              <a:buClr>
                <a:schemeClr val="accent1">
                  <a:lumMod val="75000"/>
                </a:schemeClr>
              </a:buClr>
              <a:buFont typeface="Arial" panose="020B0604020202020204" pitchFamily="34" charset="0"/>
              <a:buChar char="•"/>
              <a:defRPr sz="2800" kern="1200">
                <a:solidFill>
                  <a:schemeClr val="tx1"/>
                </a:solidFill>
                <a:latin typeface="宋体" panose="02010600030101010101" pitchFamily="2" charset="-122"/>
                <a:ea typeface="宋体" panose="02010600030101010101" pitchFamily="2" charset="-122"/>
                <a:cs typeface="+mn-cs"/>
              </a:defRPr>
            </a:lvl1pPr>
            <a:lvl2pPr marL="755650" indent="-304800" algn="l" defTabSz="1218565" rtl="0" eaLnBrk="1" latinLnBrk="0" hangingPunct="1">
              <a:lnSpc>
                <a:spcPct val="90000"/>
              </a:lnSpc>
              <a:spcBef>
                <a:spcPts val="1200"/>
              </a:spcBef>
              <a:buClr>
                <a:schemeClr val="accent1">
                  <a:lumMod val="75000"/>
                </a:schemeClr>
              </a:buClr>
              <a:buFont typeface="Arial" panose="020B0604020202020204" pitchFamily="34" charset="0"/>
              <a:buChar char="–"/>
              <a:defRPr sz="2400" kern="1200">
                <a:solidFill>
                  <a:schemeClr val="tx1"/>
                </a:solidFill>
                <a:latin typeface="宋体" panose="02010600030101010101" pitchFamily="2" charset="-122"/>
                <a:ea typeface="宋体" panose="02010600030101010101" pitchFamily="2" charset="-122"/>
                <a:cs typeface="+mn-cs"/>
              </a:defRPr>
            </a:lvl2pPr>
            <a:lvl3pPr marL="1206500" indent="-304800" algn="l" defTabSz="1218565" rtl="0" eaLnBrk="1" latinLnBrk="0" hangingPunct="1">
              <a:lnSpc>
                <a:spcPct val="90000"/>
              </a:lnSpc>
              <a:spcBef>
                <a:spcPts val="800"/>
              </a:spcBef>
              <a:buClr>
                <a:schemeClr val="accent1">
                  <a:lumMod val="75000"/>
                </a:schemeClr>
              </a:buClr>
              <a:buFont typeface="Arial" panose="020B0604020202020204" pitchFamily="34" charset="0"/>
              <a:buChar char="•"/>
              <a:defRPr sz="2000" kern="1200">
                <a:solidFill>
                  <a:schemeClr val="tx1"/>
                </a:solidFill>
                <a:latin typeface="宋体" panose="02010600030101010101" pitchFamily="2" charset="-122"/>
                <a:ea typeface="宋体" panose="02010600030101010101" pitchFamily="2" charset="-122"/>
                <a:cs typeface="+mn-cs"/>
              </a:defRPr>
            </a:lvl3pPr>
            <a:lvl4pPr marL="1657985" indent="-304800" algn="l" defTabSz="1218565" rtl="0" eaLnBrk="1" latinLnBrk="0" hangingPunct="1">
              <a:lnSpc>
                <a:spcPct val="90000"/>
              </a:lnSpc>
              <a:spcBef>
                <a:spcPts val="800"/>
              </a:spcBef>
              <a:buClr>
                <a:schemeClr val="accent1">
                  <a:lumMod val="75000"/>
                </a:schemeClr>
              </a:buClr>
              <a:buFont typeface="Arial" panose="020B0604020202020204" pitchFamily="34" charset="0"/>
              <a:buChar char="•"/>
              <a:defRPr sz="2000" kern="1200">
                <a:solidFill>
                  <a:schemeClr val="tx1"/>
                </a:solidFill>
                <a:latin typeface="宋体" panose="02010600030101010101" pitchFamily="2" charset="-122"/>
                <a:ea typeface="宋体" panose="02010600030101010101" pitchFamily="2" charset="-122"/>
                <a:cs typeface="+mn-cs"/>
              </a:defRPr>
            </a:lvl4pPr>
            <a:lvl5pPr marL="2108835" indent="-304800" algn="l" defTabSz="1218565" rtl="0" eaLnBrk="1" latinLnBrk="0" hangingPunct="1">
              <a:lnSpc>
                <a:spcPct val="90000"/>
              </a:lnSpc>
              <a:spcBef>
                <a:spcPts val="800"/>
              </a:spcBef>
              <a:buClr>
                <a:schemeClr val="accent1">
                  <a:lumMod val="75000"/>
                </a:schemeClr>
              </a:buClr>
              <a:buFont typeface="Arial" panose="020B0604020202020204" pitchFamily="34" charset="0"/>
              <a:buChar char="•"/>
              <a:defRPr sz="2000" kern="1200">
                <a:solidFill>
                  <a:schemeClr val="tx1"/>
                </a:solidFill>
                <a:latin typeface="宋体" panose="02010600030101010101" pitchFamily="2" charset="-122"/>
                <a:ea typeface="宋体" panose="02010600030101010101" pitchFamily="2" charset="-122"/>
                <a:cs typeface="+mn-cs"/>
              </a:defRPr>
            </a:lvl5pPr>
            <a:lvl6pPr marL="2559685" indent="-304800" algn="l" defTabSz="1218565" rtl="0" eaLnBrk="1" latinLnBrk="0" hangingPunct="1">
              <a:lnSpc>
                <a:spcPct val="90000"/>
              </a:lnSpc>
              <a:spcBef>
                <a:spcPts val="800"/>
              </a:spcBef>
              <a:buClr>
                <a:schemeClr val="accent1"/>
              </a:buClr>
              <a:buFont typeface="Arial" panose="020B0604020202020204" pitchFamily="34" charset="0"/>
              <a:buChar char="•"/>
              <a:defRPr sz="2000" kern="1200" baseline="0">
                <a:solidFill>
                  <a:schemeClr val="tx1"/>
                </a:solidFill>
                <a:latin typeface="+mn-lt"/>
                <a:ea typeface="+mn-ea"/>
                <a:cs typeface="+mn-cs"/>
              </a:defRPr>
            </a:lvl6pPr>
            <a:lvl7pPr marL="3011170" indent="-304800" algn="l" defTabSz="1218565" rtl="0" eaLnBrk="1" latinLnBrk="0" hangingPunct="1">
              <a:lnSpc>
                <a:spcPct val="90000"/>
              </a:lnSpc>
              <a:spcBef>
                <a:spcPts val="800"/>
              </a:spcBef>
              <a:buClr>
                <a:schemeClr val="accent1"/>
              </a:buClr>
              <a:buFont typeface="Arial" panose="020B0604020202020204" pitchFamily="34" charset="0"/>
              <a:buChar char="•"/>
              <a:defRPr sz="2000" kern="1200" baseline="0">
                <a:solidFill>
                  <a:schemeClr val="tx1"/>
                </a:solidFill>
                <a:latin typeface="+mn-lt"/>
                <a:ea typeface="+mn-ea"/>
                <a:cs typeface="+mn-cs"/>
              </a:defRPr>
            </a:lvl7pPr>
            <a:lvl8pPr marL="3462020" indent="-304800" algn="l" defTabSz="1218565" rtl="0" eaLnBrk="1" latinLnBrk="0" hangingPunct="1">
              <a:lnSpc>
                <a:spcPct val="90000"/>
              </a:lnSpc>
              <a:spcBef>
                <a:spcPts val="800"/>
              </a:spcBef>
              <a:buClr>
                <a:schemeClr val="accent1"/>
              </a:buClr>
              <a:buFont typeface="Arial" panose="020B0604020202020204" pitchFamily="34" charset="0"/>
              <a:buChar char="•"/>
              <a:defRPr sz="2000" kern="1200" baseline="0">
                <a:solidFill>
                  <a:schemeClr val="tx1"/>
                </a:solidFill>
                <a:latin typeface="+mn-lt"/>
                <a:ea typeface="+mn-ea"/>
                <a:cs typeface="+mn-cs"/>
              </a:defRPr>
            </a:lvl8pPr>
            <a:lvl9pPr marL="3912870" indent="-304800" algn="l" defTabSz="1218565" rtl="0" eaLnBrk="1" latinLnBrk="0" hangingPunct="1">
              <a:lnSpc>
                <a:spcPct val="90000"/>
              </a:lnSpc>
              <a:spcBef>
                <a:spcPts val="800"/>
              </a:spcBef>
              <a:buClr>
                <a:schemeClr val="accent1"/>
              </a:buClr>
              <a:buFont typeface="Arial" panose="020B0604020202020204" pitchFamily="34" charset="0"/>
              <a:buChar char="•"/>
              <a:defRPr sz="2000" kern="1200" baseline="0">
                <a:solidFill>
                  <a:schemeClr val="tx1"/>
                </a:solidFill>
                <a:latin typeface="+mn-lt"/>
                <a:ea typeface="+mn-ea"/>
                <a:cs typeface="+mn-cs"/>
              </a:defRPr>
            </a:lvl9pPr>
          </a:lstStyle>
          <a:p>
            <a:pPr marL="0" indent="0" fontAlgn="auto">
              <a:lnSpc>
                <a:spcPct val="160000"/>
              </a:lnSpc>
              <a:spcBef>
                <a:spcPts val="600"/>
              </a:spcBef>
              <a:spcAft>
                <a:spcPts val="0"/>
              </a:spcAft>
              <a:buNone/>
            </a:pPr>
            <a:r>
              <a:rPr lang="zh-CN"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测试数据</a:t>
            </a:r>
            <a:r>
              <a:rPr lang="en-US" altLang="zh-CN"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1</a:t>
            </a:r>
            <a:r>
              <a:rPr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endParaRPr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algn="l" fontAlgn="auto">
              <a:lnSpc>
                <a:spcPct val="100000"/>
              </a:lnSpc>
              <a:spcBef>
                <a:spcPts val="600"/>
              </a:spcBef>
              <a:spcAft>
                <a:spcPts val="0"/>
              </a:spcAft>
              <a:buSzTx/>
              <a:buNone/>
            </a:pPr>
            <a:r>
              <a:rPr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9 5             </a:t>
            </a:r>
            <a:endParaRPr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algn="l" fontAlgn="auto">
              <a:lnSpc>
                <a:spcPct val="100000"/>
              </a:lnSpc>
              <a:spcBef>
                <a:spcPts val="600"/>
              </a:spcBef>
              <a:spcAft>
                <a:spcPts val="0"/>
              </a:spcAft>
              <a:buSzTx/>
              <a:buNone/>
            </a:pPr>
            <a:r>
              <a:rPr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1 2 4 5 6  </a:t>
            </a:r>
            <a:endParaRPr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fontAlgn="auto">
              <a:lnSpc>
                <a:spcPct val="160000"/>
              </a:lnSpc>
              <a:spcBef>
                <a:spcPts val="600"/>
              </a:spcBef>
              <a:spcAft>
                <a:spcPts val="0"/>
              </a:spcAft>
              <a:buNone/>
            </a:pPr>
            <a:r>
              <a:rPr lang="en-US" altLang="zh-CN"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endParaRPr lang="en-US" altLang="zh-CN"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内容占位符 2"/>
          <p:cNvSpPr>
            <a:spLocks noGrp="1"/>
          </p:cNvSpPr>
          <p:nvPr/>
        </p:nvSpPr>
        <p:spPr>
          <a:xfrm>
            <a:off x="504190" y="4079875"/>
            <a:ext cx="2016000" cy="1732280"/>
          </a:xfrm>
          <a:prstGeom prst="rect">
            <a:avLst/>
          </a:prstGeom>
        </p:spPr>
        <p:txBody>
          <a:bodyPr vert="horz" wrap="square" lIns="91440" tIns="45720" rIns="91440" bIns="45720" rtlCol="0" anchor="t" anchorCtr="0">
            <a:noAutofit/>
          </a:bodyPr>
          <a:lstStyle>
            <a:lvl1pPr marL="304800" indent="-304800" algn="l" defTabSz="1218565" rtl="0" eaLnBrk="1" latinLnBrk="0" hangingPunct="1">
              <a:lnSpc>
                <a:spcPct val="90000"/>
              </a:lnSpc>
              <a:spcBef>
                <a:spcPts val="1800"/>
              </a:spcBef>
              <a:buClr>
                <a:schemeClr val="accent1">
                  <a:lumMod val="75000"/>
                </a:schemeClr>
              </a:buClr>
              <a:buFont typeface="Arial" panose="020B0604020202020204" pitchFamily="34" charset="0"/>
              <a:buChar char="•"/>
              <a:defRPr sz="2800" kern="1200">
                <a:solidFill>
                  <a:schemeClr val="tx1"/>
                </a:solidFill>
                <a:latin typeface="宋体" panose="02010600030101010101" pitchFamily="2" charset="-122"/>
                <a:ea typeface="宋体" panose="02010600030101010101" pitchFamily="2" charset="-122"/>
                <a:cs typeface="+mn-cs"/>
              </a:defRPr>
            </a:lvl1pPr>
            <a:lvl2pPr marL="755650" indent="-304800" algn="l" defTabSz="1218565" rtl="0" eaLnBrk="1" latinLnBrk="0" hangingPunct="1">
              <a:lnSpc>
                <a:spcPct val="90000"/>
              </a:lnSpc>
              <a:spcBef>
                <a:spcPts val="1200"/>
              </a:spcBef>
              <a:buClr>
                <a:schemeClr val="accent1">
                  <a:lumMod val="75000"/>
                </a:schemeClr>
              </a:buClr>
              <a:buFont typeface="Arial" panose="020B0604020202020204" pitchFamily="34" charset="0"/>
              <a:buChar char="–"/>
              <a:defRPr sz="2400" kern="1200">
                <a:solidFill>
                  <a:schemeClr val="tx1"/>
                </a:solidFill>
                <a:latin typeface="宋体" panose="02010600030101010101" pitchFamily="2" charset="-122"/>
                <a:ea typeface="宋体" panose="02010600030101010101" pitchFamily="2" charset="-122"/>
                <a:cs typeface="+mn-cs"/>
              </a:defRPr>
            </a:lvl2pPr>
            <a:lvl3pPr marL="1206500" indent="-304800" algn="l" defTabSz="1218565" rtl="0" eaLnBrk="1" latinLnBrk="0" hangingPunct="1">
              <a:lnSpc>
                <a:spcPct val="90000"/>
              </a:lnSpc>
              <a:spcBef>
                <a:spcPts val="800"/>
              </a:spcBef>
              <a:buClr>
                <a:schemeClr val="accent1">
                  <a:lumMod val="75000"/>
                </a:schemeClr>
              </a:buClr>
              <a:buFont typeface="Arial" panose="020B0604020202020204" pitchFamily="34" charset="0"/>
              <a:buChar char="•"/>
              <a:defRPr sz="2000" kern="1200">
                <a:solidFill>
                  <a:schemeClr val="tx1"/>
                </a:solidFill>
                <a:latin typeface="宋体" panose="02010600030101010101" pitchFamily="2" charset="-122"/>
                <a:ea typeface="宋体" panose="02010600030101010101" pitchFamily="2" charset="-122"/>
                <a:cs typeface="+mn-cs"/>
              </a:defRPr>
            </a:lvl3pPr>
            <a:lvl4pPr marL="1657985" indent="-304800" algn="l" defTabSz="1218565" rtl="0" eaLnBrk="1" latinLnBrk="0" hangingPunct="1">
              <a:lnSpc>
                <a:spcPct val="90000"/>
              </a:lnSpc>
              <a:spcBef>
                <a:spcPts val="800"/>
              </a:spcBef>
              <a:buClr>
                <a:schemeClr val="accent1">
                  <a:lumMod val="75000"/>
                </a:schemeClr>
              </a:buClr>
              <a:buFont typeface="Arial" panose="020B0604020202020204" pitchFamily="34" charset="0"/>
              <a:buChar char="•"/>
              <a:defRPr sz="2000" kern="1200">
                <a:solidFill>
                  <a:schemeClr val="tx1"/>
                </a:solidFill>
                <a:latin typeface="宋体" panose="02010600030101010101" pitchFamily="2" charset="-122"/>
                <a:ea typeface="宋体" panose="02010600030101010101" pitchFamily="2" charset="-122"/>
                <a:cs typeface="+mn-cs"/>
              </a:defRPr>
            </a:lvl4pPr>
            <a:lvl5pPr marL="2108835" indent="-304800" algn="l" defTabSz="1218565" rtl="0" eaLnBrk="1" latinLnBrk="0" hangingPunct="1">
              <a:lnSpc>
                <a:spcPct val="90000"/>
              </a:lnSpc>
              <a:spcBef>
                <a:spcPts val="800"/>
              </a:spcBef>
              <a:buClr>
                <a:schemeClr val="accent1">
                  <a:lumMod val="75000"/>
                </a:schemeClr>
              </a:buClr>
              <a:buFont typeface="Arial" panose="020B0604020202020204" pitchFamily="34" charset="0"/>
              <a:buChar char="•"/>
              <a:defRPr sz="2000" kern="1200">
                <a:solidFill>
                  <a:schemeClr val="tx1"/>
                </a:solidFill>
                <a:latin typeface="宋体" panose="02010600030101010101" pitchFamily="2" charset="-122"/>
                <a:ea typeface="宋体" panose="02010600030101010101" pitchFamily="2" charset="-122"/>
                <a:cs typeface="+mn-cs"/>
              </a:defRPr>
            </a:lvl5pPr>
            <a:lvl6pPr marL="2559685" indent="-304800" algn="l" defTabSz="1218565" rtl="0" eaLnBrk="1" latinLnBrk="0" hangingPunct="1">
              <a:lnSpc>
                <a:spcPct val="90000"/>
              </a:lnSpc>
              <a:spcBef>
                <a:spcPts val="800"/>
              </a:spcBef>
              <a:buClr>
                <a:schemeClr val="accent1"/>
              </a:buClr>
              <a:buFont typeface="Arial" panose="020B0604020202020204" pitchFamily="34" charset="0"/>
              <a:buChar char="•"/>
              <a:defRPr sz="2000" kern="1200" baseline="0">
                <a:solidFill>
                  <a:schemeClr val="tx1"/>
                </a:solidFill>
                <a:latin typeface="+mn-lt"/>
                <a:ea typeface="+mn-ea"/>
                <a:cs typeface="+mn-cs"/>
              </a:defRPr>
            </a:lvl6pPr>
            <a:lvl7pPr marL="3011170" indent="-304800" algn="l" defTabSz="1218565" rtl="0" eaLnBrk="1" latinLnBrk="0" hangingPunct="1">
              <a:lnSpc>
                <a:spcPct val="90000"/>
              </a:lnSpc>
              <a:spcBef>
                <a:spcPts val="800"/>
              </a:spcBef>
              <a:buClr>
                <a:schemeClr val="accent1"/>
              </a:buClr>
              <a:buFont typeface="Arial" panose="020B0604020202020204" pitchFamily="34" charset="0"/>
              <a:buChar char="•"/>
              <a:defRPr sz="2000" kern="1200" baseline="0">
                <a:solidFill>
                  <a:schemeClr val="tx1"/>
                </a:solidFill>
                <a:latin typeface="+mn-lt"/>
                <a:ea typeface="+mn-ea"/>
                <a:cs typeface="+mn-cs"/>
              </a:defRPr>
            </a:lvl7pPr>
            <a:lvl8pPr marL="3462020" indent="-304800" algn="l" defTabSz="1218565" rtl="0" eaLnBrk="1" latinLnBrk="0" hangingPunct="1">
              <a:lnSpc>
                <a:spcPct val="90000"/>
              </a:lnSpc>
              <a:spcBef>
                <a:spcPts val="800"/>
              </a:spcBef>
              <a:buClr>
                <a:schemeClr val="accent1"/>
              </a:buClr>
              <a:buFont typeface="Arial" panose="020B0604020202020204" pitchFamily="34" charset="0"/>
              <a:buChar char="•"/>
              <a:defRPr sz="2000" kern="1200" baseline="0">
                <a:solidFill>
                  <a:schemeClr val="tx1"/>
                </a:solidFill>
                <a:latin typeface="+mn-lt"/>
                <a:ea typeface="+mn-ea"/>
                <a:cs typeface="+mn-cs"/>
              </a:defRPr>
            </a:lvl8pPr>
            <a:lvl9pPr marL="3912870" indent="-304800" algn="l" defTabSz="1218565" rtl="0" eaLnBrk="1" latinLnBrk="0" hangingPunct="1">
              <a:lnSpc>
                <a:spcPct val="90000"/>
              </a:lnSpc>
              <a:spcBef>
                <a:spcPts val="800"/>
              </a:spcBef>
              <a:buClr>
                <a:schemeClr val="accent1"/>
              </a:buClr>
              <a:buFont typeface="Arial" panose="020B0604020202020204" pitchFamily="34" charset="0"/>
              <a:buChar char="•"/>
              <a:defRPr sz="2000" kern="1200" baseline="0">
                <a:solidFill>
                  <a:schemeClr val="tx1"/>
                </a:solidFill>
                <a:latin typeface="+mn-lt"/>
                <a:ea typeface="+mn-ea"/>
                <a:cs typeface="+mn-cs"/>
              </a:defRPr>
            </a:lvl9pPr>
          </a:lstStyle>
          <a:p>
            <a:pPr marL="0" indent="0" fontAlgn="auto">
              <a:lnSpc>
                <a:spcPct val="160000"/>
              </a:lnSpc>
              <a:spcBef>
                <a:spcPts val="600"/>
              </a:spcBef>
              <a:spcAft>
                <a:spcPts val="0"/>
              </a:spcAft>
              <a:buNone/>
              <a:extLst>
                <a:ext uri="{35155182-B16C-46BC-9424-99874614C6A1}">
                  <wpsdc:indentchars xmlns:wpsdc="http://www.wps.cn/officeDocument/2017/drawingmlCustomData" val="0" checksum="3407529306"/>
                </a:ext>
              </a:extLst>
            </a:pPr>
            <a:r>
              <a:rPr lang="zh-CN"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测试数据</a:t>
            </a:r>
            <a:r>
              <a:rPr lang="en-US" altLang="zh-CN"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2</a:t>
            </a:r>
            <a:r>
              <a:rPr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endParaRPr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fontAlgn="auto">
              <a:lnSpc>
                <a:spcPct val="100000"/>
              </a:lnSpc>
              <a:spcBef>
                <a:spcPts val="600"/>
              </a:spcBef>
              <a:spcAft>
                <a:spcPts val="0"/>
              </a:spcAft>
              <a:buNone/>
            </a:pPr>
            <a:r>
              <a:rPr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9 </a:t>
            </a:r>
            <a:r>
              <a:rPr lang="en-US"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3</a:t>
            </a:r>
            <a:r>
              <a:rPr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endParaRPr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fontAlgn="auto">
              <a:lnSpc>
                <a:spcPct val="100000"/>
              </a:lnSpc>
              <a:spcBef>
                <a:spcPts val="600"/>
              </a:spcBef>
              <a:spcAft>
                <a:spcPts val="0"/>
              </a:spcAft>
              <a:buNone/>
              <a:extLst>
                <a:ext uri="{35155182-B16C-46BC-9424-99874614C6A1}">
                  <wpsdc:indentchars xmlns:wpsdc="http://www.wps.cn/officeDocument/2017/drawingmlCustomData" val="0" checksum="3407529306"/>
                </a:ext>
              </a:extLst>
            </a:pPr>
            <a:r>
              <a:rPr lang="en-US"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2 3 5</a:t>
            </a:r>
            <a:r>
              <a:rPr lang="en-US" altLang="zh-CN"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endParaRPr lang="en-US" altLang="zh-CN"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5" name="内容占位符 2"/>
          <p:cNvSpPr>
            <a:spLocks noGrp="1"/>
          </p:cNvSpPr>
          <p:nvPr/>
        </p:nvSpPr>
        <p:spPr>
          <a:xfrm>
            <a:off x="504190" y="1728000"/>
            <a:ext cx="10745470" cy="861695"/>
          </a:xfrm>
          <a:prstGeom prst="rect">
            <a:avLst/>
          </a:prstGeom>
        </p:spPr>
        <p:txBody>
          <a:bodyPr vert="horz" wrap="square" lIns="91440" tIns="45720" rIns="91440" bIns="45720" rtlCol="0" anchor="t" anchorCtr="0">
            <a:noAutofit/>
          </a:bodyPr>
          <a:lstStyle>
            <a:lvl1pPr marL="304800" indent="-304800" algn="l" defTabSz="1218565" rtl="0" eaLnBrk="1" latinLnBrk="0" hangingPunct="1">
              <a:lnSpc>
                <a:spcPct val="90000"/>
              </a:lnSpc>
              <a:spcBef>
                <a:spcPts val="1800"/>
              </a:spcBef>
              <a:buClr>
                <a:schemeClr val="accent1">
                  <a:lumMod val="75000"/>
                </a:schemeClr>
              </a:buClr>
              <a:buFont typeface="Arial" panose="020B0604020202020204" pitchFamily="34" charset="0"/>
              <a:buChar char="•"/>
              <a:defRPr sz="2800" kern="1200">
                <a:solidFill>
                  <a:schemeClr val="tx1"/>
                </a:solidFill>
                <a:latin typeface="宋体" panose="02010600030101010101" pitchFamily="2" charset="-122"/>
                <a:ea typeface="宋体" panose="02010600030101010101" pitchFamily="2" charset="-122"/>
                <a:cs typeface="+mn-cs"/>
              </a:defRPr>
            </a:lvl1pPr>
            <a:lvl2pPr marL="755650" indent="-304800" algn="l" defTabSz="1218565" rtl="0" eaLnBrk="1" latinLnBrk="0" hangingPunct="1">
              <a:lnSpc>
                <a:spcPct val="90000"/>
              </a:lnSpc>
              <a:spcBef>
                <a:spcPts val="1200"/>
              </a:spcBef>
              <a:buClr>
                <a:schemeClr val="accent1">
                  <a:lumMod val="75000"/>
                </a:schemeClr>
              </a:buClr>
              <a:buFont typeface="Arial" panose="020B0604020202020204" pitchFamily="34" charset="0"/>
              <a:buChar char="–"/>
              <a:defRPr sz="2400" kern="1200">
                <a:solidFill>
                  <a:schemeClr val="tx1"/>
                </a:solidFill>
                <a:latin typeface="宋体" panose="02010600030101010101" pitchFamily="2" charset="-122"/>
                <a:ea typeface="宋体" panose="02010600030101010101" pitchFamily="2" charset="-122"/>
                <a:cs typeface="+mn-cs"/>
              </a:defRPr>
            </a:lvl2pPr>
            <a:lvl3pPr marL="1206500" indent="-304800" algn="l" defTabSz="1218565" rtl="0" eaLnBrk="1" latinLnBrk="0" hangingPunct="1">
              <a:lnSpc>
                <a:spcPct val="90000"/>
              </a:lnSpc>
              <a:spcBef>
                <a:spcPts val="800"/>
              </a:spcBef>
              <a:buClr>
                <a:schemeClr val="accent1">
                  <a:lumMod val="75000"/>
                </a:schemeClr>
              </a:buClr>
              <a:buFont typeface="Arial" panose="020B0604020202020204" pitchFamily="34" charset="0"/>
              <a:buChar char="•"/>
              <a:defRPr sz="2000" kern="1200">
                <a:solidFill>
                  <a:schemeClr val="tx1"/>
                </a:solidFill>
                <a:latin typeface="宋体" panose="02010600030101010101" pitchFamily="2" charset="-122"/>
                <a:ea typeface="宋体" panose="02010600030101010101" pitchFamily="2" charset="-122"/>
                <a:cs typeface="+mn-cs"/>
              </a:defRPr>
            </a:lvl3pPr>
            <a:lvl4pPr marL="1657985" indent="-304800" algn="l" defTabSz="1218565" rtl="0" eaLnBrk="1" latinLnBrk="0" hangingPunct="1">
              <a:lnSpc>
                <a:spcPct val="90000"/>
              </a:lnSpc>
              <a:spcBef>
                <a:spcPts val="800"/>
              </a:spcBef>
              <a:buClr>
                <a:schemeClr val="accent1">
                  <a:lumMod val="75000"/>
                </a:schemeClr>
              </a:buClr>
              <a:buFont typeface="Arial" panose="020B0604020202020204" pitchFamily="34" charset="0"/>
              <a:buChar char="•"/>
              <a:defRPr sz="2000" kern="1200">
                <a:solidFill>
                  <a:schemeClr val="tx1"/>
                </a:solidFill>
                <a:latin typeface="宋体" panose="02010600030101010101" pitchFamily="2" charset="-122"/>
                <a:ea typeface="宋体" panose="02010600030101010101" pitchFamily="2" charset="-122"/>
                <a:cs typeface="+mn-cs"/>
              </a:defRPr>
            </a:lvl4pPr>
            <a:lvl5pPr marL="2108835" indent="-304800" algn="l" defTabSz="1218565" rtl="0" eaLnBrk="1" latinLnBrk="0" hangingPunct="1">
              <a:lnSpc>
                <a:spcPct val="90000"/>
              </a:lnSpc>
              <a:spcBef>
                <a:spcPts val="800"/>
              </a:spcBef>
              <a:buClr>
                <a:schemeClr val="accent1">
                  <a:lumMod val="75000"/>
                </a:schemeClr>
              </a:buClr>
              <a:buFont typeface="Arial" panose="020B0604020202020204" pitchFamily="34" charset="0"/>
              <a:buChar char="•"/>
              <a:defRPr sz="2000" kern="1200">
                <a:solidFill>
                  <a:schemeClr val="tx1"/>
                </a:solidFill>
                <a:latin typeface="宋体" panose="02010600030101010101" pitchFamily="2" charset="-122"/>
                <a:ea typeface="宋体" panose="02010600030101010101" pitchFamily="2" charset="-122"/>
                <a:cs typeface="+mn-cs"/>
              </a:defRPr>
            </a:lvl5pPr>
            <a:lvl6pPr marL="2559685" indent="-304800" algn="l" defTabSz="1218565" rtl="0" eaLnBrk="1" latinLnBrk="0" hangingPunct="1">
              <a:lnSpc>
                <a:spcPct val="90000"/>
              </a:lnSpc>
              <a:spcBef>
                <a:spcPts val="800"/>
              </a:spcBef>
              <a:buClr>
                <a:schemeClr val="accent1"/>
              </a:buClr>
              <a:buFont typeface="Arial" panose="020B0604020202020204" pitchFamily="34" charset="0"/>
              <a:buChar char="•"/>
              <a:defRPr sz="2000" kern="1200" baseline="0">
                <a:solidFill>
                  <a:schemeClr val="tx1"/>
                </a:solidFill>
                <a:latin typeface="+mn-lt"/>
                <a:ea typeface="+mn-ea"/>
                <a:cs typeface="+mn-cs"/>
              </a:defRPr>
            </a:lvl6pPr>
            <a:lvl7pPr marL="3011170" indent="-304800" algn="l" defTabSz="1218565" rtl="0" eaLnBrk="1" latinLnBrk="0" hangingPunct="1">
              <a:lnSpc>
                <a:spcPct val="90000"/>
              </a:lnSpc>
              <a:spcBef>
                <a:spcPts val="800"/>
              </a:spcBef>
              <a:buClr>
                <a:schemeClr val="accent1"/>
              </a:buClr>
              <a:buFont typeface="Arial" panose="020B0604020202020204" pitchFamily="34" charset="0"/>
              <a:buChar char="•"/>
              <a:defRPr sz="2000" kern="1200" baseline="0">
                <a:solidFill>
                  <a:schemeClr val="tx1"/>
                </a:solidFill>
                <a:latin typeface="+mn-lt"/>
                <a:ea typeface="+mn-ea"/>
                <a:cs typeface="+mn-cs"/>
              </a:defRPr>
            </a:lvl7pPr>
            <a:lvl8pPr marL="3462020" indent="-304800" algn="l" defTabSz="1218565" rtl="0" eaLnBrk="1" latinLnBrk="0" hangingPunct="1">
              <a:lnSpc>
                <a:spcPct val="90000"/>
              </a:lnSpc>
              <a:spcBef>
                <a:spcPts val="800"/>
              </a:spcBef>
              <a:buClr>
                <a:schemeClr val="accent1"/>
              </a:buClr>
              <a:buFont typeface="Arial" panose="020B0604020202020204" pitchFamily="34" charset="0"/>
              <a:buChar char="•"/>
              <a:defRPr sz="2000" kern="1200" baseline="0">
                <a:solidFill>
                  <a:schemeClr val="tx1"/>
                </a:solidFill>
                <a:latin typeface="+mn-lt"/>
                <a:ea typeface="+mn-ea"/>
                <a:cs typeface="+mn-cs"/>
              </a:defRPr>
            </a:lvl8pPr>
            <a:lvl9pPr marL="3912870" indent="-304800" algn="l" defTabSz="1218565" rtl="0" eaLnBrk="1" latinLnBrk="0" hangingPunct="1">
              <a:lnSpc>
                <a:spcPct val="90000"/>
              </a:lnSpc>
              <a:spcBef>
                <a:spcPts val="800"/>
              </a:spcBef>
              <a:buClr>
                <a:schemeClr val="accent1"/>
              </a:buClr>
              <a:buFont typeface="Arial" panose="020B0604020202020204" pitchFamily="34" charset="0"/>
              <a:buChar char="•"/>
              <a:defRPr sz="2000" kern="1200" baseline="0">
                <a:solidFill>
                  <a:schemeClr val="tx1"/>
                </a:solidFill>
                <a:latin typeface="+mn-lt"/>
                <a:ea typeface="+mn-ea"/>
                <a:cs typeface="+mn-cs"/>
              </a:defRPr>
            </a:lvl9pPr>
          </a:lstStyle>
          <a:p>
            <a:pPr marL="0" indent="0" fontAlgn="auto">
              <a:lnSpc>
                <a:spcPct val="100000"/>
              </a:lnSpc>
              <a:spcBef>
                <a:spcPts val="600"/>
              </a:spcBef>
              <a:spcAft>
                <a:spcPts val="0"/>
              </a:spcAft>
              <a:buNone/>
            </a:pPr>
            <a:r>
              <a:rPr lang="zh-CN"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局部最优并不必然导致全局最优。在硬币问题中，使用贪心算法并不必然得到最优解。</a:t>
            </a:r>
            <a:endParaRPr lang="zh-CN"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6" name="内容占位符 2"/>
          <p:cNvSpPr>
            <a:spLocks noGrp="1"/>
          </p:cNvSpPr>
          <p:nvPr/>
        </p:nvSpPr>
        <p:spPr>
          <a:xfrm>
            <a:off x="2502535" y="2501265"/>
            <a:ext cx="9328785" cy="1667510"/>
          </a:xfrm>
          <a:prstGeom prst="rect">
            <a:avLst/>
          </a:prstGeom>
        </p:spPr>
        <p:txBody>
          <a:bodyPr vert="horz" wrap="square" lIns="91440" tIns="45720" rIns="91440" bIns="45720" rtlCol="0" anchor="t" anchorCtr="0">
            <a:noAutofit/>
          </a:bodyPr>
          <a:lstStyle>
            <a:lvl1pPr marL="304800" indent="-304800" algn="l" defTabSz="1218565" rtl="0" eaLnBrk="1" latinLnBrk="0" hangingPunct="1">
              <a:lnSpc>
                <a:spcPct val="90000"/>
              </a:lnSpc>
              <a:spcBef>
                <a:spcPts val="1800"/>
              </a:spcBef>
              <a:buClr>
                <a:schemeClr val="accent1">
                  <a:lumMod val="75000"/>
                </a:schemeClr>
              </a:buClr>
              <a:buFont typeface="Arial" panose="020B0604020202020204" pitchFamily="34" charset="0"/>
              <a:buChar char="•"/>
              <a:defRPr sz="2800" kern="1200">
                <a:solidFill>
                  <a:schemeClr val="tx1"/>
                </a:solidFill>
                <a:latin typeface="宋体" panose="02010600030101010101" pitchFamily="2" charset="-122"/>
                <a:ea typeface="宋体" panose="02010600030101010101" pitchFamily="2" charset="-122"/>
                <a:cs typeface="+mn-cs"/>
              </a:defRPr>
            </a:lvl1pPr>
            <a:lvl2pPr marL="755650" indent="-304800" algn="l" defTabSz="1218565" rtl="0" eaLnBrk="1" latinLnBrk="0" hangingPunct="1">
              <a:lnSpc>
                <a:spcPct val="90000"/>
              </a:lnSpc>
              <a:spcBef>
                <a:spcPts val="1200"/>
              </a:spcBef>
              <a:buClr>
                <a:schemeClr val="accent1">
                  <a:lumMod val="75000"/>
                </a:schemeClr>
              </a:buClr>
              <a:buFont typeface="Arial" panose="020B0604020202020204" pitchFamily="34" charset="0"/>
              <a:buChar char="–"/>
              <a:defRPr sz="2400" kern="1200">
                <a:solidFill>
                  <a:schemeClr val="tx1"/>
                </a:solidFill>
                <a:latin typeface="宋体" panose="02010600030101010101" pitchFamily="2" charset="-122"/>
                <a:ea typeface="宋体" panose="02010600030101010101" pitchFamily="2" charset="-122"/>
                <a:cs typeface="+mn-cs"/>
              </a:defRPr>
            </a:lvl2pPr>
            <a:lvl3pPr marL="1206500" indent="-304800" algn="l" defTabSz="1218565" rtl="0" eaLnBrk="1" latinLnBrk="0" hangingPunct="1">
              <a:lnSpc>
                <a:spcPct val="90000"/>
              </a:lnSpc>
              <a:spcBef>
                <a:spcPts val="800"/>
              </a:spcBef>
              <a:buClr>
                <a:schemeClr val="accent1">
                  <a:lumMod val="75000"/>
                </a:schemeClr>
              </a:buClr>
              <a:buFont typeface="Arial" panose="020B0604020202020204" pitchFamily="34" charset="0"/>
              <a:buChar char="•"/>
              <a:defRPr sz="2000" kern="1200">
                <a:solidFill>
                  <a:schemeClr val="tx1"/>
                </a:solidFill>
                <a:latin typeface="宋体" panose="02010600030101010101" pitchFamily="2" charset="-122"/>
                <a:ea typeface="宋体" panose="02010600030101010101" pitchFamily="2" charset="-122"/>
                <a:cs typeface="+mn-cs"/>
              </a:defRPr>
            </a:lvl3pPr>
            <a:lvl4pPr marL="1657985" indent="-304800" algn="l" defTabSz="1218565" rtl="0" eaLnBrk="1" latinLnBrk="0" hangingPunct="1">
              <a:lnSpc>
                <a:spcPct val="90000"/>
              </a:lnSpc>
              <a:spcBef>
                <a:spcPts val="800"/>
              </a:spcBef>
              <a:buClr>
                <a:schemeClr val="accent1">
                  <a:lumMod val="75000"/>
                </a:schemeClr>
              </a:buClr>
              <a:buFont typeface="Arial" panose="020B0604020202020204" pitchFamily="34" charset="0"/>
              <a:buChar char="•"/>
              <a:defRPr sz="2000" kern="1200">
                <a:solidFill>
                  <a:schemeClr val="tx1"/>
                </a:solidFill>
                <a:latin typeface="宋体" panose="02010600030101010101" pitchFamily="2" charset="-122"/>
                <a:ea typeface="宋体" panose="02010600030101010101" pitchFamily="2" charset="-122"/>
                <a:cs typeface="+mn-cs"/>
              </a:defRPr>
            </a:lvl4pPr>
            <a:lvl5pPr marL="2108835" indent="-304800" algn="l" defTabSz="1218565" rtl="0" eaLnBrk="1" latinLnBrk="0" hangingPunct="1">
              <a:lnSpc>
                <a:spcPct val="90000"/>
              </a:lnSpc>
              <a:spcBef>
                <a:spcPts val="800"/>
              </a:spcBef>
              <a:buClr>
                <a:schemeClr val="accent1">
                  <a:lumMod val="75000"/>
                </a:schemeClr>
              </a:buClr>
              <a:buFont typeface="Arial" panose="020B0604020202020204" pitchFamily="34" charset="0"/>
              <a:buChar char="•"/>
              <a:defRPr sz="2000" kern="1200">
                <a:solidFill>
                  <a:schemeClr val="tx1"/>
                </a:solidFill>
                <a:latin typeface="宋体" panose="02010600030101010101" pitchFamily="2" charset="-122"/>
                <a:ea typeface="宋体" panose="02010600030101010101" pitchFamily="2" charset="-122"/>
                <a:cs typeface="+mn-cs"/>
              </a:defRPr>
            </a:lvl5pPr>
            <a:lvl6pPr marL="2559685" indent="-304800" algn="l" defTabSz="1218565" rtl="0" eaLnBrk="1" latinLnBrk="0" hangingPunct="1">
              <a:lnSpc>
                <a:spcPct val="90000"/>
              </a:lnSpc>
              <a:spcBef>
                <a:spcPts val="800"/>
              </a:spcBef>
              <a:buClr>
                <a:schemeClr val="accent1"/>
              </a:buClr>
              <a:buFont typeface="Arial" panose="020B0604020202020204" pitchFamily="34" charset="0"/>
              <a:buChar char="•"/>
              <a:defRPr sz="2000" kern="1200" baseline="0">
                <a:solidFill>
                  <a:schemeClr val="tx1"/>
                </a:solidFill>
                <a:latin typeface="+mn-lt"/>
                <a:ea typeface="+mn-ea"/>
                <a:cs typeface="+mn-cs"/>
              </a:defRPr>
            </a:lvl6pPr>
            <a:lvl7pPr marL="3011170" indent="-304800" algn="l" defTabSz="1218565" rtl="0" eaLnBrk="1" latinLnBrk="0" hangingPunct="1">
              <a:lnSpc>
                <a:spcPct val="90000"/>
              </a:lnSpc>
              <a:spcBef>
                <a:spcPts val="800"/>
              </a:spcBef>
              <a:buClr>
                <a:schemeClr val="accent1"/>
              </a:buClr>
              <a:buFont typeface="Arial" panose="020B0604020202020204" pitchFamily="34" charset="0"/>
              <a:buChar char="•"/>
              <a:defRPr sz="2000" kern="1200" baseline="0">
                <a:solidFill>
                  <a:schemeClr val="tx1"/>
                </a:solidFill>
                <a:latin typeface="+mn-lt"/>
                <a:ea typeface="+mn-ea"/>
                <a:cs typeface="+mn-cs"/>
              </a:defRPr>
            </a:lvl7pPr>
            <a:lvl8pPr marL="3462020" indent="-304800" algn="l" defTabSz="1218565" rtl="0" eaLnBrk="1" latinLnBrk="0" hangingPunct="1">
              <a:lnSpc>
                <a:spcPct val="90000"/>
              </a:lnSpc>
              <a:spcBef>
                <a:spcPts val="800"/>
              </a:spcBef>
              <a:buClr>
                <a:schemeClr val="accent1"/>
              </a:buClr>
              <a:buFont typeface="Arial" panose="020B0604020202020204" pitchFamily="34" charset="0"/>
              <a:buChar char="•"/>
              <a:defRPr sz="2000" kern="1200" baseline="0">
                <a:solidFill>
                  <a:schemeClr val="tx1"/>
                </a:solidFill>
                <a:latin typeface="+mn-lt"/>
                <a:ea typeface="+mn-ea"/>
                <a:cs typeface="+mn-cs"/>
              </a:defRPr>
            </a:lvl8pPr>
            <a:lvl9pPr marL="3912870" indent="-304800" algn="l" defTabSz="1218565" rtl="0" eaLnBrk="1" latinLnBrk="0" hangingPunct="1">
              <a:lnSpc>
                <a:spcPct val="90000"/>
              </a:lnSpc>
              <a:spcBef>
                <a:spcPts val="800"/>
              </a:spcBef>
              <a:buClr>
                <a:schemeClr val="accent1"/>
              </a:buClr>
              <a:buFont typeface="Arial" panose="020B0604020202020204" pitchFamily="34" charset="0"/>
              <a:buChar char="•"/>
              <a:defRPr sz="2000" kern="1200" baseline="0">
                <a:solidFill>
                  <a:schemeClr val="tx1"/>
                </a:solidFill>
                <a:latin typeface="+mn-lt"/>
                <a:ea typeface="+mn-ea"/>
                <a:cs typeface="+mn-cs"/>
              </a:defRPr>
            </a:lvl9pPr>
          </a:lstStyle>
          <a:p>
            <a:pPr marL="0" indent="0" fontAlgn="auto">
              <a:lnSpc>
                <a:spcPct val="160000"/>
              </a:lnSpc>
              <a:spcBef>
                <a:spcPts val="600"/>
              </a:spcBef>
              <a:spcAft>
                <a:spcPts val="0"/>
              </a:spcAft>
              <a:buNone/>
            </a:pPr>
            <a:r>
              <a:rPr lang="zh-CN" altLang="en-US"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在测试数据</a:t>
            </a:r>
            <a:r>
              <a:rPr lang="en-US" altLang="zh-CN"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中，使用贪心策略，答案是</a:t>
            </a:r>
            <a:r>
              <a:rPr lang="en-US" altLang="zh-CN"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3 </a:t>
            </a:r>
            <a:r>
              <a:rPr lang="zh-CN" altLang="en-US"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枚硬币</a:t>
            </a:r>
            <a:r>
              <a:rPr lang="en-US" altLang="zh-CN"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6+2+1</a:t>
            </a:r>
            <a:r>
              <a:rPr lang="zh-CN" altLang="en-US"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fontAlgn="auto">
              <a:lnSpc>
                <a:spcPct val="160000"/>
              </a:lnSpc>
              <a:spcBef>
                <a:spcPts val="600"/>
              </a:spcBef>
              <a:spcAft>
                <a:spcPts val="0"/>
              </a:spcAft>
              <a:buNone/>
            </a:pPr>
            <a:r>
              <a:rPr lang="zh-CN" altLang="en-US"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目测可知，最优解是</a:t>
            </a:r>
            <a:r>
              <a:rPr lang="en-US" altLang="zh-CN"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2 </a:t>
            </a:r>
            <a:r>
              <a:rPr lang="zh-CN" altLang="en-US"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枚硬币</a:t>
            </a:r>
            <a:r>
              <a:rPr lang="en-US" altLang="zh-CN"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5+4</a:t>
            </a:r>
            <a:r>
              <a:rPr lang="zh-CN" altLang="en-US"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7" name="内容占位符 2"/>
          <p:cNvSpPr>
            <a:spLocks noGrp="1"/>
          </p:cNvSpPr>
          <p:nvPr/>
        </p:nvSpPr>
        <p:spPr>
          <a:xfrm>
            <a:off x="2502535" y="4079875"/>
            <a:ext cx="9451975" cy="1667510"/>
          </a:xfrm>
          <a:prstGeom prst="rect">
            <a:avLst/>
          </a:prstGeom>
        </p:spPr>
        <p:txBody>
          <a:bodyPr vert="horz" wrap="square" lIns="91440" tIns="45720" rIns="91440" bIns="45720" rtlCol="0" anchor="t" anchorCtr="0">
            <a:noAutofit/>
          </a:bodyPr>
          <a:lstStyle>
            <a:lvl1pPr marL="304800" indent="-304800" algn="l" defTabSz="1218565" rtl="0" eaLnBrk="1" latinLnBrk="0" hangingPunct="1">
              <a:lnSpc>
                <a:spcPct val="90000"/>
              </a:lnSpc>
              <a:spcBef>
                <a:spcPts val="1800"/>
              </a:spcBef>
              <a:buClr>
                <a:schemeClr val="accent1">
                  <a:lumMod val="75000"/>
                </a:schemeClr>
              </a:buClr>
              <a:buFont typeface="Arial" panose="020B0604020202020204" pitchFamily="34" charset="0"/>
              <a:buChar char="•"/>
              <a:defRPr sz="2800" kern="1200">
                <a:solidFill>
                  <a:schemeClr val="tx1"/>
                </a:solidFill>
                <a:latin typeface="宋体" panose="02010600030101010101" pitchFamily="2" charset="-122"/>
                <a:ea typeface="宋体" panose="02010600030101010101" pitchFamily="2" charset="-122"/>
                <a:cs typeface="+mn-cs"/>
              </a:defRPr>
            </a:lvl1pPr>
            <a:lvl2pPr marL="755650" indent="-304800" algn="l" defTabSz="1218565" rtl="0" eaLnBrk="1" latinLnBrk="0" hangingPunct="1">
              <a:lnSpc>
                <a:spcPct val="90000"/>
              </a:lnSpc>
              <a:spcBef>
                <a:spcPts val="1200"/>
              </a:spcBef>
              <a:buClr>
                <a:schemeClr val="accent1">
                  <a:lumMod val="75000"/>
                </a:schemeClr>
              </a:buClr>
              <a:buFont typeface="Arial" panose="020B0604020202020204" pitchFamily="34" charset="0"/>
              <a:buChar char="–"/>
              <a:defRPr sz="2400" kern="1200">
                <a:solidFill>
                  <a:schemeClr val="tx1"/>
                </a:solidFill>
                <a:latin typeface="宋体" panose="02010600030101010101" pitchFamily="2" charset="-122"/>
                <a:ea typeface="宋体" panose="02010600030101010101" pitchFamily="2" charset="-122"/>
                <a:cs typeface="+mn-cs"/>
              </a:defRPr>
            </a:lvl2pPr>
            <a:lvl3pPr marL="1206500" indent="-304800" algn="l" defTabSz="1218565" rtl="0" eaLnBrk="1" latinLnBrk="0" hangingPunct="1">
              <a:lnSpc>
                <a:spcPct val="90000"/>
              </a:lnSpc>
              <a:spcBef>
                <a:spcPts val="800"/>
              </a:spcBef>
              <a:buClr>
                <a:schemeClr val="accent1">
                  <a:lumMod val="75000"/>
                </a:schemeClr>
              </a:buClr>
              <a:buFont typeface="Arial" panose="020B0604020202020204" pitchFamily="34" charset="0"/>
              <a:buChar char="•"/>
              <a:defRPr sz="2000" kern="1200">
                <a:solidFill>
                  <a:schemeClr val="tx1"/>
                </a:solidFill>
                <a:latin typeface="宋体" panose="02010600030101010101" pitchFamily="2" charset="-122"/>
                <a:ea typeface="宋体" panose="02010600030101010101" pitchFamily="2" charset="-122"/>
                <a:cs typeface="+mn-cs"/>
              </a:defRPr>
            </a:lvl3pPr>
            <a:lvl4pPr marL="1657985" indent="-304800" algn="l" defTabSz="1218565" rtl="0" eaLnBrk="1" latinLnBrk="0" hangingPunct="1">
              <a:lnSpc>
                <a:spcPct val="90000"/>
              </a:lnSpc>
              <a:spcBef>
                <a:spcPts val="800"/>
              </a:spcBef>
              <a:buClr>
                <a:schemeClr val="accent1">
                  <a:lumMod val="75000"/>
                </a:schemeClr>
              </a:buClr>
              <a:buFont typeface="Arial" panose="020B0604020202020204" pitchFamily="34" charset="0"/>
              <a:buChar char="•"/>
              <a:defRPr sz="2000" kern="1200">
                <a:solidFill>
                  <a:schemeClr val="tx1"/>
                </a:solidFill>
                <a:latin typeface="宋体" panose="02010600030101010101" pitchFamily="2" charset="-122"/>
                <a:ea typeface="宋体" panose="02010600030101010101" pitchFamily="2" charset="-122"/>
                <a:cs typeface="+mn-cs"/>
              </a:defRPr>
            </a:lvl4pPr>
            <a:lvl5pPr marL="2108835" indent="-304800" algn="l" defTabSz="1218565" rtl="0" eaLnBrk="1" latinLnBrk="0" hangingPunct="1">
              <a:lnSpc>
                <a:spcPct val="90000"/>
              </a:lnSpc>
              <a:spcBef>
                <a:spcPts val="800"/>
              </a:spcBef>
              <a:buClr>
                <a:schemeClr val="accent1">
                  <a:lumMod val="75000"/>
                </a:schemeClr>
              </a:buClr>
              <a:buFont typeface="Arial" panose="020B0604020202020204" pitchFamily="34" charset="0"/>
              <a:buChar char="•"/>
              <a:defRPr sz="2000" kern="1200">
                <a:solidFill>
                  <a:schemeClr val="tx1"/>
                </a:solidFill>
                <a:latin typeface="宋体" panose="02010600030101010101" pitchFamily="2" charset="-122"/>
                <a:ea typeface="宋体" panose="02010600030101010101" pitchFamily="2" charset="-122"/>
                <a:cs typeface="+mn-cs"/>
              </a:defRPr>
            </a:lvl5pPr>
            <a:lvl6pPr marL="2559685" indent="-304800" algn="l" defTabSz="1218565" rtl="0" eaLnBrk="1" latinLnBrk="0" hangingPunct="1">
              <a:lnSpc>
                <a:spcPct val="90000"/>
              </a:lnSpc>
              <a:spcBef>
                <a:spcPts val="800"/>
              </a:spcBef>
              <a:buClr>
                <a:schemeClr val="accent1"/>
              </a:buClr>
              <a:buFont typeface="Arial" panose="020B0604020202020204" pitchFamily="34" charset="0"/>
              <a:buChar char="•"/>
              <a:defRPr sz="2000" kern="1200" baseline="0">
                <a:solidFill>
                  <a:schemeClr val="tx1"/>
                </a:solidFill>
                <a:latin typeface="+mn-lt"/>
                <a:ea typeface="+mn-ea"/>
                <a:cs typeface="+mn-cs"/>
              </a:defRPr>
            </a:lvl6pPr>
            <a:lvl7pPr marL="3011170" indent="-304800" algn="l" defTabSz="1218565" rtl="0" eaLnBrk="1" latinLnBrk="0" hangingPunct="1">
              <a:lnSpc>
                <a:spcPct val="90000"/>
              </a:lnSpc>
              <a:spcBef>
                <a:spcPts val="800"/>
              </a:spcBef>
              <a:buClr>
                <a:schemeClr val="accent1"/>
              </a:buClr>
              <a:buFont typeface="Arial" panose="020B0604020202020204" pitchFamily="34" charset="0"/>
              <a:buChar char="•"/>
              <a:defRPr sz="2000" kern="1200" baseline="0">
                <a:solidFill>
                  <a:schemeClr val="tx1"/>
                </a:solidFill>
                <a:latin typeface="+mn-lt"/>
                <a:ea typeface="+mn-ea"/>
                <a:cs typeface="+mn-cs"/>
              </a:defRPr>
            </a:lvl7pPr>
            <a:lvl8pPr marL="3462020" indent="-304800" algn="l" defTabSz="1218565" rtl="0" eaLnBrk="1" latinLnBrk="0" hangingPunct="1">
              <a:lnSpc>
                <a:spcPct val="90000"/>
              </a:lnSpc>
              <a:spcBef>
                <a:spcPts val="800"/>
              </a:spcBef>
              <a:buClr>
                <a:schemeClr val="accent1"/>
              </a:buClr>
              <a:buFont typeface="Arial" panose="020B0604020202020204" pitchFamily="34" charset="0"/>
              <a:buChar char="•"/>
              <a:defRPr sz="2000" kern="1200" baseline="0">
                <a:solidFill>
                  <a:schemeClr val="tx1"/>
                </a:solidFill>
                <a:latin typeface="+mn-lt"/>
                <a:ea typeface="+mn-ea"/>
                <a:cs typeface="+mn-cs"/>
              </a:defRPr>
            </a:lvl8pPr>
            <a:lvl9pPr marL="3912870" indent="-304800" algn="l" defTabSz="1218565" rtl="0" eaLnBrk="1" latinLnBrk="0" hangingPunct="1">
              <a:lnSpc>
                <a:spcPct val="90000"/>
              </a:lnSpc>
              <a:spcBef>
                <a:spcPts val="800"/>
              </a:spcBef>
              <a:buClr>
                <a:schemeClr val="accent1"/>
              </a:buClr>
              <a:buFont typeface="Arial" panose="020B0604020202020204" pitchFamily="34" charset="0"/>
              <a:buChar char="•"/>
              <a:defRPr sz="2000" kern="1200" baseline="0">
                <a:solidFill>
                  <a:schemeClr val="tx1"/>
                </a:solidFill>
                <a:latin typeface="+mn-lt"/>
                <a:ea typeface="+mn-ea"/>
                <a:cs typeface="+mn-cs"/>
              </a:defRPr>
            </a:lvl9pPr>
          </a:lstStyle>
          <a:p>
            <a:pPr marL="0" indent="0" fontAlgn="auto">
              <a:lnSpc>
                <a:spcPct val="160000"/>
              </a:lnSpc>
              <a:spcBef>
                <a:spcPts val="600"/>
              </a:spcBef>
              <a:spcAft>
                <a:spcPts val="0"/>
              </a:spcAft>
              <a:buNone/>
            </a:pPr>
            <a:r>
              <a:rPr lang="zh-CN" altLang="en-US"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在测试数据</a:t>
            </a:r>
            <a:r>
              <a:rPr lang="en-US" altLang="zh-CN"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中，使用贪心策略，无法得到解</a:t>
            </a:r>
            <a:endParaRPr lang="zh-CN" altLang="en-US"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fontAlgn="auto">
              <a:lnSpc>
                <a:spcPct val="160000"/>
              </a:lnSpc>
              <a:spcBef>
                <a:spcPts val="600"/>
              </a:spcBef>
              <a:spcAft>
                <a:spcPts val="0"/>
              </a:spcAft>
              <a:buNone/>
            </a:pPr>
            <a:r>
              <a:rPr lang="zh-CN" altLang="en-US"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但解显然是存在的，最优解是</a:t>
            </a:r>
            <a:r>
              <a:rPr lang="en-US" altLang="zh-CN"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3 </a:t>
            </a:r>
            <a:r>
              <a:rPr lang="zh-CN" altLang="en-US"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枚硬币</a:t>
            </a:r>
            <a:r>
              <a:rPr lang="en-US" altLang="zh-CN"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5+2+2</a:t>
            </a:r>
            <a:r>
              <a:rPr lang="zh-CN" altLang="en-US"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endParaRPr lang="en-US" altLang="zh-CN"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 grpId="0"/>
      <p:bldP spid="6" grpId="0"/>
      <p:bldP spid="4" grpId="0"/>
      <p:bldP spid="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2666365" y="2834640"/>
            <a:ext cx="6812915" cy="755650"/>
          </a:xfrm>
          <a:prstGeom prst="rect">
            <a:avLst/>
          </a:prstGeom>
          <a:noFill/>
        </p:spPr>
        <p:txBody>
          <a:bodyPr wrap="square" rtlCol="0">
            <a:spAutoFit/>
            <a:scene3d>
              <a:camera prst="orthographicFront"/>
              <a:lightRig rig="threePt" dir="t"/>
            </a:scene3d>
          </a:bodyPr>
          <a:p>
            <a:pPr algn="ctr">
              <a:lnSpc>
                <a:spcPct val="90000"/>
              </a:lnSpc>
            </a:pPr>
            <a:r>
              <a:rPr lang="zh-CN" altLang="en-US" sz="480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cs typeface="微软雅黑" panose="020B0503020204020204" pitchFamily="34" charset="-122"/>
              </a:rPr>
              <a:t>第二部分</a:t>
            </a:r>
            <a:r>
              <a:rPr lang="en-US" altLang="zh-CN" sz="480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cs typeface="微软雅黑" panose="020B0503020204020204" pitchFamily="34" charset="-122"/>
              </a:rPr>
              <a:t>	  </a:t>
            </a:r>
            <a:r>
              <a:rPr lang="zh-CN" sz="480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cs typeface="微软雅黑" panose="020B0503020204020204" pitchFamily="34" charset="-122"/>
              </a:rPr>
              <a:t>经</a:t>
            </a:r>
            <a:r>
              <a:rPr lang="en-US" altLang="zh-CN" sz="480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cs typeface="微软雅黑" panose="020B0503020204020204" pitchFamily="34" charset="-122"/>
              </a:rPr>
              <a:t> </a:t>
            </a:r>
            <a:r>
              <a:rPr lang="zh-CN" sz="480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cs typeface="微软雅黑" panose="020B0503020204020204" pitchFamily="34" charset="-122"/>
              </a:rPr>
              <a:t>典</a:t>
            </a:r>
            <a:r>
              <a:rPr lang="en-US" altLang="zh-CN" sz="480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cs typeface="微软雅黑" panose="020B0503020204020204" pitchFamily="34" charset="-122"/>
              </a:rPr>
              <a:t> </a:t>
            </a:r>
            <a:r>
              <a:rPr lang="zh-CN" sz="480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cs typeface="微软雅黑" panose="020B0503020204020204" pitchFamily="34" charset="-122"/>
              </a:rPr>
              <a:t>例</a:t>
            </a:r>
            <a:r>
              <a:rPr lang="en-US" altLang="zh-CN" sz="480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cs typeface="微软雅黑" panose="020B0503020204020204" pitchFamily="34" charset="-122"/>
              </a:rPr>
              <a:t> </a:t>
            </a:r>
            <a:r>
              <a:rPr lang="zh-CN" sz="480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cs typeface="微软雅黑" panose="020B0503020204020204" pitchFamily="34" charset="-122"/>
              </a:rPr>
              <a:t>题</a:t>
            </a:r>
            <a:endParaRPr lang="zh-CN" sz="480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TextBox 5" hidden="1"/>
          <p:cNvSpPr txBox="1"/>
          <p:nvPr/>
        </p:nvSpPr>
        <p:spPr>
          <a:xfrm>
            <a:off x="3462973" y="1954213"/>
            <a:ext cx="1943100" cy="368300"/>
          </a:xfrm>
          <a:prstGeom prst="rect">
            <a:avLst/>
          </a:prstGeom>
          <a:noFill/>
          <a:ln w="9525">
            <a:noFill/>
          </a:ln>
        </p:spPr>
        <p:txBody>
          <a:bodyPr>
            <a:spAutoFit/>
          </a:bodyPr>
          <a:p>
            <a:pPr eaLnBrk="1" hangingPunct="1"/>
            <a:r>
              <a:rPr lang="zh-CN" altLang="en-US" dirty="0">
                <a:latin typeface="微软雅黑" panose="020B0503020204020204" pitchFamily="34" charset="-122"/>
                <a:ea typeface="微软雅黑" panose="020B0503020204020204" pitchFamily="34" charset="-122"/>
              </a:rPr>
              <a:t>点击添加文本</a:t>
            </a:r>
            <a:endParaRPr lang="zh-CN" altLang="en-US" dirty="0">
              <a:latin typeface="微软雅黑" panose="020B0503020204020204" pitchFamily="34" charset="-122"/>
              <a:ea typeface="微软雅黑" panose="020B0503020204020204" pitchFamily="34" charset="-122"/>
            </a:endParaRPr>
          </a:p>
        </p:txBody>
      </p:sp>
      <p:sp>
        <p:nvSpPr>
          <p:cNvPr id="11267" name="矩形 6" hidden="1"/>
          <p:cNvSpPr/>
          <p:nvPr/>
        </p:nvSpPr>
        <p:spPr>
          <a:xfrm>
            <a:off x="3462973" y="3025775"/>
            <a:ext cx="1471613" cy="645160"/>
          </a:xfrm>
          <a:prstGeom prst="rect">
            <a:avLst/>
          </a:prstGeom>
          <a:noFill/>
          <a:ln w="9525">
            <a:noFill/>
          </a:ln>
        </p:spPr>
        <p:txBody>
          <a:bodyPr>
            <a:spAutoFit/>
          </a:bodyPr>
          <a:p>
            <a:pPr eaLnBrk="1" hangingPunct="1"/>
            <a:r>
              <a:rPr lang="zh-CN" altLang="en-US" dirty="0">
                <a:latin typeface="微软雅黑" panose="020B0503020204020204" pitchFamily="34" charset="-122"/>
                <a:ea typeface="微软雅黑" panose="020B0503020204020204" pitchFamily="34" charset="-122"/>
              </a:rPr>
              <a:t>点击添加文本</a:t>
            </a:r>
            <a:endParaRPr lang="zh-CN" altLang="en-US" dirty="0">
              <a:latin typeface="微软雅黑" panose="020B0503020204020204" pitchFamily="34" charset="-122"/>
              <a:ea typeface="微软雅黑" panose="020B0503020204020204" pitchFamily="34" charset="-122"/>
            </a:endParaRPr>
          </a:p>
        </p:txBody>
      </p:sp>
      <p:sp>
        <p:nvSpPr>
          <p:cNvPr id="11268" name="矩形 7" hidden="1"/>
          <p:cNvSpPr/>
          <p:nvPr/>
        </p:nvSpPr>
        <p:spPr>
          <a:xfrm>
            <a:off x="3534411" y="4240213"/>
            <a:ext cx="1471612" cy="645160"/>
          </a:xfrm>
          <a:prstGeom prst="rect">
            <a:avLst/>
          </a:prstGeom>
          <a:noFill/>
          <a:ln w="9525">
            <a:noFill/>
          </a:ln>
        </p:spPr>
        <p:txBody>
          <a:bodyPr>
            <a:spAutoFit/>
          </a:bodyPr>
          <a:p>
            <a:pPr eaLnBrk="1" hangingPunct="1"/>
            <a:r>
              <a:rPr lang="zh-CN" altLang="en-US" dirty="0">
                <a:latin typeface="微软雅黑" panose="020B0503020204020204" pitchFamily="34" charset="-122"/>
                <a:ea typeface="微软雅黑" panose="020B0503020204020204" pitchFamily="34" charset="-122"/>
              </a:rPr>
              <a:t>点击添加文本</a:t>
            </a:r>
            <a:endParaRPr lang="zh-CN" altLang="en-US" dirty="0">
              <a:latin typeface="微软雅黑" panose="020B0503020204020204" pitchFamily="34" charset="-122"/>
              <a:ea typeface="微软雅黑" panose="020B0503020204020204" pitchFamily="34" charset="-122"/>
            </a:endParaRPr>
          </a:p>
        </p:txBody>
      </p:sp>
      <p:sp>
        <p:nvSpPr>
          <p:cNvPr id="11269" name="矩形 8" hidden="1"/>
          <p:cNvSpPr/>
          <p:nvPr/>
        </p:nvSpPr>
        <p:spPr>
          <a:xfrm>
            <a:off x="3534411" y="5526088"/>
            <a:ext cx="1471612" cy="645160"/>
          </a:xfrm>
          <a:prstGeom prst="rect">
            <a:avLst/>
          </a:prstGeom>
          <a:noFill/>
          <a:ln w="9525">
            <a:noFill/>
          </a:ln>
        </p:spPr>
        <p:txBody>
          <a:bodyPr>
            <a:spAutoFit/>
          </a:bodyPr>
          <a:p>
            <a:pPr eaLnBrk="1" hangingPunct="1"/>
            <a:r>
              <a:rPr lang="zh-CN" altLang="en-US" dirty="0">
                <a:latin typeface="微软雅黑" panose="020B0503020204020204" pitchFamily="34" charset="-122"/>
                <a:ea typeface="微软雅黑" panose="020B0503020204020204" pitchFamily="34" charset="-122"/>
              </a:rPr>
              <a:t>点击添加文本</a:t>
            </a:r>
            <a:endParaRPr lang="zh-CN" altLang="en-US" dirty="0">
              <a:latin typeface="微软雅黑" panose="020B0503020204020204" pitchFamily="34" charset="-122"/>
              <a:ea typeface="微软雅黑" panose="020B0503020204020204" pitchFamily="34" charset="-122"/>
            </a:endParaRPr>
          </a:p>
        </p:txBody>
      </p:sp>
      <p:sp>
        <p:nvSpPr>
          <p:cNvPr id="11271" name="内容占位符 13"/>
          <p:cNvSpPr>
            <a:spLocks noGrp="1"/>
          </p:cNvSpPr>
          <p:nvPr>
            <p:ph idx="4294967295"/>
          </p:nvPr>
        </p:nvSpPr>
        <p:spPr>
          <a:xfrm>
            <a:off x="504000" y="1728000"/>
            <a:ext cx="10848340" cy="4217035"/>
          </a:xfrm>
        </p:spPr>
        <p:txBody>
          <a:bodyPr vert="horz" wrap="square" lIns="91440" tIns="45720" rIns="91440" bIns="45720" rtlCol="0" anchor="t" anchorCtr="0">
            <a:noAutofit/>
          </a:bodyPr>
          <a:p>
            <a:pPr marL="0" lvl="0" indent="0" algn="l" fontAlgn="auto">
              <a:lnSpc>
                <a:spcPct val="150000"/>
              </a:lnSpc>
              <a:spcBef>
                <a:spcPts val="0"/>
              </a:spcBef>
              <a:spcAft>
                <a:spcPts val="0"/>
              </a:spcAft>
              <a:buSzTx/>
              <a:buNone/>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现在各大OJ上有 n 个比赛，每个比赛的开始、结束的时间点是知道的。</a:t>
            </a:r>
            <a:endParaRPr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indent="0" algn="l" fontAlgn="auto">
              <a:lnSpc>
                <a:spcPct val="150000"/>
              </a:lnSpc>
              <a:spcBef>
                <a:spcPts val="0"/>
              </a:spcBef>
              <a:spcAft>
                <a:spcPts val="0"/>
              </a:spcAft>
              <a:buSzTx/>
              <a:buNone/>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小X 认为，参加越多的比赛，noip 就能考的越好，所以，他想知道他最多能参加几个比赛。</a:t>
            </a:r>
            <a:endParaRPr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indent="0" algn="l" fontAlgn="auto">
              <a:lnSpc>
                <a:spcPct val="150000"/>
              </a:lnSpc>
              <a:spcBef>
                <a:spcPts val="0"/>
              </a:spcBef>
              <a:spcAft>
                <a:spcPts val="0"/>
              </a:spcAft>
              <a:buSzTx/>
              <a:buNone/>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如果要参加一个比赛必须善始善终，而且不能同时参加2个及以上的比赛。</a:t>
            </a:r>
            <a:endParaRPr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indent="0" algn="l" fontAlgn="auto">
              <a:lnSpc>
                <a:spcPct val="150000"/>
              </a:lnSpc>
              <a:spcBef>
                <a:spcPts val="0"/>
              </a:spcBef>
              <a:spcAft>
                <a:spcPts val="0"/>
              </a:spcAft>
              <a:buSzTx/>
              <a:buNone/>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输入格式：</a:t>
            </a:r>
            <a:r>
              <a:rPr lang="zh-CN" sz="2200" dirty="0">
                <a:latin typeface="微软雅黑" panose="020B0503020204020204" pitchFamily="34" charset="-122"/>
                <a:ea typeface="微软雅黑" panose="020B0503020204020204" pitchFamily="34" charset="-122"/>
                <a:cs typeface="微软雅黑" panose="020B0503020204020204" pitchFamily="34" charset="-122"/>
                <a:sym typeface="+mn-ea"/>
              </a:rPr>
              <a:t>共</a:t>
            </a:r>
            <a:r>
              <a:rPr lang="en-US" altLang="zh-CN" sz="2200" dirty="0">
                <a:latin typeface="微软雅黑" panose="020B0503020204020204" pitchFamily="34" charset="-122"/>
                <a:ea typeface="微软雅黑" panose="020B0503020204020204" pitchFamily="34" charset="-122"/>
                <a:cs typeface="微软雅黑" panose="020B0503020204020204" pitchFamily="34" charset="-122"/>
                <a:sym typeface="+mn-ea"/>
              </a:rPr>
              <a:t> n+1 </a:t>
            </a:r>
            <a:r>
              <a:rPr lang="zh-CN" altLang="en-US" sz="2200" dirty="0">
                <a:latin typeface="微软雅黑" panose="020B0503020204020204" pitchFamily="34" charset="-122"/>
                <a:ea typeface="微软雅黑" panose="020B0503020204020204" pitchFamily="34" charset="-122"/>
                <a:cs typeface="微软雅黑" panose="020B0503020204020204" pitchFamily="34" charset="-122"/>
                <a:sym typeface="+mn-ea"/>
              </a:rPr>
              <a:t>行</a:t>
            </a:r>
            <a:br>
              <a:rPr sz="2200" dirty="0">
                <a:latin typeface="微软雅黑" panose="020B0503020204020204" pitchFamily="34" charset="-122"/>
                <a:ea typeface="微软雅黑" panose="020B0503020204020204" pitchFamily="34" charset="-122"/>
                <a:cs typeface="微软雅黑" panose="020B0503020204020204" pitchFamily="34" charset="-122"/>
                <a:sym typeface="+mn-ea"/>
              </a:rPr>
            </a:b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第一行是一个整数n。</a:t>
            </a:r>
            <a:br>
              <a:rPr sz="2200" dirty="0">
                <a:latin typeface="微软雅黑" panose="020B0503020204020204" pitchFamily="34" charset="-122"/>
                <a:ea typeface="微软雅黑" panose="020B0503020204020204" pitchFamily="34" charset="-122"/>
                <a:cs typeface="微软雅黑" panose="020B0503020204020204" pitchFamily="34" charset="-122"/>
                <a:sym typeface="+mn-ea"/>
              </a:rPr>
            </a:b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接下来n 行</a:t>
            </a:r>
            <a:r>
              <a:rPr lang="zh-CN" sz="2200" dirty="0">
                <a:latin typeface="微软雅黑" panose="020B0503020204020204" pitchFamily="34" charset="-122"/>
                <a:ea typeface="微软雅黑" panose="020B0503020204020204" pitchFamily="34" charset="-122"/>
                <a:cs typeface="微软雅黑" panose="020B0503020204020204" pitchFamily="34" charset="-122"/>
                <a:sym typeface="+mn-ea"/>
              </a:rPr>
              <a:t>，</a:t>
            </a: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每行是2个整数ai</a:t>
            </a:r>
            <a:r>
              <a:rPr lang="zh-CN" sz="2200" dirty="0">
                <a:latin typeface="微软雅黑" panose="020B0503020204020204" pitchFamily="34" charset="-122"/>
                <a:ea typeface="微软雅黑" panose="020B0503020204020204" pitchFamily="34" charset="-122"/>
                <a:cs typeface="微软雅黑" panose="020B0503020204020204" pitchFamily="34" charset="-122"/>
                <a:sym typeface="+mn-ea"/>
              </a:rPr>
              <a:t>，</a:t>
            </a: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bi (ai &lt; bi)，表示比赛开始、结束的时间。</a:t>
            </a:r>
            <a:endParaRPr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indent="0" algn="l" fontAlgn="auto">
              <a:lnSpc>
                <a:spcPct val="150000"/>
              </a:lnSpc>
              <a:spcBef>
                <a:spcPts val="0"/>
              </a:spcBef>
              <a:spcAft>
                <a:spcPts val="0"/>
              </a:spcAft>
              <a:buSzTx/>
              <a:buNone/>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输出格式：一个整数</a:t>
            </a: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，最多参加的比赛数目。</a:t>
            </a:r>
            <a:endParaRPr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5122" name="标题 1"/>
          <p:cNvSpPr txBox="1">
            <a:spLocks noGrp="1"/>
          </p:cNvSpPr>
          <p:nvPr>
            <p:custDataLst>
              <p:tags r:id="rId1"/>
            </p:custDataLst>
          </p:nvPr>
        </p:nvSpPr>
        <p:spPr>
          <a:xfrm>
            <a:off x="252000" y="576000"/>
            <a:ext cx="6642100" cy="953135"/>
          </a:xfrm>
          <a:prstGeom prst="rect">
            <a:avLst/>
          </a:prstGeom>
          <a:noFill/>
        </p:spPr>
        <p:txBody>
          <a:bodyPr vert="horz" wrap="square" lIns="91440" tIns="45720" rIns="91440" bIns="45720" rtlCol="0" anchor="t" anchorCtr="0">
            <a:spAutoFit/>
          </a:bodyPr>
          <a:lstStyle>
            <a:lvl1pPr algn="l" defTabSz="1218565" rtl="0" eaLnBrk="1" latinLnBrk="0" hangingPunct="1">
              <a:spcBef>
                <a:spcPct val="0"/>
              </a:spcBef>
              <a:buNone/>
              <a:defRPr sz="3600" kern="1200">
                <a:solidFill>
                  <a:schemeClr val="tx1"/>
                </a:solidFill>
                <a:latin typeface="宋体" panose="02010600030101010101" pitchFamily="2" charset="-122"/>
                <a:ea typeface="宋体" panose="02010600030101010101" pitchFamily="2" charset="-122"/>
                <a:cs typeface="+mj-cs"/>
              </a:defRPr>
            </a:lvl1pPr>
          </a:lstStyle>
          <a:p>
            <a:pPr lvl="0" algn="l" defTabSz="914400">
              <a:lnSpc>
                <a:spcPct val="200000"/>
              </a:lnSpc>
              <a:buClrTx/>
              <a:buSzTx/>
              <a:buFontTx/>
            </a:pPr>
            <a:r>
              <a:rPr lang="zh-CN" b="1" dirty="0" smtClean="0">
                <a:latin typeface="微软雅黑" panose="020B0503020204020204" pitchFamily="34" charset="-122"/>
                <a:ea typeface="微软雅黑" panose="020B0503020204020204" pitchFamily="34" charset="-122"/>
                <a:cs typeface="宋体" panose="02010600030101010101" pitchFamily="2" charset="-122"/>
                <a:sym typeface="+mn-ea"/>
              </a:rPr>
              <a:t>【例1】参加比赛</a:t>
            </a:r>
            <a:endParaRPr lang="zh-CN" b="1" dirty="0" smtClean="0">
              <a:latin typeface="微软雅黑" panose="020B0503020204020204" pitchFamily="34" charset="-122"/>
              <a:ea typeface="微软雅黑" panose="020B0503020204020204" pitchFamily="34" charset="-122"/>
              <a:cs typeface="宋体" panose="02010600030101010101" pitchFamily="2" charset="-122"/>
              <a:sym typeface="+mn-ea"/>
            </a:endParaRPr>
          </a:p>
        </p:txBody>
      </p:sp>
      <p:pic>
        <p:nvPicPr>
          <p:cNvPr id="3" name="图片 2" descr="32313539363932303b32313539363830303b5c455bb6529e516c"/>
          <p:cNvPicPr>
            <a:picLocks noChangeAspect="1"/>
          </p:cNvPicPr>
          <p:nvPr>
            <p:custDataLst>
              <p:tags r:id="rId2"/>
            </p:custDataLst>
          </p:nvPr>
        </p:nvPicPr>
        <p:blipFill>
          <a:blip r:embed="rId3">
            <a:extLst>
              <a:ext uri="{96DAC541-7B7A-43D3-8B79-37D633B846F1}">
                <asvg:svgBlip xmlns:asvg="http://schemas.microsoft.com/office/drawing/2016/SVG/main" r:embed="rId4"/>
              </a:ext>
            </a:extLst>
          </a:blip>
          <a:stretch>
            <a:fillRect/>
          </a:stretch>
        </p:blipFill>
        <p:spPr>
          <a:xfrm>
            <a:off x="10343515" y="1115695"/>
            <a:ext cx="1283970" cy="128397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TextBox 5" hidden="1"/>
          <p:cNvSpPr txBox="1"/>
          <p:nvPr/>
        </p:nvSpPr>
        <p:spPr>
          <a:xfrm>
            <a:off x="3462973" y="1954213"/>
            <a:ext cx="1943100" cy="368300"/>
          </a:xfrm>
          <a:prstGeom prst="rect">
            <a:avLst/>
          </a:prstGeom>
          <a:noFill/>
          <a:ln w="9525">
            <a:noFill/>
          </a:ln>
        </p:spPr>
        <p:txBody>
          <a:bodyPr>
            <a:spAutoFit/>
          </a:bodyPr>
          <a:p>
            <a:pPr eaLnBrk="1" hangingPunct="1"/>
            <a:r>
              <a:rPr lang="zh-CN" altLang="en-US" dirty="0">
                <a:latin typeface="微软雅黑" panose="020B0503020204020204" pitchFamily="34" charset="-122"/>
                <a:ea typeface="微软雅黑" panose="020B0503020204020204" pitchFamily="34" charset="-122"/>
              </a:rPr>
              <a:t>点击添加文本</a:t>
            </a:r>
            <a:endParaRPr lang="zh-CN" altLang="en-US" dirty="0">
              <a:latin typeface="微软雅黑" panose="020B0503020204020204" pitchFamily="34" charset="-122"/>
              <a:ea typeface="微软雅黑" panose="020B0503020204020204" pitchFamily="34" charset="-122"/>
            </a:endParaRPr>
          </a:p>
        </p:txBody>
      </p:sp>
      <p:sp>
        <p:nvSpPr>
          <p:cNvPr id="11267" name="矩形 6" hidden="1"/>
          <p:cNvSpPr/>
          <p:nvPr/>
        </p:nvSpPr>
        <p:spPr>
          <a:xfrm>
            <a:off x="3462973" y="3025775"/>
            <a:ext cx="1471613" cy="645160"/>
          </a:xfrm>
          <a:prstGeom prst="rect">
            <a:avLst/>
          </a:prstGeom>
          <a:noFill/>
          <a:ln w="9525">
            <a:noFill/>
          </a:ln>
        </p:spPr>
        <p:txBody>
          <a:bodyPr>
            <a:spAutoFit/>
          </a:bodyPr>
          <a:p>
            <a:pPr eaLnBrk="1" hangingPunct="1"/>
            <a:r>
              <a:rPr lang="zh-CN" altLang="en-US" dirty="0">
                <a:latin typeface="微软雅黑" panose="020B0503020204020204" pitchFamily="34" charset="-122"/>
                <a:ea typeface="微软雅黑" panose="020B0503020204020204" pitchFamily="34" charset="-122"/>
              </a:rPr>
              <a:t>点击添加文本</a:t>
            </a:r>
            <a:endParaRPr lang="zh-CN" altLang="en-US" dirty="0">
              <a:latin typeface="微软雅黑" panose="020B0503020204020204" pitchFamily="34" charset="-122"/>
              <a:ea typeface="微软雅黑" panose="020B0503020204020204" pitchFamily="34" charset="-122"/>
            </a:endParaRPr>
          </a:p>
        </p:txBody>
      </p:sp>
      <p:sp>
        <p:nvSpPr>
          <p:cNvPr id="11268" name="矩形 7" hidden="1"/>
          <p:cNvSpPr/>
          <p:nvPr/>
        </p:nvSpPr>
        <p:spPr>
          <a:xfrm>
            <a:off x="3534411" y="4240213"/>
            <a:ext cx="1471612" cy="645160"/>
          </a:xfrm>
          <a:prstGeom prst="rect">
            <a:avLst/>
          </a:prstGeom>
          <a:noFill/>
          <a:ln w="9525">
            <a:noFill/>
          </a:ln>
        </p:spPr>
        <p:txBody>
          <a:bodyPr>
            <a:spAutoFit/>
          </a:bodyPr>
          <a:p>
            <a:pPr eaLnBrk="1" hangingPunct="1"/>
            <a:r>
              <a:rPr lang="zh-CN" altLang="en-US" dirty="0">
                <a:latin typeface="微软雅黑" panose="020B0503020204020204" pitchFamily="34" charset="-122"/>
                <a:ea typeface="微软雅黑" panose="020B0503020204020204" pitchFamily="34" charset="-122"/>
              </a:rPr>
              <a:t>点击添加文本</a:t>
            </a:r>
            <a:endParaRPr lang="zh-CN" altLang="en-US" dirty="0">
              <a:latin typeface="微软雅黑" panose="020B0503020204020204" pitchFamily="34" charset="-122"/>
              <a:ea typeface="微软雅黑" panose="020B0503020204020204" pitchFamily="34" charset="-122"/>
            </a:endParaRPr>
          </a:p>
        </p:txBody>
      </p:sp>
      <p:sp>
        <p:nvSpPr>
          <p:cNvPr id="11269" name="矩形 8" hidden="1"/>
          <p:cNvSpPr/>
          <p:nvPr/>
        </p:nvSpPr>
        <p:spPr>
          <a:xfrm>
            <a:off x="3534411" y="5526088"/>
            <a:ext cx="1471612" cy="645160"/>
          </a:xfrm>
          <a:prstGeom prst="rect">
            <a:avLst/>
          </a:prstGeom>
          <a:noFill/>
          <a:ln w="9525">
            <a:noFill/>
          </a:ln>
        </p:spPr>
        <p:txBody>
          <a:bodyPr>
            <a:spAutoFit/>
          </a:bodyPr>
          <a:p>
            <a:pPr eaLnBrk="1" hangingPunct="1"/>
            <a:r>
              <a:rPr lang="zh-CN" altLang="en-US" dirty="0">
                <a:latin typeface="微软雅黑" panose="020B0503020204020204" pitchFamily="34" charset="-122"/>
                <a:ea typeface="微软雅黑" panose="020B0503020204020204" pitchFamily="34" charset="-122"/>
              </a:rPr>
              <a:t>点击添加文本</a:t>
            </a:r>
            <a:endParaRPr lang="zh-CN" altLang="en-US" dirty="0">
              <a:latin typeface="微软雅黑" panose="020B0503020204020204" pitchFamily="34" charset="-122"/>
              <a:ea typeface="微软雅黑" panose="020B0503020204020204" pitchFamily="34" charset="-122"/>
            </a:endParaRPr>
          </a:p>
        </p:txBody>
      </p:sp>
      <p:sp>
        <p:nvSpPr>
          <p:cNvPr id="11271" name="内容占位符 13"/>
          <p:cNvSpPr>
            <a:spLocks noGrp="1"/>
          </p:cNvSpPr>
          <p:nvPr>
            <p:ph idx="4294967295"/>
          </p:nvPr>
        </p:nvSpPr>
        <p:spPr>
          <a:xfrm>
            <a:off x="504190" y="1728000"/>
            <a:ext cx="3261360" cy="3820795"/>
          </a:xfrm>
        </p:spPr>
        <p:txBody>
          <a:bodyPr vert="horz" wrap="square" lIns="91440" tIns="45720" rIns="91440" bIns="45720" rtlCol="0" anchor="t" anchorCtr="0">
            <a:noAutofit/>
          </a:bodyPr>
          <a:p>
            <a:pPr marL="0" lvl="0" indent="0" algn="l" fontAlgn="auto">
              <a:lnSpc>
                <a:spcPct val="150000"/>
              </a:lnSpc>
              <a:spcBef>
                <a:spcPts val="0"/>
              </a:spcBef>
              <a:spcAft>
                <a:spcPts val="0"/>
              </a:spcAft>
              <a:buSzTx/>
              <a:buNone/>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输入样例</a:t>
            </a:r>
            <a:endParaRPr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indent="0" algn="l" fontAlgn="auto">
              <a:lnSpc>
                <a:spcPct val="150000"/>
              </a:lnSpc>
              <a:spcBef>
                <a:spcPts val="0"/>
              </a:spcBef>
              <a:spcAft>
                <a:spcPts val="0"/>
              </a:spcAft>
              <a:buSzTx/>
              <a:buNone/>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3</a:t>
            </a:r>
            <a:endParaRPr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indent="0" algn="l" fontAlgn="auto">
              <a:lnSpc>
                <a:spcPct val="150000"/>
              </a:lnSpc>
              <a:spcBef>
                <a:spcPts val="0"/>
              </a:spcBef>
              <a:spcAft>
                <a:spcPts val="0"/>
              </a:spcAft>
              <a:buSzTx/>
              <a:buNone/>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0 2</a:t>
            </a:r>
            <a:endParaRPr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indent="0" algn="l" fontAlgn="auto">
              <a:lnSpc>
                <a:spcPct val="150000"/>
              </a:lnSpc>
              <a:spcBef>
                <a:spcPts val="0"/>
              </a:spcBef>
              <a:spcAft>
                <a:spcPts val="0"/>
              </a:spcAft>
              <a:buSzTx/>
              <a:buNone/>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2 4</a:t>
            </a:r>
            <a:endParaRPr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indent="0" algn="l" fontAlgn="auto">
              <a:lnSpc>
                <a:spcPct val="150000"/>
              </a:lnSpc>
              <a:spcBef>
                <a:spcPts val="0"/>
              </a:spcBef>
              <a:spcAft>
                <a:spcPts val="0"/>
              </a:spcAft>
              <a:buSzTx/>
              <a:buNone/>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1 3</a:t>
            </a:r>
            <a:endParaRPr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indent="0" algn="l" fontAlgn="auto">
              <a:lnSpc>
                <a:spcPct val="150000"/>
              </a:lnSpc>
              <a:spcBef>
                <a:spcPts val="0"/>
              </a:spcBef>
              <a:spcAft>
                <a:spcPts val="0"/>
              </a:spcAft>
              <a:buSzTx/>
              <a:buNone/>
            </a:pPr>
            <a:endParaRPr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indent="0" algn="l" fontAlgn="auto">
              <a:lnSpc>
                <a:spcPct val="150000"/>
              </a:lnSpc>
              <a:spcBef>
                <a:spcPts val="0"/>
              </a:spcBef>
              <a:spcAft>
                <a:spcPts val="0"/>
              </a:spcAft>
              <a:buSzTx/>
              <a:buNone/>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输出样例：</a:t>
            </a:r>
            <a:endParaRPr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indent="0" algn="l" fontAlgn="auto">
              <a:lnSpc>
                <a:spcPct val="150000"/>
              </a:lnSpc>
              <a:spcBef>
                <a:spcPts val="0"/>
              </a:spcBef>
              <a:spcAft>
                <a:spcPts val="0"/>
              </a:spcAft>
              <a:buSzTx/>
              <a:buNone/>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2</a:t>
            </a:r>
            <a:endParaRPr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5122" name="标题 1"/>
          <p:cNvSpPr txBox="1">
            <a:spLocks noGrp="1"/>
          </p:cNvSpPr>
          <p:nvPr>
            <p:custDataLst>
              <p:tags r:id="rId1"/>
            </p:custDataLst>
          </p:nvPr>
        </p:nvSpPr>
        <p:spPr>
          <a:xfrm>
            <a:off x="252000" y="576000"/>
            <a:ext cx="6642100" cy="953135"/>
          </a:xfrm>
          <a:prstGeom prst="rect">
            <a:avLst/>
          </a:prstGeom>
          <a:noFill/>
        </p:spPr>
        <p:txBody>
          <a:bodyPr vert="horz" wrap="square" lIns="91440" tIns="45720" rIns="91440" bIns="45720" rtlCol="0" anchor="t" anchorCtr="0">
            <a:spAutoFit/>
          </a:bodyPr>
          <a:lstStyle>
            <a:lvl1pPr algn="l" defTabSz="1218565" rtl="0" eaLnBrk="1" latinLnBrk="0" hangingPunct="1">
              <a:spcBef>
                <a:spcPct val="0"/>
              </a:spcBef>
              <a:buNone/>
              <a:defRPr sz="3600" kern="1200">
                <a:solidFill>
                  <a:schemeClr val="tx1"/>
                </a:solidFill>
                <a:latin typeface="宋体" panose="02010600030101010101" pitchFamily="2" charset="-122"/>
                <a:ea typeface="宋体" panose="02010600030101010101" pitchFamily="2" charset="-122"/>
                <a:cs typeface="+mj-cs"/>
              </a:defRPr>
            </a:lvl1pPr>
          </a:lstStyle>
          <a:p>
            <a:pPr lvl="0" algn="l" defTabSz="914400">
              <a:lnSpc>
                <a:spcPct val="200000"/>
              </a:lnSpc>
              <a:buClrTx/>
              <a:buSzTx/>
              <a:buFontTx/>
            </a:pPr>
            <a:r>
              <a:rPr lang="zh-CN" b="1" dirty="0" smtClean="0">
                <a:latin typeface="微软雅黑" panose="020B0503020204020204" pitchFamily="34" charset="-122"/>
                <a:ea typeface="微软雅黑" panose="020B0503020204020204" pitchFamily="34" charset="-122"/>
                <a:cs typeface="宋体" panose="02010600030101010101" pitchFamily="2" charset="-122"/>
                <a:sym typeface="+mn-ea"/>
              </a:rPr>
              <a:t>【例1】参加比赛</a:t>
            </a:r>
            <a:endParaRPr lang="zh-CN" b="1" dirty="0" smtClean="0">
              <a:latin typeface="微软雅黑" panose="020B0503020204020204" pitchFamily="34" charset="-122"/>
              <a:ea typeface="微软雅黑" panose="020B0503020204020204" pitchFamily="34" charset="-122"/>
              <a:cs typeface="宋体" panose="02010600030101010101" pitchFamily="2" charset="-122"/>
              <a:sym typeface="+mn-ea"/>
            </a:endParaRPr>
          </a:p>
        </p:txBody>
      </p:sp>
      <p:pic>
        <p:nvPicPr>
          <p:cNvPr id="3" name="图片 2" descr="32313539363932303b32313539363830303b5c455bb6529e516c"/>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343515" y="1115695"/>
            <a:ext cx="1283970" cy="1283970"/>
          </a:xfrm>
          <a:prstGeom prst="rect">
            <a:avLst/>
          </a:prstGeom>
        </p:spPr>
      </p:pic>
      <p:sp>
        <p:nvSpPr>
          <p:cNvPr id="4" name="内容占位符 13"/>
          <p:cNvSpPr>
            <a:spLocks noGrp="1"/>
          </p:cNvSpPr>
          <p:nvPr/>
        </p:nvSpPr>
        <p:spPr>
          <a:xfrm>
            <a:off x="5039995" y="1728000"/>
            <a:ext cx="3474720" cy="542290"/>
          </a:xfrm>
          <a:prstGeom prst="rect">
            <a:avLst/>
          </a:prstGeom>
        </p:spPr>
        <p:txBody>
          <a:bodyPr vert="horz" wrap="square" lIns="91440" tIns="45720" rIns="91440" bIns="45720" rtlCol="0" anchor="t" anchorCtr="0">
            <a:noAutofit/>
          </a:bodyPr>
          <a:lstStyle>
            <a:lvl1pPr marL="304800" indent="-304800" algn="l" defTabSz="1218565" rtl="0" eaLnBrk="1" latinLnBrk="0" hangingPunct="1">
              <a:lnSpc>
                <a:spcPct val="90000"/>
              </a:lnSpc>
              <a:spcBef>
                <a:spcPts val="1800"/>
              </a:spcBef>
              <a:buClr>
                <a:schemeClr val="accent1">
                  <a:lumMod val="75000"/>
                </a:schemeClr>
              </a:buClr>
              <a:buFont typeface="Arial" panose="020B0604020202020204" pitchFamily="34" charset="0"/>
              <a:buChar char="•"/>
              <a:defRPr sz="2800" kern="1200">
                <a:solidFill>
                  <a:schemeClr val="tx1"/>
                </a:solidFill>
                <a:latin typeface="宋体" panose="02010600030101010101" pitchFamily="2" charset="-122"/>
                <a:ea typeface="宋体" panose="02010600030101010101" pitchFamily="2" charset="-122"/>
                <a:cs typeface="+mn-cs"/>
              </a:defRPr>
            </a:lvl1pPr>
            <a:lvl2pPr marL="755650" indent="-304800" algn="l" defTabSz="1218565" rtl="0" eaLnBrk="1" latinLnBrk="0" hangingPunct="1">
              <a:lnSpc>
                <a:spcPct val="90000"/>
              </a:lnSpc>
              <a:spcBef>
                <a:spcPts val="1200"/>
              </a:spcBef>
              <a:buClr>
                <a:schemeClr val="accent1">
                  <a:lumMod val="75000"/>
                </a:schemeClr>
              </a:buClr>
              <a:buFont typeface="Arial" panose="020B0604020202020204" pitchFamily="34" charset="0"/>
              <a:buChar char="–"/>
              <a:defRPr sz="2400" kern="1200">
                <a:solidFill>
                  <a:schemeClr val="tx1"/>
                </a:solidFill>
                <a:latin typeface="宋体" panose="02010600030101010101" pitchFamily="2" charset="-122"/>
                <a:ea typeface="宋体" panose="02010600030101010101" pitchFamily="2" charset="-122"/>
                <a:cs typeface="+mn-cs"/>
              </a:defRPr>
            </a:lvl2pPr>
            <a:lvl3pPr marL="1206500" indent="-304800" algn="l" defTabSz="1218565" rtl="0" eaLnBrk="1" latinLnBrk="0" hangingPunct="1">
              <a:lnSpc>
                <a:spcPct val="90000"/>
              </a:lnSpc>
              <a:spcBef>
                <a:spcPts val="800"/>
              </a:spcBef>
              <a:buClr>
                <a:schemeClr val="accent1">
                  <a:lumMod val="75000"/>
                </a:schemeClr>
              </a:buClr>
              <a:buFont typeface="Arial" panose="020B0604020202020204" pitchFamily="34" charset="0"/>
              <a:buChar char="•"/>
              <a:defRPr sz="2000" kern="1200">
                <a:solidFill>
                  <a:schemeClr val="tx1"/>
                </a:solidFill>
                <a:latin typeface="宋体" panose="02010600030101010101" pitchFamily="2" charset="-122"/>
                <a:ea typeface="宋体" panose="02010600030101010101" pitchFamily="2" charset="-122"/>
                <a:cs typeface="+mn-cs"/>
              </a:defRPr>
            </a:lvl3pPr>
            <a:lvl4pPr marL="1657985" indent="-304800" algn="l" defTabSz="1218565" rtl="0" eaLnBrk="1" latinLnBrk="0" hangingPunct="1">
              <a:lnSpc>
                <a:spcPct val="90000"/>
              </a:lnSpc>
              <a:spcBef>
                <a:spcPts val="800"/>
              </a:spcBef>
              <a:buClr>
                <a:schemeClr val="accent1">
                  <a:lumMod val="75000"/>
                </a:schemeClr>
              </a:buClr>
              <a:buFont typeface="Arial" panose="020B0604020202020204" pitchFamily="34" charset="0"/>
              <a:buChar char="•"/>
              <a:defRPr sz="2000" kern="1200">
                <a:solidFill>
                  <a:schemeClr val="tx1"/>
                </a:solidFill>
                <a:latin typeface="宋体" panose="02010600030101010101" pitchFamily="2" charset="-122"/>
                <a:ea typeface="宋体" panose="02010600030101010101" pitchFamily="2" charset="-122"/>
                <a:cs typeface="+mn-cs"/>
              </a:defRPr>
            </a:lvl4pPr>
            <a:lvl5pPr marL="2108835" indent="-304800" algn="l" defTabSz="1218565" rtl="0" eaLnBrk="1" latinLnBrk="0" hangingPunct="1">
              <a:lnSpc>
                <a:spcPct val="90000"/>
              </a:lnSpc>
              <a:spcBef>
                <a:spcPts val="800"/>
              </a:spcBef>
              <a:buClr>
                <a:schemeClr val="accent1">
                  <a:lumMod val="75000"/>
                </a:schemeClr>
              </a:buClr>
              <a:buFont typeface="Arial" panose="020B0604020202020204" pitchFamily="34" charset="0"/>
              <a:buChar char="•"/>
              <a:defRPr sz="2000" kern="1200">
                <a:solidFill>
                  <a:schemeClr val="tx1"/>
                </a:solidFill>
                <a:latin typeface="宋体" panose="02010600030101010101" pitchFamily="2" charset="-122"/>
                <a:ea typeface="宋体" panose="02010600030101010101" pitchFamily="2" charset="-122"/>
                <a:cs typeface="+mn-cs"/>
              </a:defRPr>
            </a:lvl5pPr>
            <a:lvl6pPr marL="2559685" indent="-304800" algn="l" defTabSz="1218565" rtl="0" eaLnBrk="1" latinLnBrk="0" hangingPunct="1">
              <a:lnSpc>
                <a:spcPct val="90000"/>
              </a:lnSpc>
              <a:spcBef>
                <a:spcPts val="800"/>
              </a:spcBef>
              <a:buClr>
                <a:schemeClr val="accent1"/>
              </a:buClr>
              <a:buFont typeface="Arial" panose="020B0604020202020204" pitchFamily="34" charset="0"/>
              <a:buChar char="•"/>
              <a:defRPr sz="2000" kern="1200" baseline="0">
                <a:solidFill>
                  <a:schemeClr val="tx1"/>
                </a:solidFill>
                <a:latin typeface="+mn-lt"/>
                <a:ea typeface="+mn-ea"/>
                <a:cs typeface="+mn-cs"/>
              </a:defRPr>
            </a:lvl6pPr>
            <a:lvl7pPr marL="3011170" indent="-304800" algn="l" defTabSz="1218565" rtl="0" eaLnBrk="1" latinLnBrk="0" hangingPunct="1">
              <a:lnSpc>
                <a:spcPct val="90000"/>
              </a:lnSpc>
              <a:spcBef>
                <a:spcPts val="800"/>
              </a:spcBef>
              <a:buClr>
                <a:schemeClr val="accent1"/>
              </a:buClr>
              <a:buFont typeface="Arial" panose="020B0604020202020204" pitchFamily="34" charset="0"/>
              <a:buChar char="•"/>
              <a:defRPr sz="2000" kern="1200" baseline="0">
                <a:solidFill>
                  <a:schemeClr val="tx1"/>
                </a:solidFill>
                <a:latin typeface="+mn-lt"/>
                <a:ea typeface="+mn-ea"/>
                <a:cs typeface="+mn-cs"/>
              </a:defRPr>
            </a:lvl7pPr>
            <a:lvl8pPr marL="3462020" indent="-304800" algn="l" defTabSz="1218565" rtl="0" eaLnBrk="1" latinLnBrk="0" hangingPunct="1">
              <a:lnSpc>
                <a:spcPct val="90000"/>
              </a:lnSpc>
              <a:spcBef>
                <a:spcPts val="800"/>
              </a:spcBef>
              <a:buClr>
                <a:schemeClr val="accent1"/>
              </a:buClr>
              <a:buFont typeface="Arial" panose="020B0604020202020204" pitchFamily="34" charset="0"/>
              <a:buChar char="•"/>
              <a:defRPr sz="2000" kern="1200" baseline="0">
                <a:solidFill>
                  <a:schemeClr val="tx1"/>
                </a:solidFill>
                <a:latin typeface="+mn-lt"/>
                <a:ea typeface="+mn-ea"/>
                <a:cs typeface="+mn-cs"/>
              </a:defRPr>
            </a:lvl8pPr>
            <a:lvl9pPr marL="3912870" indent="-304800" algn="l" defTabSz="1218565" rtl="0" eaLnBrk="1" latinLnBrk="0" hangingPunct="1">
              <a:lnSpc>
                <a:spcPct val="90000"/>
              </a:lnSpc>
              <a:spcBef>
                <a:spcPts val="800"/>
              </a:spcBef>
              <a:buClr>
                <a:schemeClr val="accent1"/>
              </a:buClr>
              <a:buFont typeface="Arial" panose="020B0604020202020204" pitchFamily="34" charset="0"/>
              <a:buChar char="•"/>
              <a:defRPr sz="2000" kern="1200" baseline="0">
                <a:solidFill>
                  <a:schemeClr val="tx1"/>
                </a:solidFill>
                <a:latin typeface="+mn-lt"/>
                <a:ea typeface="+mn-ea"/>
                <a:cs typeface="+mn-cs"/>
              </a:defRPr>
            </a:lvl9pPr>
          </a:lstStyle>
          <a:p>
            <a:pPr marL="0" lvl="0" indent="0" algn="l" fontAlgn="auto">
              <a:lnSpc>
                <a:spcPct val="150000"/>
              </a:lnSpc>
              <a:spcBef>
                <a:spcPts val="300"/>
              </a:spcBef>
              <a:spcAft>
                <a:spcPts val="0"/>
              </a:spcAft>
              <a:buSzTx/>
              <a:buNone/>
            </a:pPr>
            <a:r>
              <a:rPr lang="zh-CN" sz="2400" dirty="0">
                <a:latin typeface="微软雅黑" panose="020B0503020204020204" pitchFamily="34" charset="-122"/>
                <a:ea typeface="微软雅黑" panose="020B0503020204020204" pitchFamily="34" charset="-122"/>
                <a:cs typeface="微软雅黑" panose="020B0503020204020204" pitchFamily="34" charset="-122"/>
                <a:sym typeface="+mn-ea"/>
              </a:rPr>
              <a:t>样例分析</a:t>
            </a:r>
            <a:endParaRPr sz="24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indent="0" algn="l" fontAlgn="auto">
              <a:lnSpc>
                <a:spcPct val="150000"/>
              </a:lnSpc>
              <a:spcBef>
                <a:spcPts val="300"/>
              </a:spcBef>
              <a:spcAft>
                <a:spcPts val="0"/>
              </a:spcAft>
              <a:buSzTx/>
              <a:buNone/>
            </a:pPr>
            <a:endParaRPr sz="2400"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graphicFrame>
        <p:nvGraphicFramePr>
          <p:cNvPr id="5" name="表格 4"/>
          <p:cNvGraphicFramePr/>
          <p:nvPr>
            <p:custDataLst>
              <p:tags r:id="rId4"/>
            </p:custDataLst>
          </p:nvPr>
        </p:nvGraphicFramePr>
        <p:xfrm>
          <a:off x="5470525" y="2448245"/>
          <a:ext cx="3639820" cy="467995"/>
        </p:xfrm>
        <a:graphic>
          <a:graphicData uri="http://schemas.openxmlformats.org/drawingml/2006/table">
            <a:tbl>
              <a:tblPr>
                <a:tableStyleId>{5C22544A-7EE6-4342-B048-85BDC9FD1C3A}</a:tableStyleId>
              </a:tblPr>
              <a:tblGrid>
                <a:gridCol w="606425"/>
                <a:gridCol w="607237"/>
                <a:gridCol w="606425"/>
                <a:gridCol w="606601"/>
                <a:gridCol w="606425"/>
              </a:tblGrid>
              <a:tr h="467995">
                <a:tc>
                  <a:txBody>
                    <a:bodyPr/>
                    <a:p>
                      <a:pPr algn="ctr">
                        <a:buNone/>
                      </a:pPr>
                      <a:r>
                        <a:rPr lang="en-US" altLang="zh-CN" sz="2000">
                          <a:latin typeface="Times New Roman" panose="02020603050405020304" charset="0"/>
                          <a:cs typeface="Times New Roman" panose="02020603050405020304" charset="0"/>
                        </a:rPr>
                        <a:t>0</a:t>
                      </a:r>
                      <a:endParaRPr lang="en-US" altLang="zh-CN" sz="2000">
                        <a:latin typeface="Times New Roman" panose="02020603050405020304" charset="0"/>
                        <a:cs typeface="Times New Roman" panose="02020603050405020304" charset="0"/>
                      </a:endParaRPr>
                    </a:p>
                  </a:txBody>
                  <a:tcPr marL="46990" marR="46990" marT="46990" marB="46990" anchor="ctr" anchorCtr="0">
                    <a:lnL>
                      <a:noFill/>
                    </a:lnL>
                    <a:lnR>
                      <a:noFill/>
                    </a:lnR>
                    <a:lnT>
                      <a:noFill/>
                    </a:lnT>
                    <a:lnB>
                      <a:noFill/>
                    </a:lnB>
                    <a:lnTlToBr>
                      <a:noFill/>
                    </a:lnTlToBr>
                    <a:lnBlToTr>
                      <a:noFill/>
                    </a:lnBlToTr>
                    <a:noFill/>
                  </a:tcPr>
                </a:tc>
                <a:tc>
                  <a:txBody>
                    <a:bodyPr/>
                    <a:p>
                      <a:pPr algn="ctr">
                        <a:buNone/>
                      </a:pPr>
                      <a:r>
                        <a:rPr lang="en-US" altLang="zh-CN" sz="2000">
                          <a:latin typeface="Times New Roman" panose="02020603050405020304" charset="0"/>
                          <a:cs typeface="Times New Roman" panose="02020603050405020304" charset="0"/>
                        </a:rPr>
                        <a:t>1</a:t>
                      </a:r>
                      <a:endParaRPr lang="en-US" altLang="zh-CN" sz="2000">
                        <a:latin typeface="Times New Roman" panose="02020603050405020304" charset="0"/>
                        <a:cs typeface="Times New Roman" panose="02020603050405020304" charset="0"/>
                      </a:endParaRPr>
                    </a:p>
                  </a:txBody>
                  <a:tcPr marL="46990" marR="46990" marT="46990" marB="46990" anchor="ctr" anchorCtr="0">
                    <a:lnL>
                      <a:noFill/>
                    </a:lnL>
                    <a:lnR>
                      <a:noFill/>
                    </a:lnR>
                    <a:lnT>
                      <a:noFill/>
                    </a:lnT>
                    <a:lnB>
                      <a:noFill/>
                    </a:lnB>
                    <a:lnTlToBr>
                      <a:noFill/>
                    </a:lnTlToBr>
                    <a:lnBlToTr>
                      <a:noFill/>
                    </a:lnBlToTr>
                    <a:noFill/>
                  </a:tcPr>
                </a:tc>
                <a:tc>
                  <a:txBody>
                    <a:bodyPr/>
                    <a:p>
                      <a:pPr algn="ctr">
                        <a:buNone/>
                      </a:pPr>
                      <a:r>
                        <a:rPr lang="en-US" altLang="zh-CN" sz="2000">
                          <a:latin typeface="Times New Roman" panose="02020603050405020304" charset="0"/>
                          <a:cs typeface="Times New Roman" panose="02020603050405020304" charset="0"/>
                        </a:rPr>
                        <a:t>2</a:t>
                      </a:r>
                      <a:endParaRPr lang="en-US" altLang="zh-CN" sz="2000">
                        <a:latin typeface="Times New Roman" panose="02020603050405020304" charset="0"/>
                        <a:cs typeface="Times New Roman" panose="02020603050405020304" charset="0"/>
                      </a:endParaRPr>
                    </a:p>
                  </a:txBody>
                  <a:tcPr marL="46990" marR="46990" marT="46990" marB="46990" anchor="ctr" anchorCtr="0">
                    <a:lnL>
                      <a:noFill/>
                    </a:lnL>
                    <a:lnR>
                      <a:noFill/>
                    </a:lnR>
                    <a:lnT>
                      <a:noFill/>
                    </a:lnT>
                    <a:lnB>
                      <a:noFill/>
                    </a:lnB>
                    <a:lnTlToBr>
                      <a:noFill/>
                    </a:lnTlToBr>
                    <a:lnBlToTr>
                      <a:noFill/>
                    </a:lnBlToTr>
                    <a:noFill/>
                  </a:tcPr>
                </a:tc>
                <a:tc>
                  <a:txBody>
                    <a:bodyPr/>
                    <a:p>
                      <a:pPr algn="ctr">
                        <a:buNone/>
                      </a:pPr>
                      <a:r>
                        <a:rPr lang="en-US" altLang="zh-CN" sz="2000">
                          <a:latin typeface="Times New Roman" panose="02020603050405020304" charset="0"/>
                          <a:cs typeface="Times New Roman" panose="02020603050405020304" charset="0"/>
                        </a:rPr>
                        <a:t>3</a:t>
                      </a:r>
                      <a:endParaRPr lang="en-US" altLang="zh-CN" sz="2000">
                        <a:latin typeface="Times New Roman" panose="02020603050405020304" charset="0"/>
                        <a:cs typeface="Times New Roman" panose="02020603050405020304" charset="0"/>
                      </a:endParaRPr>
                    </a:p>
                  </a:txBody>
                  <a:tcPr marL="46990" marR="46990" marT="46990" marB="46990" anchor="ctr" anchorCtr="0">
                    <a:lnL>
                      <a:noFill/>
                    </a:lnL>
                    <a:lnR>
                      <a:noFill/>
                    </a:lnR>
                    <a:lnT>
                      <a:noFill/>
                    </a:lnT>
                    <a:lnB>
                      <a:noFill/>
                    </a:lnB>
                    <a:lnTlToBr>
                      <a:noFill/>
                    </a:lnTlToBr>
                    <a:lnBlToTr>
                      <a:noFill/>
                    </a:lnBlToTr>
                    <a:noFill/>
                  </a:tcPr>
                </a:tc>
                <a:tc>
                  <a:txBody>
                    <a:bodyPr/>
                    <a:p>
                      <a:pPr algn="ctr">
                        <a:buNone/>
                      </a:pPr>
                      <a:r>
                        <a:rPr lang="en-US" altLang="zh-CN" sz="2000">
                          <a:latin typeface="Times New Roman" panose="02020603050405020304" charset="0"/>
                          <a:cs typeface="Times New Roman" panose="02020603050405020304" charset="0"/>
                        </a:rPr>
                        <a:t>4</a:t>
                      </a:r>
                      <a:endParaRPr lang="en-US" altLang="zh-CN" sz="2000">
                        <a:latin typeface="Times New Roman" panose="02020603050405020304" charset="0"/>
                        <a:cs typeface="Times New Roman" panose="02020603050405020304" charset="0"/>
                      </a:endParaRPr>
                    </a:p>
                  </a:txBody>
                  <a:tcPr marL="46990" marR="46990" marT="46990" marB="46990" anchor="ctr" anchorCtr="0">
                    <a:lnL>
                      <a:noFill/>
                    </a:lnL>
                    <a:lnR>
                      <a:noFill/>
                    </a:lnR>
                    <a:lnT>
                      <a:noFill/>
                    </a:lnT>
                    <a:lnB>
                      <a:noFill/>
                    </a:lnB>
                    <a:lnTlToBr>
                      <a:noFill/>
                    </a:lnTlToBr>
                    <a:lnBlToTr>
                      <a:noFill/>
                    </a:lnBlToTr>
                    <a:noFill/>
                  </a:tcPr>
                </a:tc>
              </a:tr>
            </a:tbl>
          </a:graphicData>
        </a:graphic>
      </p:graphicFrame>
      <p:sp>
        <p:nvSpPr>
          <p:cNvPr id="2" name="内容占位符 13"/>
          <p:cNvSpPr>
            <a:spLocks noGrp="1"/>
          </p:cNvSpPr>
          <p:nvPr/>
        </p:nvSpPr>
        <p:spPr>
          <a:xfrm>
            <a:off x="5039995" y="4509770"/>
            <a:ext cx="5676265" cy="1036320"/>
          </a:xfrm>
          <a:prstGeom prst="rect">
            <a:avLst/>
          </a:prstGeom>
        </p:spPr>
        <p:txBody>
          <a:bodyPr vert="horz" wrap="square" lIns="91440" tIns="45720" rIns="91440" bIns="45720" rtlCol="0" anchor="t" anchorCtr="0">
            <a:noAutofit/>
          </a:bodyPr>
          <a:lstStyle>
            <a:lvl1pPr marL="304800" indent="-304800" algn="l" defTabSz="1218565" rtl="0" eaLnBrk="1" latinLnBrk="0" hangingPunct="1">
              <a:lnSpc>
                <a:spcPct val="90000"/>
              </a:lnSpc>
              <a:spcBef>
                <a:spcPts val="1800"/>
              </a:spcBef>
              <a:buClr>
                <a:schemeClr val="accent1">
                  <a:lumMod val="75000"/>
                </a:schemeClr>
              </a:buClr>
              <a:buFont typeface="Arial" panose="020B0604020202020204" pitchFamily="34" charset="0"/>
              <a:buChar char="•"/>
              <a:defRPr sz="2800" kern="1200">
                <a:solidFill>
                  <a:schemeClr val="tx1"/>
                </a:solidFill>
                <a:latin typeface="宋体" panose="02010600030101010101" pitchFamily="2" charset="-122"/>
                <a:ea typeface="宋体" panose="02010600030101010101" pitchFamily="2" charset="-122"/>
                <a:cs typeface="+mn-cs"/>
              </a:defRPr>
            </a:lvl1pPr>
            <a:lvl2pPr marL="755650" indent="-304800" algn="l" defTabSz="1218565" rtl="0" eaLnBrk="1" latinLnBrk="0" hangingPunct="1">
              <a:lnSpc>
                <a:spcPct val="90000"/>
              </a:lnSpc>
              <a:spcBef>
                <a:spcPts val="1200"/>
              </a:spcBef>
              <a:buClr>
                <a:schemeClr val="accent1">
                  <a:lumMod val="75000"/>
                </a:schemeClr>
              </a:buClr>
              <a:buFont typeface="Arial" panose="020B0604020202020204" pitchFamily="34" charset="0"/>
              <a:buChar char="–"/>
              <a:defRPr sz="2400" kern="1200">
                <a:solidFill>
                  <a:schemeClr val="tx1"/>
                </a:solidFill>
                <a:latin typeface="宋体" panose="02010600030101010101" pitchFamily="2" charset="-122"/>
                <a:ea typeface="宋体" panose="02010600030101010101" pitchFamily="2" charset="-122"/>
                <a:cs typeface="+mn-cs"/>
              </a:defRPr>
            </a:lvl2pPr>
            <a:lvl3pPr marL="1206500" indent="-304800" algn="l" defTabSz="1218565" rtl="0" eaLnBrk="1" latinLnBrk="0" hangingPunct="1">
              <a:lnSpc>
                <a:spcPct val="90000"/>
              </a:lnSpc>
              <a:spcBef>
                <a:spcPts val="800"/>
              </a:spcBef>
              <a:buClr>
                <a:schemeClr val="accent1">
                  <a:lumMod val="75000"/>
                </a:schemeClr>
              </a:buClr>
              <a:buFont typeface="Arial" panose="020B0604020202020204" pitchFamily="34" charset="0"/>
              <a:buChar char="•"/>
              <a:defRPr sz="2000" kern="1200">
                <a:solidFill>
                  <a:schemeClr val="tx1"/>
                </a:solidFill>
                <a:latin typeface="宋体" panose="02010600030101010101" pitchFamily="2" charset="-122"/>
                <a:ea typeface="宋体" panose="02010600030101010101" pitchFamily="2" charset="-122"/>
                <a:cs typeface="+mn-cs"/>
              </a:defRPr>
            </a:lvl3pPr>
            <a:lvl4pPr marL="1657985" indent="-304800" algn="l" defTabSz="1218565" rtl="0" eaLnBrk="1" latinLnBrk="0" hangingPunct="1">
              <a:lnSpc>
                <a:spcPct val="90000"/>
              </a:lnSpc>
              <a:spcBef>
                <a:spcPts val="800"/>
              </a:spcBef>
              <a:buClr>
                <a:schemeClr val="accent1">
                  <a:lumMod val="75000"/>
                </a:schemeClr>
              </a:buClr>
              <a:buFont typeface="Arial" panose="020B0604020202020204" pitchFamily="34" charset="0"/>
              <a:buChar char="•"/>
              <a:defRPr sz="2000" kern="1200">
                <a:solidFill>
                  <a:schemeClr val="tx1"/>
                </a:solidFill>
                <a:latin typeface="宋体" panose="02010600030101010101" pitchFamily="2" charset="-122"/>
                <a:ea typeface="宋体" panose="02010600030101010101" pitchFamily="2" charset="-122"/>
                <a:cs typeface="+mn-cs"/>
              </a:defRPr>
            </a:lvl4pPr>
            <a:lvl5pPr marL="2108835" indent="-304800" algn="l" defTabSz="1218565" rtl="0" eaLnBrk="1" latinLnBrk="0" hangingPunct="1">
              <a:lnSpc>
                <a:spcPct val="90000"/>
              </a:lnSpc>
              <a:spcBef>
                <a:spcPts val="800"/>
              </a:spcBef>
              <a:buClr>
                <a:schemeClr val="accent1">
                  <a:lumMod val="75000"/>
                </a:schemeClr>
              </a:buClr>
              <a:buFont typeface="Arial" panose="020B0604020202020204" pitchFamily="34" charset="0"/>
              <a:buChar char="•"/>
              <a:defRPr sz="2000" kern="1200">
                <a:solidFill>
                  <a:schemeClr val="tx1"/>
                </a:solidFill>
                <a:latin typeface="宋体" panose="02010600030101010101" pitchFamily="2" charset="-122"/>
                <a:ea typeface="宋体" panose="02010600030101010101" pitchFamily="2" charset="-122"/>
                <a:cs typeface="+mn-cs"/>
              </a:defRPr>
            </a:lvl5pPr>
            <a:lvl6pPr marL="2559685" indent="-304800" algn="l" defTabSz="1218565" rtl="0" eaLnBrk="1" latinLnBrk="0" hangingPunct="1">
              <a:lnSpc>
                <a:spcPct val="90000"/>
              </a:lnSpc>
              <a:spcBef>
                <a:spcPts val="800"/>
              </a:spcBef>
              <a:buClr>
                <a:schemeClr val="accent1"/>
              </a:buClr>
              <a:buFont typeface="Arial" panose="020B0604020202020204" pitchFamily="34" charset="0"/>
              <a:buChar char="•"/>
              <a:defRPr sz="2000" kern="1200" baseline="0">
                <a:solidFill>
                  <a:schemeClr val="tx1"/>
                </a:solidFill>
                <a:latin typeface="+mn-lt"/>
                <a:ea typeface="+mn-ea"/>
                <a:cs typeface="+mn-cs"/>
              </a:defRPr>
            </a:lvl6pPr>
            <a:lvl7pPr marL="3011170" indent="-304800" algn="l" defTabSz="1218565" rtl="0" eaLnBrk="1" latinLnBrk="0" hangingPunct="1">
              <a:lnSpc>
                <a:spcPct val="90000"/>
              </a:lnSpc>
              <a:spcBef>
                <a:spcPts val="800"/>
              </a:spcBef>
              <a:buClr>
                <a:schemeClr val="accent1"/>
              </a:buClr>
              <a:buFont typeface="Arial" panose="020B0604020202020204" pitchFamily="34" charset="0"/>
              <a:buChar char="•"/>
              <a:defRPr sz="2000" kern="1200" baseline="0">
                <a:solidFill>
                  <a:schemeClr val="tx1"/>
                </a:solidFill>
                <a:latin typeface="+mn-lt"/>
                <a:ea typeface="+mn-ea"/>
                <a:cs typeface="+mn-cs"/>
              </a:defRPr>
            </a:lvl7pPr>
            <a:lvl8pPr marL="3462020" indent="-304800" algn="l" defTabSz="1218565" rtl="0" eaLnBrk="1" latinLnBrk="0" hangingPunct="1">
              <a:lnSpc>
                <a:spcPct val="90000"/>
              </a:lnSpc>
              <a:spcBef>
                <a:spcPts val="800"/>
              </a:spcBef>
              <a:buClr>
                <a:schemeClr val="accent1"/>
              </a:buClr>
              <a:buFont typeface="Arial" panose="020B0604020202020204" pitchFamily="34" charset="0"/>
              <a:buChar char="•"/>
              <a:defRPr sz="2000" kern="1200" baseline="0">
                <a:solidFill>
                  <a:schemeClr val="tx1"/>
                </a:solidFill>
                <a:latin typeface="+mn-lt"/>
                <a:ea typeface="+mn-ea"/>
                <a:cs typeface="+mn-cs"/>
              </a:defRPr>
            </a:lvl8pPr>
            <a:lvl9pPr marL="3912870" indent="-304800" algn="l" defTabSz="1218565" rtl="0" eaLnBrk="1" latinLnBrk="0" hangingPunct="1">
              <a:lnSpc>
                <a:spcPct val="90000"/>
              </a:lnSpc>
              <a:spcBef>
                <a:spcPts val="800"/>
              </a:spcBef>
              <a:buClr>
                <a:schemeClr val="accent1"/>
              </a:buClr>
              <a:buFont typeface="Arial" panose="020B0604020202020204" pitchFamily="34" charset="0"/>
              <a:buChar char="•"/>
              <a:defRPr sz="2000" kern="1200" baseline="0">
                <a:solidFill>
                  <a:schemeClr val="tx1"/>
                </a:solidFill>
                <a:latin typeface="+mn-lt"/>
                <a:ea typeface="+mn-ea"/>
                <a:cs typeface="+mn-cs"/>
              </a:defRPr>
            </a:lvl9pPr>
          </a:lstStyle>
          <a:p>
            <a:pPr marL="0" lvl="0" indent="0" algn="l" fontAlgn="auto">
              <a:lnSpc>
                <a:spcPct val="150000"/>
              </a:lnSpc>
              <a:spcBef>
                <a:spcPts val="0"/>
              </a:spcBef>
              <a:spcAft>
                <a:spcPts val="0"/>
              </a:spcAft>
              <a:buSzTx/>
              <a:buNone/>
            </a:pP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由上图可知，小</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sym typeface="+mn-ea"/>
              </a:rPr>
              <a:t>x</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最多可以参加</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sym typeface="+mn-ea"/>
              </a:rPr>
              <a:t>2</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场比赛，</a:t>
            </a:r>
            <a:b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b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分别是</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第</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sym typeface="+mn-ea"/>
              </a:rPr>
              <a:t> 1 </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场</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和</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第</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sym typeface="+mn-ea"/>
              </a:rPr>
              <a:t> 2 </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场</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grpSp>
        <p:nvGrpSpPr>
          <p:cNvPr id="10" name="组合 9"/>
          <p:cNvGrpSpPr/>
          <p:nvPr/>
        </p:nvGrpSpPr>
        <p:grpSpPr>
          <a:xfrm>
            <a:off x="5206365" y="2423160"/>
            <a:ext cx="3599180" cy="2087880"/>
            <a:chOff x="8199" y="3816"/>
            <a:chExt cx="5668" cy="3288"/>
          </a:xfrm>
        </p:grpSpPr>
        <p:sp>
          <p:nvSpPr>
            <p:cNvPr id="6" name="矩形 5"/>
            <p:cNvSpPr/>
            <p:nvPr/>
          </p:nvSpPr>
          <p:spPr>
            <a:xfrm>
              <a:off x="9044" y="4606"/>
              <a:ext cx="1984" cy="567"/>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000" b="1">
                  <a:solidFill>
                    <a:schemeClr val="tx1"/>
                  </a:solidFill>
                  <a:latin typeface="Times New Roman" panose="02020603050405020304" charset="0"/>
                  <a:cs typeface="Times New Roman" panose="02020603050405020304" charset="0"/>
                </a:rPr>
                <a:t>1</a:t>
              </a:r>
              <a:endParaRPr lang="en-US" altLang="zh-CN" sz="2000" b="1">
                <a:solidFill>
                  <a:schemeClr val="tx1"/>
                </a:solidFill>
                <a:latin typeface="Times New Roman" panose="02020603050405020304" charset="0"/>
                <a:cs typeface="Times New Roman" panose="02020603050405020304" charset="0"/>
              </a:endParaRPr>
            </a:p>
          </p:txBody>
        </p:sp>
        <p:sp>
          <p:nvSpPr>
            <p:cNvPr id="7" name="矩形 6"/>
            <p:cNvSpPr/>
            <p:nvPr/>
          </p:nvSpPr>
          <p:spPr>
            <a:xfrm>
              <a:off x="11072" y="5401"/>
              <a:ext cx="1984" cy="566"/>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b="1">
                  <a:solidFill>
                    <a:schemeClr val="tx1"/>
                  </a:solidFill>
                  <a:latin typeface="Times New Roman" panose="02020603050405020304" charset="0"/>
                  <a:cs typeface="Times New Roman" panose="02020603050405020304" charset="0"/>
                  <a:sym typeface="+mn-ea"/>
                </a:rPr>
                <a:t>2</a:t>
              </a:r>
              <a:endParaRPr lang="zh-CN" altLang="en-US"/>
            </a:p>
          </p:txBody>
        </p:sp>
        <p:sp>
          <p:nvSpPr>
            <p:cNvPr id="8" name="矩形 7"/>
            <p:cNvSpPr/>
            <p:nvPr/>
          </p:nvSpPr>
          <p:spPr>
            <a:xfrm>
              <a:off x="10139" y="6195"/>
              <a:ext cx="1984" cy="566"/>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b="1">
                  <a:solidFill>
                    <a:schemeClr val="tx1"/>
                  </a:solidFill>
                  <a:latin typeface="Times New Roman" panose="02020603050405020304" charset="0"/>
                  <a:cs typeface="Times New Roman" panose="02020603050405020304" charset="0"/>
                  <a:sym typeface="+mn-ea"/>
                </a:rPr>
                <a:t>3</a:t>
              </a:r>
              <a:endParaRPr lang="zh-CN" altLang="en-US"/>
            </a:p>
          </p:txBody>
        </p:sp>
        <p:sp>
          <p:nvSpPr>
            <p:cNvPr id="9" name="矩形 8"/>
            <p:cNvSpPr/>
            <p:nvPr/>
          </p:nvSpPr>
          <p:spPr>
            <a:xfrm>
              <a:off x="8199" y="3816"/>
              <a:ext cx="5669" cy="3288"/>
            </a:xfrm>
            <a:prstGeom prst="rect">
              <a:avLst/>
            </a:prstGeom>
            <a:noFill/>
            <a:ln w="28575">
              <a:solidFill>
                <a:srgbClr val="4680A3"/>
              </a:solidFill>
            </a:ln>
            <a:extLst>
              <a:ext uri="{909E8E84-426E-40DD-AFC4-6F175D3DCCD1}">
                <a14:hiddenFill xmlns:a14="http://schemas.microsoft.com/office/drawing/2010/main">
                  <a:solidFill>
                    <a:srgbClr val="CCDEED"/>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par>
                                <p:cTn id="12" presetID="10" presetClass="entr" presetSubtype="0" fill="hold" nodeType="with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5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TextBox 5" hidden="1"/>
          <p:cNvSpPr txBox="1"/>
          <p:nvPr/>
        </p:nvSpPr>
        <p:spPr>
          <a:xfrm>
            <a:off x="3462973" y="1954213"/>
            <a:ext cx="1943100" cy="368300"/>
          </a:xfrm>
          <a:prstGeom prst="rect">
            <a:avLst/>
          </a:prstGeom>
          <a:noFill/>
          <a:ln w="9525">
            <a:noFill/>
          </a:ln>
        </p:spPr>
        <p:txBody>
          <a:bodyPr>
            <a:spAutoFit/>
          </a:bodyPr>
          <a:p>
            <a:pPr eaLnBrk="1" hangingPunct="1"/>
            <a:r>
              <a:rPr lang="zh-CN" altLang="en-US" dirty="0">
                <a:latin typeface="微软雅黑" panose="020B0503020204020204" pitchFamily="34" charset="-122"/>
                <a:ea typeface="微软雅黑" panose="020B0503020204020204" pitchFamily="34" charset="-122"/>
              </a:rPr>
              <a:t>点击添加文本</a:t>
            </a:r>
            <a:endParaRPr lang="zh-CN" altLang="en-US" dirty="0">
              <a:latin typeface="微软雅黑" panose="020B0503020204020204" pitchFamily="34" charset="-122"/>
              <a:ea typeface="微软雅黑" panose="020B0503020204020204" pitchFamily="34" charset="-122"/>
            </a:endParaRPr>
          </a:p>
        </p:txBody>
      </p:sp>
      <p:sp>
        <p:nvSpPr>
          <p:cNvPr id="11267" name="矩形 6" hidden="1"/>
          <p:cNvSpPr/>
          <p:nvPr/>
        </p:nvSpPr>
        <p:spPr>
          <a:xfrm>
            <a:off x="3462973" y="3025775"/>
            <a:ext cx="1471613" cy="645160"/>
          </a:xfrm>
          <a:prstGeom prst="rect">
            <a:avLst/>
          </a:prstGeom>
          <a:noFill/>
          <a:ln w="9525">
            <a:noFill/>
          </a:ln>
        </p:spPr>
        <p:txBody>
          <a:bodyPr>
            <a:spAutoFit/>
          </a:bodyPr>
          <a:p>
            <a:pPr eaLnBrk="1" hangingPunct="1"/>
            <a:r>
              <a:rPr lang="zh-CN" altLang="en-US" dirty="0">
                <a:latin typeface="微软雅黑" panose="020B0503020204020204" pitchFamily="34" charset="-122"/>
                <a:ea typeface="微软雅黑" panose="020B0503020204020204" pitchFamily="34" charset="-122"/>
              </a:rPr>
              <a:t>点击添加文本</a:t>
            </a:r>
            <a:endParaRPr lang="zh-CN" altLang="en-US" dirty="0">
              <a:latin typeface="微软雅黑" panose="020B0503020204020204" pitchFamily="34" charset="-122"/>
              <a:ea typeface="微软雅黑" panose="020B0503020204020204" pitchFamily="34" charset="-122"/>
            </a:endParaRPr>
          </a:p>
        </p:txBody>
      </p:sp>
      <p:sp>
        <p:nvSpPr>
          <p:cNvPr id="11268" name="矩形 7" hidden="1"/>
          <p:cNvSpPr/>
          <p:nvPr/>
        </p:nvSpPr>
        <p:spPr>
          <a:xfrm>
            <a:off x="3534411" y="4240213"/>
            <a:ext cx="1471612" cy="645160"/>
          </a:xfrm>
          <a:prstGeom prst="rect">
            <a:avLst/>
          </a:prstGeom>
          <a:noFill/>
          <a:ln w="9525">
            <a:noFill/>
          </a:ln>
        </p:spPr>
        <p:txBody>
          <a:bodyPr>
            <a:spAutoFit/>
          </a:bodyPr>
          <a:p>
            <a:pPr eaLnBrk="1" hangingPunct="1"/>
            <a:r>
              <a:rPr lang="zh-CN" altLang="en-US" dirty="0">
                <a:latin typeface="微软雅黑" panose="020B0503020204020204" pitchFamily="34" charset="-122"/>
                <a:ea typeface="微软雅黑" panose="020B0503020204020204" pitchFamily="34" charset="-122"/>
              </a:rPr>
              <a:t>点击添加文本</a:t>
            </a:r>
            <a:endParaRPr lang="zh-CN" altLang="en-US" dirty="0">
              <a:latin typeface="微软雅黑" panose="020B0503020204020204" pitchFamily="34" charset="-122"/>
              <a:ea typeface="微软雅黑" panose="020B0503020204020204" pitchFamily="34" charset="-122"/>
            </a:endParaRPr>
          </a:p>
        </p:txBody>
      </p:sp>
      <p:sp>
        <p:nvSpPr>
          <p:cNvPr id="11269" name="矩形 8" hidden="1"/>
          <p:cNvSpPr/>
          <p:nvPr/>
        </p:nvSpPr>
        <p:spPr>
          <a:xfrm>
            <a:off x="3534411" y="5526088"/>
            <a:ext cx="1471612" cy="645160"/>
          </a:xfrm>
          <a:prstGeom prst="rect">
            <a:avLst/>
          </a:prstGeom>
          <a:noFill/>
          <a:ln w="9525">
            <a:noFill/>
          </a:ln>
        </p:spPr>
        <p:txBody>
          <a:bodyPr>
            <a:spAutoFit/>
          </a:bodyPr>
          <a:p>
            <a:pPr eaLnBrk="1" hangingPunct="1"/>
            <a:r>
              <a:rPr lang="zh-CN" altLang="en-US" dirty="0">
                <a:latin typeface="微软雅黑" panose="020B0503020204020204" pitchFamily="34" charset="-122"/>
                <a:ea typeface="微软雅黑" panose="020B0503020204020204" pitchFamily="34" charset="-122"/>
              </a:rPr>
              <a:t>点击添加文本</a:t>
            </a:r>
            <a:endParaRPr lang="zh-CN" altLang="en-US" dirty="0">
              <a:latin typeface="微软雅黑" panose="020B0503020204020204" pitchFamily="34" charset="-122"/>
              <a:ea typeface="微软雅黑" panose="020B0503020204020204" pitchFamily="34" charset="-122"/>
            </a:endParaRPr>
          </a:p>
        </p:txBody>
      </p:sp>
      <p:sp>
        <p:nvSpPr>
          <p:cNvPr id="11271" name="内容占位符 13"/>
          <p:cNvSpPr>
            <a:spLocks noGrp="1"/>
          </p:cNvSpPr>
          <p:nvPr>
            <p:ph idx="4294967295"/>
          </p:nvPr>
        </p:nvSpPr>
        <p:spPr>
          <a:xfrm>
            <a:off x="504000" y="1728000"/>
            <a:ext cx="10205085" cy="2399665"/>
          </a:xfrm>
        </p:spPr>
        <p:txBody>
          <a:bodyPr vert="horz" wrap="square" lIns="91440" tIns="45720" rIns="91440" bIns="45720" rtlCol="0" anchor="t" anchorCtr="0">
            <a:noAutofit/>
          </a:bodyPr>
          <a:p>
            <a:pPr marL="0" lvl="0" indent="0" algn="l" fontAlgn="auto">
              <a:lnSpc>
                <a:spcPct val="150000"/>
              </a:lnSpc>
              <a:spcBef>
                <a:spcPts val="300"/>
              </a:spcBef>
              <a:spcAft>
                <a:spcPts val="0"/>
              </a:spcAft>
              <a:buSzTx/>
              <a:buNone/>
            </a:pPr>
            <a:r>
              <a:rPr lang="zh-CN" altLang="en-US" sz="2200" dirty="0">
                <a:latin typeface="微软雅黑" panose="020B0503020204020204" pitchFamily="34" charset="-122"/>
                <a:ea typeface="微软雅黑" panose="020B0503020204020204" pitchFamily="34" charset="-122"/>
                <a:cs typeface="微软雅黑" panose="020B0503020204020204" pitchFamily="34" charset="-122"/>
                <a:sym typeface="+mn-ea"/>
              </a:rPr>
              <a:t>这道题的贪心策略是什么</a:t>
            </a:r>
            <a:r>
              <a:rPr lang="zh-CN" altLang="en-US" sz="2200" dirty="0">
                <a:latin typeface="微软雅黑" panose="020B0503020204020204" pitchFamily="34" charset="-122"/>
                <a:ea typeface="微软雅黑" panose="020B0503020204020204" pitchFamily="34" charset="-122"/>
                <a:cs typeface="微软雅黑" panose="020B0503020204020204" pitchFamily="34" charset="-122"/>
                <a:sym typeface="+mn-ea"/>
              </a:rPr>
              <a:t>呢？</a:t>
            </a:r>
            <a:endParaRPr lang="zh-CN" altLang="en-US"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indent="0" algn="l" fontAlgn="auto">
              <a:lnSpc>
                <a:spcPct val="150000"/>
              </a:lnSpc>
              <a:spcBef>
                <a:spcPts val="1200"/>
              </a:spcBef>
              <a:spcAft>
                <a:spcPts val="0"/>
              </a:spcAft>
              <a:buSzTx/>
              <a:buNone/>
            </a:pPr>
            <a:r>
              <a:rPr lang="en-US" altLang="zh-CN" sz="2200" dirty="0">
                <a:latin typeface="微软雅黑" panose="020B0503020204020204" pitchFamily="34" charset="-122"/>
                <a:ea typeface="微软雅黑" panose="020B0503020204020204" pitchFamily="34" charset="-122"/>
                <a:cs typeface="微软雅黑" panose="020B0503020204020204" pitchFamily="34" charset="-122"/>
                <a:sym typeface="+mn-ea"/>
              </a:rPr>
              <a:t>(1) 开始时间早的优先 	(2) 占用时间少的优先	(3) 结束时间早的优先</a:t>
            </a:r>
            <a:endParaRPr lang="en-US" altLang="zh-CN"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indent="0" algn="l" fontAlgn="auto">
              <a:lnSpc>
                <a:spcPct val="150000"/>
              </a:lnSpc>
              <a:spcBef>
                <a:spcPts val="300"/>
              </a:spcBef>
              <a:spcAft>
                <a:spcPts val="0"/>
              </a:spcAft>
              <a:buSzTx/>
              <a:buNone/>
            </a:pPr>
            <a:endParaRPr lang="en-US" altLang="zh-CN"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indent="0" algn="l" fontAlgn="auto">
              <a:lnSpc>
                <a:spcPct val="150000"/>
              </a:lnSpc>
              <a:spcBef>
                <a:spcPts val="300"/>
              </a:spcBef>
              <a:spcAft>
                <a:spcPts val="0"/>
              </a:spcAft>
              <a:buSzTx/>
              <a:buNone/>
            </a:pPr>
            <a:endParaRPr lang="en-US" altLang="zh-CN"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5122" name="标题 1"/>
          <p:cNvSpPr txBox="1">
            <a:spLocks noGrp="1"/>
          </p:cNvSpPr>
          <p:nvPr>
            <p:custDataLst>
              <p:tags r:id="rId1"/>
            </p:custDataLst>
          </p:nvPr>
        </p:nvSpPr>
        <p:spPr>
          <a:xfrm>
            <a:off x="252000" y="576000"/>
            <a:ext cx="6642100" cy="953135"/>
          </a:xfrm>
          <a:prstGeom prst="rect">
            <a:avLst/>
          </a:prstGeom>
          <a:noFill/>
        </p:spPr>
        <p:txBody>
          <a:bodyPr vert="horz" wrap="square" lIns="91440" tIns="45720" rIns="91440" bIns="45720" rtlCol="0" anchor="t" anchorCtr="0">
            <a:spAutoFit/>
          </a:bodyPr>
          <a:lstStyle>
            <a:lvl1pPr algn="l" defTabSz="1218565" rtl="0" eaLnBrk="1" latinLnBrk="0" hangingPunct="1">
              <a:spcBef>
                <a:spcPct val="0"/>
              </a:spcBef>
              <a:buNone/>
              <a:defRPr sz="3600" kern="1200">
                <a:solidFill>
                  <a:schemeClr val="tx1"/>
                </a:solidFill>
                <a:latin typeface="宋体" panose="02010600030101010101" pitchFamily="2" charset="-122"/>
                <a:ea typeface="宋体" panose="02010600030101010101" pitchFamily="2" charset="-122"/>
                <a:cs typeface="+mj-cs"/>
              </a:defRPr>
            </a:lvl1pPr>
          </a:lstStyle>
          <a:p>
            <a:pPr lvl="0" algn="l" defTabSz="914400">
              <a:lnSpc>
                <a:spcPct val="200000"/>
              </a:lnSpc>
              <a:buClrTx/>
              <a:buSzTx/>
              <a:buFontTx/>
            </a:pPr>
            <a:r>
              <a:rPr lang="zh-CN" b="1" dirty="0" smtClean="0">
                <a:latin typeface="微软雅黑" panose="020B0503020204020204" pitchFamily="34" charset="-122"/>
                <a:ea typeface="微软雅黑" panose="020B0503020204020204" pitchFamily="34" charset="-122"/>
                <a:cs typeface="宋体" panose="02010600030101010101" pitchFamily="2" charset="-122"/>
                <a:sym typeface="+mn-ea"/>
              </a:rPr>
              <a:t>【算法分析】</a:t>
            </a:r>
            <a:endParaRPr lang="zh-CN" b="1" dirty="0" smtClean="0">
              <a:latin typeface="微软雅黑" panose="020B0503020204020204" pitchFamily="34" charset="-122"/>
              <a:ea typeface="微软雅黑" panose="020B0503020204020204" pitchFamily="34" charset="-122"/>
              <a:cs typeface="宋体" panose="02010600030101010101" pitchFamily="2" charset="-122"/>
              <a:sym typeface="+mn-ea"/>
            </a:endParaRPr>
          </a:p>
        </p:txBody>
      </p:sp>
      <p:pic>
        <p:nvPicPr>
          <p:cNvPr id="3" name="图片 2" descr="32313539363932303b32313539363830303b5c455bb6529e516c"/>
          <p:cNvPicPr>
            <a:picLocks noChangeAspect="1"/>
          </p:cNvPicPr>
          <p:nvPr>
            <p:custDataLst>
              <p:tags r:id="rId2"/>
            </p:custDataLst>
          </p:nvPr>
        </p:nvPicPr>
        <p:blipFill>
          <a:blip r:embed="rId3">
            <a:extLst>
              <a:ext uri="{96DAC541-7B7A-43D3-8B79-37D633B846F1}">
                <asvg:svgBlip xmlns:asvg="http://schemas.microsoft.com/office/drawing/2016/SVG/main" r:embed="rId4"/>
              </a:ext>
            </a:extLst>
          </a:blip>
          <a:stretch>
            <a:fillRect/>
          </a:stretch>
        </p:blipFill>
        <p:spPr>
          <a:xfrm>
            <a:off x="10343515" y="1115695"/>
            <a:ext cx="1283970" cy="1283970"/>
          </a:xfrm>
          <a:prstGeom prst="rect">
            <a:avLst/>
          </a:prstGeom>
        </p:spPr>
      </p:pic>
      <p:grpSp>
        <p:nvGrpSpPr>
          <p:cNvPr id="6" name="组合 5"/>
          <p:cNvGrpSpPr/>
          <p:nvPr/>
        </p:nvGrpSpPr>
        <p:grpSpPr>
          <a:xfrm>
            <a:off x="621665" y="3356610"/>
            <a:ext cx="3096000" cy="1548000"/>
            <a:chOff x="8892" y="2848"/>
            <a:chExt cx="5670" cy="2835"/>
          </a:xfrm>
        </p:grpSpPr>
        <p:sp>
          <p:nvSpPr>
            <p:cNvPr id="2" name="矩形 1"/>
            <p:cNvSpPr/>
            <p:nvPr/>
          </p:nvSpPr>
          <p:spPr>
            <a:xfrm>
              <a:off x="8892" y="2848"/>
              <a:ext cx="5670" cy="2835"/>
            </a:xfrm>
            <a:prstGeom prst="rect">
              <a:avLst/>
            </a:prstGeom>
            <a:noFill/>
            <a:ln w="28575">
              <a:solidFill>
                <a:srgbClr val="4680A3"/>
              </a:solidFill>
            </a:ln>
            <a:extLst>
              <a:ext uri="{909E8E84-426E-40DD-AFC4-6F175D3DCCD1}">
                <a14:hiddenFill xmlns:a14="http://schemas.microsoft.com/office/drawing/2010/main">
                  <a:solidFill>
                    <a:srgbClr val="CCDEED"/>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35" name="组合 34"/>
            <p:cNvGrpSpPr/>
            <p:nvPr/>
          </p:nvGrpSpPr>
          <p:grpSpPr>
            <a:xfrm>
              <a:off x="9320" y="3231"/>
              <a:ext cx="4616" cy="2344"/>
              <a:chOff x="2303" y="6551"/>
              <a:chExt cx="5527" cy="2815"/>
            </a:xfrm>
          </p:grpSpPr>
          <p:sp>
            <p:nvSpPr>
              <p:cNvPr id="26" name="矩形 25"/>
              <p:cNvSpPr/>
              <p:nvPr>
                <p:custDataLst>
                  <p:tags r:id="rId5"/>
                </p:custDataLst>
              </p:nvPr>
            </p:nvSpPr>
            <p:spPr>
              <a:xfrm>
                <a:off x="2303" y="6551"/>
                <a:ext cx="5527" cy="613"/>
              </a:xfrm>
              <a:prstGeom prst="rect">
                <a:avLst/>
              </a:prstGeom>
              <a:noFill/>
              <a:ln>
                <a:solidFill>
                  <a:schemeClr val="tx1"/>
                </a:solidFill>
              </a:ln>
              <a:extLst>
                <a:ext uri="{909E8E84-426E-40DD-AFC4-6F175D3DCCD1}">
                  <a14:hiddenFill xmlns:a14="http://schemas.microsoft.com/office/drawing/2010/main">
                    <a:solidFill>
                      <a:schemeClr val="lt1"/>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r>
                  <a:rPr lang="en-US" altLang="zh-CN">
                    <a:latin typeface="Times New Roman" panose="02020603050405020304" charset="0"/>
                    <a:cs typeface="Times New Roman" panose="02020603050405020304" charset="0"/>
                  </a:rPr>
                  <a:t>1</a:t>
                </a:r>
                <a:endParaRPr lang="en-US" altLang="zh-CN">
                  <a:latin typeface="Times New Roman" panose="02020603050405020304" charset="0"/>
                  <a:cs typeface="Times New Roman" panose="02020603050405020304" charset="0"/>
                </a:endParaRPr>
              </a:p>
            </p:txBody>
          </p:sp>
          <p:sp>
            <p:nvSpPr>
              <p:cNvPr id="27" name="矩形 26"/>
              <p:cNvSpPr/>
              <p:nvPr>
                <p:custDataLst>
                  <p:tags r:id="rId6"/>
                </p:custDataLst>
              </p:nvPr>
            </p:nvSpPr>
            <p:spPr>
              <a:xfrm>
                <a:off x="2673" y="7488"/>
                <a:ext cx="1971" cy="613"/>
              </a:xfrm>
              <a:prstGeom prst="rect">
                <a:avLst/>
              </a:prstGeom>
              <a:noFill/>
              <a:ln>
                <a:solidFill>
                  <a:schemeClr val="tx1"/>
                </a:solidFill>
              </a:ln>
              <a:extLst>
                <a:ext uri="{909E8E84-426E-40DD-AFC4-6F175D3DCCD1}">
                  <a14:hiddenFill xmlns:a14="http://schemas.microsoft.com/office/drawing/2010/main">
                    <a:solidFill>
                      <a:schemeClr val="lt1"/>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r>
                  <a:rPr lang="en-US" altLang="zh-CN">
                    <a:latin typeface="Times New Roman" panose="02020603050405020304" charset="0"/>
                    <a:cs typeface="Times New Roman" panose="02020603050405020304" charset="0"/>
                  </a:rPr>
                  <a:t>2</a:t>
                </a:r>
                <a:endParaRPr lang="en-US" altLang="zh-CN">
                  <a:latin typeface="Times New Roman" panose="02020603050405020304" charset="0"/>
                  <a:cs typeface="Times New Roman" panose="02020603050405020304" charset="0"/>
                </a:endParaRPr>
              </a:p>
            </p:txBody>
          </p:sp>
          <p:sp>
            <p:nvSpPr>
              <p:cNvPr id="28" name="矩形 27"/>
              <p:cNvSpPr/>
              <p:nvPr>
                <p:custDataLst>
                  <p:tags r:id="rId7"/>
                </p:custDataLst>
              </p:nvPr>
            </p:nvSpPr>
            <p:spPr>
              <a:xfrm>
                <a:off x="5042" y="7488"/>
                <a:ext cx="1971" cy="613"/>
              </a:xfrm>
              <a:prstGeom prst="rect">
                <a:avLst/>
              </a:prstGeom>
              <a:noFill/>
              <a:ln>
                <a:solidFill>
                  <a:schemeClr val="tx1"/>
                </a:solidFill>
              </a:ln>
              <a:extLst>
                <a:ext uri="{909E8E84-426E-40DD-AFC4-6F175D3DCCD1}">
                  <a14:hiddenFill xmlns:a14="http://schemas.microsoft.com/office/drawing/2010/main">
                    <a:solidFill>
                      <a:schemeClr val="lt1"/>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r>
                  <a:rPr lang="en-US" altLang="zh-CN">
                    <a:latin typeface="Times New Roman" panose="02020603050405020304" charset="0"/>
                    <a:cs typeface="Times New Roman" panose="02020603050405020304" charset="0"/>
                  </a:rPr>
                  <a:t>3</a:t>
                </a:r>
                <a:endParaRPr lang="en-US" altLang="zh-CN">
                  <a:latin typeface="Times New Roman" panose="02020603050405020304" charset="0"/>
                  <a:cs typeface="Times New Roman" panose="02020603050405020304" charset="0"/>
                </a:endParaRPr>
              </a:p>
            </p:txBody>
          </p:sp>
          <p:sp>
            <p:nvSpPr>
              <p:cNvPr id="29" name="文本框 28"/>
              <p:cNvSpPr txBox="1"/>
              <p:nvPr>
                <p:custDataLst>
                  <p:tags r:id="rId8"/>
                </p:custDataLst>
              </p:nvPr>
            </p:nvSpPr>
            <p:spPr>
              <a:xfrm>
                <a:off x="3356" y="8569"/>
                <a:ext cx="3584" cy="797"/>
              </a:xfrm>
              <a:prstGeom prst="rect">
                <a:avLst/>
              </a:prstGeom>
              <a:noFill/>
            </p:spPr>
            <p:txBody>
              <a:bodyPr wrap="square" rtlCol="0">
                <a:spAutoFit/>
              </a:bodyPr>
              <a:p>
                <a:pPr algn="ctr"/>
                <a:r>
                  <a:rPr lang="zh-CN" altLang="en-US" b="1">
                    <a:latin typeface="微软雅黑" panose="020B0503020204020204" pitchFamily="34" charset="-122"/>
                    <a:ea typeface="微软雅黑" panose="020B0503020204020204" pitchFamily="34" charset="-122"/>
                    <a:cs typeface="微软雅黑" panose="020B0503020204020204" pitchFamily="34" charset="-122"/>
                  </a:rPr>
                  <a:t>策略 </a:t>
                </a:r>
                <a:r>
                  <a:rPr lang="en-US" altLang="zh-CN" b="1">
                    <a:latin typeface="微软雅黑" panose="020B0503020204020204" pitchFamily="34" charset="-122"/>
                    <a:ea typeface="微软雅黑" panose="020B0503020204020204" pitchFamily="34" charset="-122"/>
                    <a:cs typeface="微软雅黑" panose="020B0503020204020204" pitchFamily="34" charset="-122"/>
                  </a:rPr>
                  <a:t>1 </a:t>
                </a:r>
                <a:r>
                  <a:rPr lang="zh-CN" altLang="en-US" b="1">
                    <a:latin typeface="微软雅黑" panose="020B0503020204020204" pitchFamily="34" charset="-122"/>
                    <a:ea typeface="微软雅黑" panose="020B0503020204020204" pitchFamily="34" charset="-122"/>
                    <a:cs typeface="微软雅黑" panose="020B0503020204020204" pitchFamily="34" charset="-122"/>
                  </a:rPr>
                  <a:t>的反例</a:t>
                </a:r>
                <a:endParaRPr lang="zh-CN" altLang="en-US" b="1">
                  <a:latin typeface="微软雅黑" panose="020B0503020204020204" pitchFamily="34" charset="-122"/>
                  <a:ea typeface="微软雅黑" panose="020B0503020204020204" pitchFamily="34" charset="-122"/>
                  <a:cs typeface="微软雅黑" panose="020B0503020204020204" pitchFamily="34" charset="-122"/>
                </a:endParaRPr>
              </a:p>
            </p:txBody>
          </p:sp>
        </p:grpSp>
      </p:grpSp>
      <p:grpSp>
        <p:nvGrpSpPr>
          <p:cNvPr id="7" name="组合 6"/>
          <p:cNvGrpSpPr/>
          <p:nvPr/>
        </p:nvGrpSpPr>
        <p:grpSpPr>
          <a:xfrm>
            <a:off x="4295140" y="3356610"/>
            <a:ext cx="3096000" cy="1548000"/>
            <a:chOff x="8892" y="6103"/>
            <a:chExt cx="5670" cy="2835"/>
          </a:xfrm>
        </p:grpSpPr>
        <p:sp>
          <p:nvSpPr>
            <p:cNvPr id="4" name="矩形 3"/>
            <p:cNvSpPr/>
            <p:nvPr>
              <p:custDataLst>
                <p:tags r:id="rId9"/>
              </p:custDataLst>
            </p:nvPr>
          </p:nvSpPr>
          <p:spPr>
            <a:xfrm>
              <a:off x="8892" y="6103"/>
              <a:ext cx="5670" cy="2835"/>
            </a:xfrm>
            <a:prstGeom prst="rect">
              <a:avLst/>
            </a:prstGeom>
            <a:noFill/>
            <a:ln w="28575">
              <a:solidFill>
                <a:srgbClr val="4680A3"/>
              </a:solidFill>
            </a:ln>
            <a:extLst>
              <a:ext uri="{909E8E84-426E-40DD-AFC4-6F175D3DCCD1}">
                <a14:hiddenFill xmlns:a14="http://schemas.microsoft.com/office/drawing/2010/main">
                  <a:solidFill>
                    <a:srgbClr val="CCDEED"/>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42" name="组合 41"/>
            <p:cNvGrpSpPr/>
            <p:nvPr/>
          </p:nvGrpSpPr>
          <p:grpSpPr>
            <a:xfrm>
              <a:off x="9145" y="6419"/>
              <a:ext cx="5102" cy="2343"/>
              <a:chOff x="6853" y="6278"/>
              <a:chExt cx="5753" cy="2301"/>
            </a:xfrm>
          </p:grpSpPr>
          <p:sp>
            <p:nvSpPr>
              <p:cNvPr id="30" name="矩形 29"/>
              <p:cNvSpPr/>
              <p:nvPr>
                <p:custDataLst>
                  <p:tags r:id="rId10"/>
                </p:custDataLst>
              </p:nvPr>
            </p:nvSpPr>
            <p:spPr>
              <a:xfrm>
                <a:off x="8629" y="6278"/>
                <a:ext cx="1639" cy="501"/>
              </a:xfrm>
              <a:prstGeom prst="rect">
                <a:avLst/>
              </a:prstGeom>
              <a:noFill/>
              <a:ln>
                <a:solidFill>
                  <a:schemeClr val="tx1"/>
                </a:solidFill>
              </a:ln>
              <a:extLst>
                <a:ext uri="{909E8E84-426E-40DD-AFC4-6F175D3DCCD1}">
                  <a14:hiddenFill xmlns:a14="http://schemas.microsoft.com/office/drawing/2010/main">
                    <a:solidFill>
                      <a:schemeClr val="lt1"/>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r>
                  <a:rPr lang="en-US" altLang="zh-CN">
                    <a:latin typeface="Times New Roman" panose="02020603050405020304" charset="0"/>
                    <a:cs typeface="Times New Roman" panose="02020603050405020304" charset="0"/>
                  </a:rPr>
                  <a:t>1</a:t>
                </a:r>
                <a:endParaRPr lang="en-US" altLang="zh-CN">
                  <a:latin typeface="Times New Roman" panose="02020603050405020304" charset="0"/>
                  <a:cs typeface="Times New Roman" panose="02020603050405020304" charset="0"/>
                </a:endParaRPr>
              </a:p>
            </p:txBody>
          </p:sp>
          <p:sp>
            <p:nvSpPr>
              <p:cNvPr id="31" name="矩形 30"/>
              <p:cNvSpPr/>
              <p:nvPr>
                <p:custDataLst>
                  <p:tags r:id="rId11"/>
                </p:custDataLst>
              </p:nvPr>
            </p:nvSpPr>
            <p:spPr>
              <a:xfrm>
                <a:off x="6853" y="7014"/>
                <a:ext cx="2601" cy="501"/>
              </a:xfrm>
              <a:prstGeom prst="rect">
                <a:avLst/>
              </a:prstGeom>
              <a:noFill/>
              <a:ln>
                <a:solidFill>
                  <a:schemeClr val="tx1"/>
                </a:solidFill>
              </a:ln>
              <a:extLst>
                <a:ext uri="{909E8E84-426E-40DD-AFC4-6F175D3DCCD1}">
                  <a14:hiddenFill xmlns:a14="http://schemas.microsoft.com/office/drawing/2010/main">
                    <a:solidFill>
                      <a:schemeClr val="lt1"/>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r>
                  <a:rPr lang="en-US" altLang="zh-CN">
                    <a:latin typeface="Times New Roman" panose="02020603050405020304" charset="0"/>
                    <a:cs typeface="Times New Roman" panose="02020603050405020304" charset="0"/>
                  </a:rPr>
                  <a:t>2</a:t>
                </a:r>
                <a:endParaRPr lang="en-US" altLang="zh-CN">
                  <a:latin typeface="Times New Roman" panose="02020603050405020304" charset="0"/>
                  <a:cs typeface="Times New Roman" panose="02020603050405020304" charset="0"/>
                </a:endParaRPr>
              </a:p>
            </p:txBody>
          </p:sp>
          <p:sp>
            <p:nvSpPr>
              <p:cNvPr id="32" name="矩形 31"/>
              <p:cNvSpPr/>
              <p:nvPr>
                <p:custDataLst>
                  <p:tags r:id="rId12"/>
                </p:custDataLst>
              </p:nvPr>
            </p:nvSpPr>
            <p:spPr>
              <a:xfrm>
                <a:off x="9904" y="7014"/>
                <a:ext cx="2702" cy="501"/>
              </a:xfrm>
              <a:prstGeom prst="rect">
                <a:avLst/>
              </a:prstGeom>
              <a:noFill/>
              <a:ln>
                <a:solidFill>
                  <a:schemeClr val="tx1"/>
                </a:solidFill>
              </a:ln>
              <a:extLst>
                <a:ext uri="{909E8E84-426E-40DD-AFC4-6F175D3DCCD1}">
                  <a14:hiddenFill xmlns:a14="http://schemas.microsoft.com/office/drawing/2010/main">
                    <a:solidFill>
                      <a:schemeClr val="lt1"/>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r>
                  <a:rPr lang="en-US" altLang="zh-CN">
                    <a:latin typeface="Times New Roman" panose="02020603050405020304" charset="0"/>
                    <a:cs typeface="Times New Roman" panose="02020603050405020304" charset="0"/>
                  </a:rPr>
                  <a:t>3</a:t>
                </a:r>
                <a:endParaRPr lang="en-US" altLang="zh-CN">
                  <a:latin typeface="Times New Roman" panose="02020603050405020304" charset="0"/>
                  <a:cs typeface="Times New Roman" panose="02020603050405020304" charset="0"/>
                </a:endParaRPr>
              </a:p>
            </p:txBody>
          </p:sp>
          <p:sp>
            <p:nvSpPr>
              <p:cNvPr id="33" name="文本框 32"/>
              <p:cNvSpPr txBox="1"/>
              <p:nvPr>
                <p:custDataLst>
                  <p:tags r:id="rId13"/>
                </p:custDataLst>
              </p:nvPr>
            </p:nvSpPr>
            <p:spPr>
              <a:xfrm>
                <a:off x="8220" y="7925"/>
                <a:ext cx="3350" cy="654"/>
              </a:xfrm>
              <a:prstGeom prst="rect">
                <a:avLst/>
              </a:prstGeom>
              <a:noFill/>
            </p:spPr>
            <p:txBody>
              <a:bodyPr wrap="square" rtlCol="0">
                <a:spAutoFit/>
              </a:bodyPr>
              <a:p>
                <a:pPr algn="ctr"/>
                <a:r>
                  <a:rPr lang="zh-CN" altLang="en-US" b="1">
                    <a:latin typeface="微软雅黑" panose="020B0503020204020204" pitchFamily="34" charset="-122"/>
                    <a:ea typeface="微软雅黑" panose="020B0503020204020204" pitchFamily="34" charset="-122"/>
                    <a:cs typeface="微软雅黑" panose="020B0503020204020204" pitchFamily="34" charset="-122"/>
                  </a:rPr>
                  <a:t>策略 </a:t>
                </a:r>
                <a:r>
                  <a:rPr lang="en-US" b="1">
                    <a:latin typeface="微软雅黑" panose="020B0503020204020204" pitchFamily="34" charset="-122"/>
                    <a:ea typeface="微软雅黑" panose="020B0503020204020204" pitchFamily="34" charset="-122"/>
                    <a:cs typeface="微软雅黑" panose="020B0503020204020204" pitchFamily="34" charset="-122"/>
                  </a:rPr>
                  <a:t>2</a:t>
                </a:r>
                <a:r>
                  <a:rPr lang="en-US" altLang="zh-CN" b="1">
                    <a:latin typeface="微软雅黑" panose="020B0503020204020204" pitchFamily="34" charset="-122"/>
                    <a:ea typeface="微软雅黑" panose="020B0503020204020204" pitchFamily="34" charset="-122"/>
                    <a:cs typeface="微软雅黑" panose="020B0503020204020204" pitchFamily="34" charset="-122"/>
                  </a:rPr>
                  <a:t> </a:t>
                </a:r>
                <a:r>
                  <a:rPr lang="zh-CN" altLang="en-US" b="1">
                    <a:latin typeface="微软雅黑" panose="020B0503020204020204" pitchFamily="34" charset="-122"/>
                    <a:ea typeface="微软雅黑" panose="020B0503020204020204" pitchFamily="34" charset="-122"/>
                    <a:cs typeface="微软雅黑" panose="020B0503020204020204" pitchFamily="34" charset="-122"/>
                  </a:rPr>
                  <a:t>的反例</a:t>
                </a:r>
                <a:endParaRPr lang="zh-CN" altLang="en-US" b="1">
                  <a:latin typeface="微软雅黑" panose="020B0503020204020204" pitchFamily="34" charset="-122"/>
                  <a:ea typeface="微软雅黑" panose="020B0503020204020204" pitchFamily="34" charset="-122"/>
                  <a:cs typeface="微软雅黑" panose="020B0503020204020204" pitchFamily="34" charset="-122"/>
                </a:endParaRPr>
              </a:p>
            </p:txBody>
          </p:sp>
        </p:grpSp>
      </p:grpSp>
      <p:grpSp>
        <p:nvGrpSpPr>
          <p:cNvPr id="8" name="组合 7"/>
          <p:cNvGrpSpPr/>
          <p:nvPr/>
        </p:nvGrpSpPr>
        <p:grpSpPr>
          <a:xfrm>
            <a:off x="8009890" y="3356610"/>
            <a:ext cx="3096000" cy="1548000"/>
            <a:chOff x="8892" y="6103"/>
            <a:chExt cx="5670" cy="2835"/>
          </a:xfrm>
        </p:grpSpPr>
        <p:sp>
          <p:nvSpPr>
            <p:cNvPr id="9" name="矩形 8"/>
            <p:cNvSpPr/>
            <p:nvPr>
              <p:custDataLst>
                <p:tags r:id="rId14"/>
              </p:custDataLst>
            </p:nvPr>
          </p:nvSpPr>
          <p:spPr>
            <a:xfrm>
              <a:off x="8892" y="6103"/>
              <a:ext cx="5670" cy="2835"/>
            </a:xfrm>
            <a:prstGeom prst="rect">
              <a:avLst/>
            </a:prstGeom>
            <a:noFill/>
            <a:ln w="28575">
              <a:solidFill>
                <a:srgbClr val="4680A3"/>
              </a:solidFill>
            </a:ln>
            <a:extLst>
              <a:ext uri="{909E8E84-426E-40DD-AFC4-6F175D3DCCD1}">
                <a14:hiddenFill xmlns:a14="http://schemas.microsoft.com/office/drawing/2010/main">
                  <a:solidFill>
                    <a:srgbClr val="CCDEED"/>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10" name="组合 9"/>
            <p:cNvGrpSpPr/>
            <p:nvPr/>
          </p:nvGrpSpPr>
          <p:grpSpPr>
            <a:xfrm>
              <a:off x="9342" y="6367"/>
              <a:ext cx="4638" cy="2264"/>
              <a:chOff x="7075" y="6227"/>
              <a:chExt cx="5230" cy="2223"/>
            </a:xfrm>
          </p:grpSpPr>
          <p:sp>
            <p:nvSpPr>
              <p:cNvPr id="11" name="矩形 10"/>
              <p:cNvSpPr/>
              <p:nvPr>
                <p:custDataLst>
                  <p:tags r:id="rId15"/>
                </p:custDataLst>
              </p:nvPr>
            </p:nvSpPr>
            <p:spPr>
              <a:xfrm>
                <a:off x="7075" y="6227"/>
                <a:ext cx="1924" cy="501"/>
              </a:xfrm>
              <a:prstGeom prst="rect">
                <a:avLst/>
              </a:prstGeom>
              <a:noFill/>
              <a:ln>
                <a:solidFill>
                  <a:schemeClr val="tx1"/>
                </a:solidFill>
              </a:ln>
              <a:extLst>
                <a:ext uri="{909E8E84-426E-40DD-AFC4-6F175D3DCCD1}">
                  <a14:hiddenFill xmlns:a14="http://schemas.microsoft.com/office/drawing/2010/main">
                    <a:solidFill>
                      <a:schemeClr val="lt1"/>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r>
                  <a:rPr lang="en-US" altLang="zh-CN">
                    <a:latin typeface="Times New Roman" panose="02020603050405020304" charset="0"/>
                    <a:cs typeface="Times New Roman" panose="02020603050405020304" charset="0"/>
                  </a:rPr>
                  <a:t>1</a:t>
                </a:r>
                <a:endParaRPr lang="en-US" altLang="zh-CN">
                  <a:latin typeface="Times New Roman" panose="02020603050405020304" charset="0"/>
                  <a:cs typeface="Times New Roman" panose="02020603050405020304" charset="0"/>
                </a:endParaRPr>
              </a:p>
            </p:txBody>
          </p:sp>
          <p:sp>
            <p:nvSpPr>
              <p:cNvPr id="12" name="矩形 11"/>
              <p:cNvSpPr/>
              <p:nvPr>
                <p:custDataLst>
                  <p:tags r:id="rId16"/>
                </p:custDataLst>
              </p:nvPr>
            </p:nvSpPr>
            <p:spPr>
              <a:xfrm>
                <a:off x="8532" y="7089"/>
                <a:ext cx="1756" cy="500"/>
              </a:xfrm>
              <a:prstGeom prst="rect">
                <a:avLst/>
              </a:prstGeom>
              <a:noFill/>
              <a:ln>
                <a:solidFill>
                  <a:schemeClr val="tx1"/>
                </a:solidFill>
              </a:ln>
              <a:extLst>
                <a:ext uri="{909E8E84-426E-40DD-AFC4-6F175D3DCCD1}">
                  <a14:hiddenFill xmlns:a14="http://schemas.microsoft.com/office/drawing/2010/main">
                    <a:solidFill>
                      <a:schemeClr val="lt1"/>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r>
                  <a:rPr lang="en-US" altLang="zh-CN">
                    <a:latin typeface="Times New Roman" panose="02020603050405020304" charset="0"/>
                    <a:cs typeface="Times New Roman" panose="02020603050405020304" charset="0"/>
                  </a:rPr>
                  <a:t>2</a:t>
                </a:r>
                <a:endParaRPr lang="en-US" altLang="zh-CN">
                  <a:latin typeface="Times New Roman" panose="02020603050405020304" charset="0"/>
                  <a:cs typeface="Times New Roman" panose="02020603050405020304" charset="0"/>
                </a:endParaRPr>
              </a:p>
            </p:txBody>
          </p:sp>
          <p:sp>
            <p:nvSpPr>
              <p:cNvPr id="13" name="矩形 12"/>
              <p:cNvSpPr/>
              <p:nvPr>
                <p:custDataLst>
                  <p:tags r:id="rId17"/>
                </p:custDataLst>
              </p:nvPr>
            </p:nvSpPr>
            <p:spPr>
              <a:xfrm>
                <a:off x="9603" y="7950"/>
                <a:ext cx="2702" cy="500"/>
              </a:xfrm>
              <a:prstGeom prst="rect">
                <a:avLst/>
              </a:prstGeom>
              <a:noFill/>
              <a:ln>
                <a:solidFill>
                  <a:schemeClr val="tx1"/>
                </a:solidFill>
              </a:ln>
              <a:extLst>
                <a:ext uri="{909E8E84-426E-40DD-AFC4-6F175D3DCCD1}">
                  <a14:hiddenFill xmlns:a14="http://schemas.microsoft.com/office/drawing/2010/main">
                    <a:solidFill>
                      <a:schemeClr val="lt1"/>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r>
                  <a:rPr lang="en-US" altLang="zh-CN">
                    <a:latin typeface="Times New Roman" panose="02020603050405020304" charset="0"/>
                    <a:cs typeface="Times New Roman" panose="02020603050405020304" charset="0"/>
                  </a:rPr>
                  <a:t>3</a:t>
                </a:r>
                <a:endParaRPr lang="en-US" altLang="zh-CN">
                  <a:latin typeface="Times New Roman" panose="02020603050405020304" charset="0"/>
                  <a:cs typeface="Times New Roman" panose="02020603050405020304" charset="0"/>
                </a:endParaRPr>
              </a:p>
            </p:txBody>
          </p:sp>
        </p:gr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2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2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71"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TextBox 5" hidden="1"/>
          <p:cNvSpPr txBox="1"/>
          <p:nvPr/>
        </p:nvSpPr>
        <p:spPr>
          <a:xfrm>
            <a:off x="3462973" y="1954213"/>
            <a:ext cx="1943100" cy="368300"/>
          </a:xfrm>
          <a:prstGeom prst="rect">
            <a:avLst/>
          </a:prstGeom>
          <a:noFill/>
          <a:ln w="9525">
            <a:noFill/>
          </a:ln>
        </p:spPr>
        <p:txBody>
          <a:bodyPr>
            <a:spAutoFit/>
          </a:bodyPr>
          <a:p>
            <a:pPr eaLnBrk="1" hangingPunct="1"/>
            <a:r>
              <a:rPr lang="zh-CN" altLang="en-US" dirty="0">
                <a:latin typeface="微软雅黑" panose="020B0503020204020204" pitchFamily="34" charset="-122"/>
                <a:ea typeface="微软雅黑" panose="020B0503020204020204" pitchFamily="34" charset="-122"/>
              </a:rPr>
              <a:t>点击添加文本</a:t>
            </a:r>
            <a:endParaRPr lang="zh-CN" altLang="en-US" dirty="0">
              <a:latin typeface="微软雅黑" panose="020B0503020204020204" pitchFamily="34" charset="-122"/>
              <a:ea typeface="微软雅黑" panose="020B0503020204020204" pitchFamily="34" charset="-122"/>
            </a:endParaRPr>
          </a:p>
        </p:txBody>
      </p:sp>
      <p:sp>
        <p:nvSpPr>
          <p:cNvPr id="11267" name="矩形 6" hidden="1"/>
          <p:cNvSpPr/>
          <p:nvPr/>
        </p:nvSpPr>
        <p:spPr>
          <a:xfrm>
            <a:off x="3462973" y="3025775"/>
            <a:ext cx="1471613" cy="645160"/>
          </a:xfrm>
          <a:prstGeom prst="rect">
            <a:avLst/>
          </a:prstGeom>
          <a:noFill/>
          <a:ln w="9525">
            <a:noFill/>
          </a:ln>
        </p:spPr>
        <p:txBody>
          <a:bodyPr>
            <a:spAutoFit/>
          </a:bodyPr>
          <a:p>
            <a:pPr eaLnBrk="1" hangingPunct="1"/>
            <a:r>
              <a:rPr lang="zh-CN" altLang="en-US" dirty="0">
                <a:latin typeface="微软雅黑" panose="020B0503020204020204" pitchFamily="34" charset="-122"/>
                <a:ea typeface="微软雅黑" panose="020B0503020204020204" pitchFamily="34" charset="-122"/>
              </a:rPr>
              <a:t>点击添加文本</a:t>
            </a:r>
            <a:endParaRPr lang="zh-CN" altLang="en-US" dirty="0">
              <a:latin typeface="微软雅黑" panose="020B0503020204020204" pitchFamily="34" charset="-122"/>
              <a:ea typeface="微软雅黑" panose="020B0503020204020204" pitchFamily="34" charset="-122"/>
            </a:endParaRPr>
          </a:p>
        </p:txBody>
      </p:sp>
      <p:sp>
        <p:nvSpPr>
          <p:cNvPr id="11268" name="矩形 7" hidden="1"/>
          <p:cNvSpPr/>
          <p:nvPr/>
        </p:nvSpPr>
        <p:spPr>
          <a:xfrm>
            <a:off x="3534411" y="4240213"/>
            <a:ext cx="1471612" cy="645160"/>
          </a:xfrm>
          <a:prstGeom prst="rect">
            <a:avLst/>
          </a:prstGeom>
          <a:noFill/>
          <a:ln w="9525">
            <a:noFill/>
          </a:ln>
        </p:spPr>
        <p:txBody>
          <a:bodyPr>
            <a:spAutoFit/>
          </a:bodyPr>
          <a:p>
            <a:pPr eaLnBrk="1" hangingPunct="1"/>
            <a:r>
              <a:rPr lang="zh-CN" altLang="en-US" dirty="0">
                <a:latin typeface="微软雅黑" panose="020B0503020204020204" pitchFamily="34" charset="-122"/>
                <a:ea typeface="微软雅黑" panose="020B0503020204020204" pitchFamily="34" charset="-122"/>
              </a:rPr>
              <a:t>点击添加文本</a:t>
            </a:r>
            <a:endParaRPr lang="zh-CN" altLang="en-US" dirty="0">
              <a:latin typeface="微软雅黑" panose="020B0503020204020204" pitchFamily="34" charset="-122"/>
              <a:ea typeface="微软雅黑" panose="020B0503020204020204" pitchFamily="34" charset="-122"/>
            </a:endParaRPr>
          </a:p>
        </p:txBody>
      </p:sp>
      <p:sp>
        <p:nvSpPr>
          <p:cNvPr id="11269" name="矩形 8" hidden="1"/>
          <p:cNvSpPr/>
          <p:nvPr/>
        </p:nvSpPr>
        <p:spPr>
          <a:xfrm>
            <a:off x="3534411" y="5526088"/>
            <a:ext cx="1471612" cy="645160"/>
          </a:xfrm>
          <a:prstGeom prst="rect">
            <a:avLst/>
          </a:prstGeom>
          <a:noFill/>
          <a:ln w="9525">
            <a:noFill/>
          </a:ln>
        </p:spPr>
        <p:txBody>
          <a:bodyPr>
            <a:spAutoFit/>
          </a:bodyPr>
          <a:p>
            <a:pPr eaLnBrk="1" hangingPunct="1"/>
            <a:r>
              <a:rPr lang="zh-CN" altLang="en-US" dirty="0">
                <a:latin typeface="微软雅黑" panose="020B0503020204020204" pitchFamily="34" charset="-122"/>
                <a:ea typeface="微软雅黑" panose="020B0503020204020204" pitchFamily="34" charset="-122"/>
              </a:rPr>
              <a:t>点击添加文本</a:t>
            </a:r>
            <a:endParaRPr lang="zh-CN" altLang="en-US" dirty="0">
              <a:latin typeface="微软雅黑" panose="020B0503020204020204" pitchFamily="34" charset="-122"/>
              <a:ea typeface="微软雅黑" panose="020B0503020204020204" pitchFamily="34" charset="-122"/>
            </a:endParaRPr>
          </a:p>
        </p:txBody>
      </p:sp>
      <p:sp>
        <p:nvSpPr>
          <p:cNvPr id="11271" name="内容占位符 13"/>
          <p:cNvSpPr>
            <a:spLocks noGrp="1"/>
          </p:cNvSpPr>
          <p:nvPr>
            <p:ph idx="4294967295"/>
          </p:nvPr>
        </p:nvSpPr>
        <p:spPr>
          <a:xfrm>
            <a:off x="504000" y="1728000"/>
            <a:ext cx="9738360" cy="4074160"/>
          </a:xfrm>
        </p:spPr>
        <p:txBody>
          <a:bodyPr vert="horz" wrap="square" lIns="91440" tIns="45720" rIns="91440" bIns="45720" rtlCol="0" anchor="t" anchorCtr="0">
            <a:noAutofit/>
          </a:bodyPr>
          <a:p>
            <a:pPr marL="0" lvl="0" indent="0" algn="l" fontAlgn="auto">
              <a:lnSpc>
                <a:spcPct val="150000"/>
              </a:lnSpc>
              <a:spcBef>
                <a:spcPts val="300"/>
              </a:spcBef>
              <a:spcAft>
                <a:spcPts val="0"/>
              </a:spcAft>
              <a:buSzTx/>
              <a:buNone/>
            </a:pP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sym typeface="+mn-ea"/>
              </a:rPr>
              <a:t>证明贪心算法的正确性。</a:t>
            </a:r>
            <a:endParaRPr lang="zh-CN" altLang="en-US" sz="20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indent="0" algn="l" fontAlgn="auto">
              <a:lnSpc>
                <a:spcPct val="150000"/>
              </a:lnSpc>
              <a:spcBef>
                <a:spcPts val="300"/>
              </a:spcBef>
              <a:spcAft>
                <a:spcPts val="0"/>
              </a:spcAft>
              <a:buSzTx/>
              <a:buNone/>
            </a:pP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sym typeface="+mn-ea"/>
              </a:rPr>
              <a:t>假设区间已经按结束时间</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sym typeface="+mn-ea"/>
              </a:rPr>
              <a:t>bi</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sym typeface="+mn-ea"/>
              </a:rPr>
              <a:t>从小到大排好（</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sym typeface="+mn-ea"/>
              </a:rPr>
              <a:t>b1&lt;b2)</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sym typeface="+mn-ea"/>
              </a:rPr>
              <a:t>，分类讨论 a1 和 a2的关系。</a:t>
            </a:r>
            <a:endParaRPr lang="zh-CN" altLang="en-US" sz="20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indent="0" algn="l" fontAlgn="auto">
              <a:lnSpc>
                <a:spcPct val="150000"/>
              </a:lnSpc>
              <a:spcBef>
                <a:spcPts val="300"/>
              </a:spcBef>
              <a:spcAft>
                <a:spcPts val="0"/>
              </a:spcAft>
              <a:buSzTx/>
              <a:buNone/>
            </a:pPr>
            <a:r>
              <a:rPr lang="zh-CN" altLang="en-US" sz="1800" dirty="0">
                <a:latin typeface="微软雅黑" panose="020B0503020204020204" pitchFamily="34" charset="-122"/>
                <a:ea typeface="微软雅黑" panose="020B0503020204020204" pitchFamily="34" charset="-122"/>
                <a:cs typeface="微软雅黑" panose="020B0503020204020204" pitchFamily="34" charset="-122"/>
                <a:sym typeface="+mn-ea"/>
              </a:rPr>
              <a:t>情况 1：a1</a:t>
            </a: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sym typeface="+mn-ea"/>
              </a:rPr>
              <a:t> ≥ </a:t>
            </a:r>
            <a:r>
              <a:rPr lang="zh-CN" altLang="en-US" sz="1800" dirty="0">
                <a:latin typeface="微软雅黑" panose="020B0503020204020204" pitchFamily="34" charset="-122"/>
                <a:ea typeface="微软雅黑" panose="020B0503020204020204" pitchFamily="34" charset="-122"/>
                <a:cs typeface="微软雅黑" panose="020B0503020204020204" pitchFamily="34" charset="-122"/>
                <a:sym typeface="+mn-ea"/>
              </a:rPr>
              <a:t>a2，区间 2 包含区间 1，这种情况下一定选择区间 1。</a:t>
            </a:r>
            <a:endParaRPr lang="zh-CN" altLang="en-US" sz="18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indent="0" algn="l" fontAlgn="auto">
              <a:lnSpc>
                <a:spcPct val="150000"/>
              </a:lnSpc>
              <a:spcBef>
                <a:spcPts val="300"/>
              </a:spcBef>
              <a:spcAft>
                <a:spcPts val="0"/>
              </a:spcAft>
              <a:buSzTx/>
              <a:buNone/>
            </a:pPr>
            <a:r>
              <a:rPr lang="zh-CN" altLang="en-US" sz="1800" dirty="0">
                <a:latin typeface="微软雅黑" panose="020B0503020204020204" pitchFamily="34" charset="-122"/>
                <a:ea typeface="微软雅黑" panose="020B0503020204020204" pitchFamily="34" charset="-122"/>
                <a:cs typeface="微软雅黑" panose="020B0503020204020204" pitchFamily="34" charset="-122"/>
                <a:sym typeface="+mn-ea"/>
              </a:rPr>
              <a:t>情况 2：a1 &lt; a2。</a:t>
            </a:r>
            <a:endParaRPr lang="zh-CN" altLang="en-US" sz="18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indent="0" algn="l" fontAlgn="auto">
              <a:lnSpc>
                <a:spcPct val="150000"/>
              </a:lnSpc>
              <a:spcBef>
                <a:spcPts val="300"/>
              </a:spcBef>
              <a:spcAft>
                <a:spcPts val="0"/>
              </a:spcAft>
              <a:buSzTx/>
              <a:buNone/>
            </a:pPr>
            <a:r>
              <a:rPr lang="zh-CN" altLang="en-US" sz="1800" dirty="0">
                <a:latin typeface="微软雅黑" panose="020B0503020204020204" pitchFamily="34" charset="-122"/>
                <a:ea typeface="微软雅黑" panose="020B0503020204020204" pitchFamily="34" charset="-122"/>
                <a:cs typeface="微软雅黑" panose="020B0503020204020204" pitchFamily="34" charset="-122"/>
                <a:sym typeface="+mn-ea"/>
              </a:rPr>
              <a:t>1）如果区间 2 和区间 1 不相交，那么显然一定要选区间 1。</a:t>
            </a:r>
            <a:endParaRPr lang="zh-CN" altLang="en-US" sz="18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indent="0" algn="l" fontAlgn="auto">
              <a:lnSpc>
                <a:spcPct val="150000"/>
              </a:lnSpc>
              <a:spcBef>
                <a:spcPts val="300"/>
              </a:spcBef>
              <a:spcAft>
                <a:spcPts val="0"/>
              </a:spcAft>
              <a:buSzTx/>
              <a:buNone/>
            </a:pPr>
            <a:r>
              <a:rPr lang="zh-CN" altLang="en-US" sz="1800" dirty="0">
                <a:latin typeface="微软雅黑" panose="020B0503020204020204" pitchFamily="34" charset="-122"/>
                <a:ea typeface="微软雅黑" panose="020B0503020204020204" pitchFamily="34" charset="-122"/>
                <a:cs typeface="微软雅黑" panose="020B0503020204020204" pitchFamily="34" charset="-122"/>
                <a:sym typeface="+mn-ea"/>
              </a:rPr>
              <a:t>2）如果区间 2 和区间 1 相交，可以把区间</a:t>
            </a: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sym typeface="+mn-ea"/>
              </a:rPr>
              <a:t> 1 </a:t>
            </a:r>
            <a:r>
              <a:rPr lang="zh-CN" altLang="en-US" sz="1800" dirty="0">
                <a:latin typeface="微软雅黑" panose="020B0503020204020204" pitchFamily="34" charset="-122"/>
                <a:ea typeface="微软雅黑" panose="020B0503020204020204" pitchFamily="34" charset="-122"/>
                <a:cs typeface="微软雅黑" panose="020B0503020204020204" pitchFamily="34" charset="-122"/>
                <a:sym typeface="+mn-ea"/>
              </a:rPr>
              <a:t>拆成两部分：左边绿色部分一定要选，</a:t>
            </a:r>
            <a:br>
              <a:rPr lang="zh-CN" altLang="en-US" sz="1800" dirty="0">
                <a:latin typeface="微软雅黑" panose="020B0503020204020204" pitchFamily="34" charset="-122"/>
                <a:ea typeface="微软雅黑" panose="020B0503020204020204" pitchFamily="34" charset="-122"/>
                <a:cs typeface="微软雅黑" panose="020B0503020204020204" pitchFamily="34" charset="-122"/>
                <a:sym typeface="+mn-ea"/>
              </a:rPr>
            </a:br>
            <a:r>
              <a:rPr lang="zh-CN" altLang="en-US" sz="1800" dirty="0">
                <a:latin typeface="微软雅黑" panose="020B0503020204020204" pitchFamily="34" charset="-122"/>
                <a:ea typeface="微软雅黑" panose="020B0503020204020204" pitchFamily="34" charset="-122"/>
                <a:cs typeface="微软雅黑" panose="020B0503020204020204" pitchFamily="34" charset="-122"/>
                <a:sym typeface="+mn-ea"/>
              </a:rPr>
              <a:t>右边橙色部分即情况</a:t>
            </a: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sym typeface="+mn-ea"/>
              </a:rPr>
              <a:t>1</a:t>
            </a:r>
            <a:r>
              <a:rPr lang="zh-CN" altLang="en-US" sz="1800" dirty="0">
                <a:latin typeface="微软雅黑" panose="020B0503020204020204" pitchFamily="34" charset="-122"/>
                <a:ea typeface="微软雅黑" panose="020B0503020204020204" pitchFamily="34" charset="-122"/>
                <a:cs typeface="微软雅黑" panose="020B0503020204020204" pitchFamily="34" charset="-122"/>
                <a:sym typeface="+mn-ea"/>
              </a:rPr>
              <a:t>，也一定要选。</a:t>
            </a:r>
            <a:endParaRPr lang="zh-CN" altLang="en-US" sz="18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indent="0" algn="l" fontAlgn="auto">
              <a:lnSpc>
                <a:spcPct val="150000"/>
              </a:lnSpc>
              <a:spcBef>
                <a:spcPts val="300"/>
              </a:spcBef>
              <a:spcAft>
                <a:spcPts val="0"/>
              </a:spcAft>
              <a:buSzTx/>
              <a:buNone/>
            </a:pPr>
            <a:r>
              <a:rPr lang="zh-CN" altLang="en-US" sz="1800" dirty="0">
                <a:latin typeface="微软雅黑" panose="020B0503020204020204" pitchFamily="34" charset="-122"/>
                <a:ea typeface="微软雅黑" panose="020B0503020204020204" pitchFamily="34" charset="-122"/>
                <a:cs typeface="微软雅黑" panose="020B0503020204020204" pitchFamily="34" charset="-122"/>
                <a:sym typeface="+mn-ea"/>
              </a:rPr>
              <a:t>综上所述，选择区间</a:t>
            </a: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sym typeface="+mn-ea"/>
              </a:rPr>
              <a:t> 1 </a:t>
            </a:r>
            <a:r>
              <a:rPr lang="zh-CN" altLang="en-US" sz="1800" dirty="0">
                <a:latin typeface="微软雅黑" panose="020B0503020204020204" pitchFamily="34" charset="-122"/>
                <a:ea typeface="微软雅黑" panose="020B0503020204020204" pitchFamily="34" charset="-122"/>
                <a:cs typeface="微软雅黑" panose="020B0503020204020204" pitchFamily="34" charset="-122"/>
                <a:sym typeface="+mn-ea"/>
              </a:rPr>
              <a:t>总是有利的！</a:t>
            </a:r>
            <a:endParaRPr lang="zh-CN" altLang="en-US" sz="1800"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5122" name="标题 1"/>
          <p:cNvSpPr txBox="1">
            <a:spLocks noGrp="1"/>
          </p:cNvSpPr>
          <p:nvPr>
            <p:custDataLst>
              <p:tags r:id="rId1"/>
            </p:custDataLst>
          </p:nvPr>
        </p:nvSpPr>
        <p:spPr>
          <a:xfrm>
            <a:off x="252000" y="576000"/>
            <a:ext cx="6642100" cy="953135"/>
          </a:xfrm>
          <a:prstGeom prst="rect">
            <a:avLst/>
          </a:prstGeom>
          <a:noFill/>
        </p:spPr>
        <p:txBody>
          <a:bodyPr vert="horz" wrap="square" lIns="91440" tIns="45720" rIns="91440" bIns="45720" rtlCol="0" anchor="t" anchorCtr="0">
            <a:spAutoFit/>
          </a:bodyPr>
          <a:lstStyle>
            <a:lvl1pPr algn="l" defTabSz="1218565" rtl="0" eaLnBrk="1" latinLnBrk="0" hangingPunct="1">
              <a:spcBef>
                <a:spcPct val="0"/>
              </a:spcBef>
              <a:buNone/>
              <a:defRPr sz="3600" kern="1200">
                <a:solidFill>
                  <a:schemeClr val="tx1"/>
                </a:solidFill>
                <a:latin typeface="宋体" panose="02010600030101010101" pitchFamily="2" charset="-122"/>
                <a:ea typeface="宋体" panose="02010600030101010101" pitchFamily="2" charset="-122"/>
                <a:cs typeface="+mj-cs"/>
              </a:defRPr>
            </a:lvl1pPr>
          </a:lstStyle>
          <a:p>
            <a:pPr lvl="0" algn="l" defTabSz="914400">
              <a:lnSpc>
                <a:spcPct val="200000"/>
              </a:lnSpc>
              <a:buClrTx/>
              <a:buSzTx/>
              <a:buFontTx/>
            </a:pPr>
            <a:r>
              <a:rPr lang="zh-CN" b="1" dirty="0" smtClean="0">
                <a:latin typeface="微软雅黑" panose="020B0503020204020204" pitchFamily="34" charset="-122"/>
                <a:ea typeface="微软雅黑" panose="020B0503020204020204" pitchFamily="34" charset="-122"/>
                <a:cs typeface="宋体" panose="02010600030101010101" pitchFamily="2" charset="-122"/>
                <a:sym typeface="+mn-ea"/>
              </a:rPr>
              <a:t>【算法分析】</a:t>
            </a:r>
            <a:endParaRPr lang="zh-CN" b="1" dirty="0" smtClean="0">
              <a:latin typeface="微软雅黑" panose="020B0503020204020204" pitchFamily="34" charset="-122"/>
              <a:ea typeface="微软雅黑" panose="020B0503020204020204" pitchFamily="34" charset="-122"/>
              <a:cs typeface="宋体" panose="02010600030101010101" pitchFamily="2" charset="-122"/>
              <a:sym typeface="+mn-ea"/>
            </a:endParaRPr>
          </a:p>
        </p:txBody>
      </p:sp>
      <p:pic>
        <p:nvPicPr>
          <p:cNvPr id="3" name="图片 2" descr="32313539363932303b32313539363830303b5c455bb6529e516c"/>
          <p:cNvPicPr>
            <a:picLocks noChangeAspect="1"/>
          </p:cNvPicPr>
          <p:nvPr>
            <p:custDataLst>
              <p:tags r:id="rId2"/>
            </p:custDataLst>
          </p:nvPr>
        </p:nvPicPr>
        <p:blipFill>
          <a:blip r:embed="rId3">
            <a:extLst>
              <a:ext uri="{96DAC541-7B7A-43D3-8B79-37D633B846F1}">
                <asvg:svgBlip xmlns:asvg="http://schemas.microsoft.com/office/drawing/2016/SVG/main" r:embed="rId4"/>
              </a:ext>
            </a:extLst>
          </a:blip>
          <a:stretch>
            <a:fillRect/>
          </a:stretch>
        </p:blipFill>
        <p:spPr>
          <a:xfrm>
            <a:off x="10343515" y="1115695"/>
            <a:ext cx="1283970" cy="1283970"/>
          </a:xfrm>
          <a:prstGeom prst="rect">
            <a:avLst/>
          </a:prstGeom>
        </p:spPr>
      </p:pic>
      <p:grpSp>
        <p:nvGrpSpPr>
          <p:cNvPr id="4" name="组合 3"/>
          <p:cNvGrpSpPr/>
          <p:nvPr/>
        </p:nvGrpSpPr>
        <p:grpSpPr>
          <a:xfrm>
            <a:off x="8977505" y="2997200"/>
            <a:ext cx="2556000" cy="1224000"/>
            <a:chOff x="13768" y="4720"/>
            <a:chExt cx="4025" cy="1928"/>
          </a:xfrm>
        </p:grpSpPr>
        <p:sp>
          <p:nvSpPr>
            <p:cNvPr id="18" name="矩形 17"/>
            <p:cNvSpPr/>
            <p:nvPr>
              <p:custDataLst>
                <p:tags r:id="rId5"/>
              </p:custDataLst>
            </p:nvPr>
          </p:nvSpPr>
          <p:spPr>
            <a:xfrm>
              <a:off x="15168" y="4911"/>
              <a:ext cx="1117" cy="393"/>
            </a:xfrm>
            <a:prstGeom prst="rect">
              <a:avLst/>
            </a:prstGeom>
            <a:noFill/>
            <a:ln>
              <a:solidFill>
                <a:schemeClr val="tx1"/>
              </a:solidFill>
            </a:ln>
            <a:extLst>
              <a:ext uri="{909E8E84-426E-40DD-AFC4-6F175D3DCCD1}">
                <a14:hiddenFill xmlns:a14="http://schemas.microsoft.com/office/drawing/2010/main">
                  <a:solidFill>
                    <a:schemeClr val="lt1"/>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r>
                <a:rPr lang="en-US" altLang="zh-CN">
                  <a:latin typeface="Times New Roman" panose="02020603050405020304" charset="0"/>
                  <a:cs typeface="Times New Roman" panose="02020603050405020304" charset="0"/>
                </a:rPr>
                <a:t>1</a:t>
              </a:r>
              <a:endParaRPr lang="en-US" altLang="zh-CN">
                <a:latin typeface="Times New Roman" panose="02020603050405020304" charset="0"/>
                <a:cs typeface="Times New Roman" panose="02020603050405020304" charset="0"/>
              </a:endParaRPr>
            </a:p>
          </p:txBody>
        </p:sp>
        <p:sp>
          <p:nvSpPr>
            <p:cNvPr id="19" name="矩形 18"/>
            <p:cNvSpPr/>
            <p:nvPr>
              <p:custDataLst>
                <p:tags r:id="rId6"/>
              </p:custDataLst>
            </p:nvPr>
          </p:nvSpPr>
          <p:spPr>
            <a:xfrm>
              <a:off x="14881" y="5674"/>
              <a:ext cx="1927" cy="393"/>
            </a:xfrm>
            <a:prstGeom prst="rect">
              <a:avLst/>
            </a:prstGeom>
            <a:noFill/>
            <a:ln>
              <a:solidFill>
                <a:schemeClr val="tx1"/>
              </a:solidFill>
            </a:ln>
            <a:extLst>
              <a:ext uri="{909E8E84-426E-40DD-AFC4-6F175D3DCCD1}">
                <a14:hiddenFill xmlns:a14="http://schemas.microsoft.com/office/drawing/2010/main">
                  <a:solidFill>
                    <a:schemeClr val="lt1"/>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r>
                <a:rPr lang="en-US" altLang="zh-CN">
                  <a:latin typeface="Times New Roman" panose="02020603050405020304" charset="0"/>
                  <a:cs typeface="Times New Roman" panose="02020603050405020304" charset="0"/>
                </a:rPr>
                <a:t>2</a:t>
              </a:r>
              <a:endParaRPr lang="en-US" altLang="zh-CN">
                <a:latin typeface="Times New Roman" panose="02020603050405020304" charset="0"/>
                <a:cs typeface="Times New Roman" panose="02020603050405020304" charset="0"/>
              </a:endParaRPr>
            </a:p>
          </p:txBody>
        </p:sp>
        <p:sp>
          <p:nvSpPr>
            <p:cNvPr id="9" name="文本框 8"/>
            <p:cNvSpPr txBox="1"/>
            <p:nvPr>
              <p:custDataLst>
                <p:tags r:id="rId7"/>
              </p:custDataLst>
            </p:nvPr>
          </p:nvSpPr>
          <p:spPr>
            <a:xfrm>
              <a:off x="14565" y="4911"/>
              <a:ext cx="624" cy="680"/>
            </a:xfrm>
            <a:prstGeom prst="rect">
              <a:avLst/>
            </a:prstGeom>
            <a:noFill/>
          </p:spPr>
          <p:txBody>
            <a:bodyPr wrap="none" rtlCol="0">
              <a:noAutofit/>
            </a:bodyPr>
            <a:p>
              <a:r>
                <a:rPr lang="en-US" altLang="zh-CN">
                  <a:latin typeface="Times New Roman" panose="02020603050405020304" charset="0"/>
                  <a:cs typeface="Times New Roman" panose="02020603050405020304" charset="0"/>
                </a:rPr>
                <a:t>a1</a:t>
              </a:r>
              <a:endParaRPr lang="en-US" altLang="zh-CN">
                <a:latin typeface="Times New Roman" panose="02020603050405020304" charset="0"/>
                <a:cs typeface="Times New Roman" panose="02020603050405020304" charset="0"/>
              </a:endParaRPr>
            </a:p>
          </p:txBody>
        </p:sp>
        <p:sp>
          <p:nvSpPr>
            <p:cNvPr id="12" name="文本框 11"/>
            <p:cNvSpPr txBox="1"/>
            <p:nvPr>
              <p:custDataLst>
                <p:tags r:id="rId8"/>
              </p:custDataLst>
            </p:nvPr>
          </p:nvSpPr>
          <p:spPr>
            <a:xfrm>
              <a:off x="16296" y="4911"/>
              <a:ext cx="680" cy="680"/>
            </a:xfrm>
            <a:prstGeom prst="rect">
              <a:avLst/>
            </a:prstGeom>
            <a:noFill/>
          </p:spPr>
          <p:txBody>
            <a:bodyPr wrap="none" rtlCol="0">
              <a:noAutofit/>
            </a:bodyPr>
            <a:p>
              <a:r>
                <a:rPr lang="en-US" altLang="zh-CN">
                  <a:latin typeface="Times New Roman" panose="02020603050405020304" charset="0"/>
                  <a:cs typeface="Times New Roman" panose="02020603050405020304" charset="0"/>
                </a:rPr>
                <a:t>b1</a:t>
              </a:r>
              <a:endParaRPr lang="en-US" altLang="zh-CN">
                <a:latin typeface="Times New Roman" panose="02020603050405020304" charset="0"/>
                <a:cs typeface="Times New Roman" panose="02020603050405020304" charset="0"/>
              </a:endParaRPr>
            </a:p>
          </p:txBody>
        </p:sp>
        <p:sp>
          <p:nvSpPr>
            <p:cNvPr id="17" name="文本框 16"/>
            <p:cNvSpPr txBox="1"/>
            <p:nvPr>
              <p:custDataLst>
                <p:tags r:id="rId9"/>
              </p:custDataLst>
            </p:nvPr>
          </p:nvSpPr>
          <p:spPr>
            <a:xfrm>
              <a:off x="14195" y="5674"/>
              <a:ext cx="680" cy="680"/>
            </a:xfrm>
            <a:prstGeom prst="rect">
              <a:avLst/>
            </a:prstGeom>
            <a:noFill/>
          </p:spPr>
          <p:txBody>
            <a:bodyPr wrap="none" rtlCol="0">
              <a:noAutofit/>
            </a:bodyPr>
            <a:p>
              <a:r>
                <a:rPr lang="en-US" altLang="zh-CN">
                  <a:latin typeface="Times New Roman" panose="02020603050405020304" charset="0"/>
                  <a:cs typeface="Times New Roman" panose="02020603050405020304" charset="0"/>
                </a:rPr>
                <a:t>a2</a:t>
              </a:r>
              <a:endParaRPr lang="en-US" altLang="zh-CN">
                <a:latin typeface="Times New Roman" panose="02020603050405020304" charset="0"/>
                <a:cs typeface="Times New Roman" panose="02020603050405020304" charset="0"/>
              </a:endParaRPr>
            </a:p>
          </p:txBody>
        </p:sp>
        <p:sp>
          <p:nvSpPr>
            <p:cNvPr id="23" name="文本框 22"/>
            <p:cNvSpPr txBox="1"/>
            <p:nvPr>
              <p:custDataLst>
                <p:tags r:id="rId10"/>
              </p:custDataLst>
            </p:nvPr>
          </p:nvSpPr>
          <p:spPr>
            <a:xfrm>
              <a:off x="16813" y="5674"/>
              <a:ext cx="680" cy="682"/>
            </a:xfrm>
            <a:prstGeom prst="rect">
              <a:avLst/>
            </a:prstGeom>
            <a:noFill/>
          </p:spPr>
          <p:txBody>
            <a:bodyPr wrap="none" rtlCol="0">
              <a:noAutofit/>
            </a:bodyPr>
            <a:p>
              <a:r>
                <a:rPr lang="en-US" altLang="zh-CN">
                  <a:latin typeface="Times New Roman" panose="02020603050405020304" charset="0"/>
                  <a:cs typeface="Times New Roman" panose="02020603050405020304" charset="0"/>
                </a:rPr>
                <a:t>b2</a:t>
              </a:r>
              <a:endParaRPr lang="en-US" altLang="zh-CN">
                <a:latin typeface="Times New Roman" panose="02020603050405020304" charset="0"/>
                <a:cs typeface="Times New Roman" panose="02020603050405020304" charset="0"/>
              </a:endParaRPr>
            </a:p>
          </p:txBody>
        </p:sp>
        <p:sp>
          <p:nvSpPr>
            <p:cNvPr id="2" name="矩形 1"/>
            <p:cNvSpPr/>
            <p:nvPr/>
          </p:nvSpPr>
          <p:spPr>
            <a:xfrm>
              <a:off x="13768" y="4720"/>
              <a:ext cx="4025" cy="1928"/>
            </a:xfrm>
            <a:prstGeom prst="rect">
              <a:avLst/>
            </a:prstGeom>
            <a:noFill/>
            <a:ln>
              <a:solidFill>
                <a:srgbClr val="4680A3"/>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30" name="组合 29"/>
          <p:cNvGrpSpPr/>
          <p:nvPr/>
        </p:nvGrpSpPr>
        <p:grpSpPr>
          <a:xfrm>
            <a:off x="5878830" y="4797425"/>
            <a:ext cx="2555240" cy="1224280"/>
            <a:chOff x="9258" y="7555"/>
            <a:chExt cx="4024" cy="1928"/>
          </a:xfrm>
        </p:grpSpPr>
        <p:sp>
          <p:nvSpPr>
            <p:cNvPr id="6" name="矩形 5"/>
            <p:cNvSpPr/>
            <p:nvPr>
              <p:custDataLst>
                <p:tags r:id="rId11"/>
              </p:custDataLst>
            </p:nvPr>
          </p:nvSpPr>
          <p:spPr>
            <a:xfrm>
              <a:off x="9980" y="7859"/>
              <a:ext cx="1117" cy="393"/>
            </a:xfrm>
            <a:prstGeom prst="rect">
              <a:avLst/>
            </a:prstGeom>
            <a:noFill/>
            <a:ln>
              <a:solidFill>
                <a:schemeClr val="tx1"/>
              </a:solidFill>
            </a:ln>
            <a:extLst>
              <a:ext uri="{909E8E84-426E-40DD-AFC4-6F175D3DCCD1}">
                <a14:hiddenFill xmlns:a14="http://schemas.microsoft.com/office/drawing/2010/main">
                  <a:solidFill>
                    <a:schemeClr val="lt1"/>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r>
                <a:rPr lang="en-US" altLang="zh-CN">
                  <a:latin typeface="Times New Roman" panose="02020603050405020304" charset="0"/>
                  <a:cs typeface="Times New Roman" panose="02020603050405020304" charset="0"/>
                </a:rPr>
                <a:t>1</a:t>
              </a:r>
              <a:endParaRPr lang="en-US" altLang="zh-CN">
                <a:latin typeface="Times New Roman" panose="02020603050405020304" charset="0"/>
                <a:cs typeface="Times New Roman" panose="02020603050405020304" charset="0"/>
              </a:endParaRPr>
            </a:p>
          </p:txBody>
        </p:sp>
        <p:sp>
          <p:nvSpPr>
            <p:cNvPr id="7" name="矩形 6"/>
            <p:cNvSpPr/>
            <p:nvPr>
              <p:custDataLst>
                <p:tags r:id="rId12"/>
              </p:custDataLst>
            </p:nvPr>
          </p:nvSpPr>
          <p:spPr>
            <a:xfrm>
              <a:off x="11275" y="8658"/>
              <a:ext cx="1247" cy="393"/>
            </a:xfrm>
            <a:prstGeom prst="rect">
              <a:avLst/>
            </a:prstGeom>
            <a:noFill/>
            <a:ln>
              <a:solidFill>
                <a:schemeClr val="tx1"/>
              </a:solidFill>
            </a:ln>
            <a:extLst>
              <a:ext uri="{909E8E84-426E-40DD-AFC4-6F175D3DCCD1}">
                <a14:hiddenFill xmlns:a14="http://schemas.microsoft.com/office/drawing/2010/main">
                  <a:solidFill>
                    <a:schemeClr val="lt1"/>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r>
                <a:rPr lang="en-US" altLang="zh-CN">
                  <a:latin typeface="Times New Roman" panose="02020603050405020304" charset="0"/>
                  <a:cs typeface="Times New Roman" panose="02020603050405020304" charset="0"/>
                </a:rPr>
                <a:t>2</a:t>
              </a:r>
              <a:endParaRPr lang="en-US" altLang="zh-CN">
                <a:latin typeface="Times New Roman" panose="02020603050405020304" charset="0"/>
                <a:cs typeface="Times New Roman" panose="02020603050405020304" charset="0"/>
              </a:endParaRPr>
            </a:p>
          </p:txBody>
        </p:sp>
        <p:sp>
          <p:nvSpPr>
            <p:cNvPr id="8" name="文本框 7"/>
            <p:cNvSpPr txBox="1"/>
            <p:nvPr>
              <p:custDataLst>
                <p:tags r:id="rId13"/>
              </p:custDataLst>
            </p:nvPr>
          </p:nvSpPr>
          <p:spPr>
            <a:xfrm>
              <a:off x="9377" y="7859"/>
              <a:ext cx="624" cy="680"/>
            </a:xfrm>
            <a:prstGeom prst="rect">
              <a:avLst/>
            </a:prstGeom>
            <a:noFill/>
          </p:spPr>
          <p:txBody>
            <a:bodyPr wrap="none" rtlCol="0">
              <a:noAutofit/>
            </a:bodyPr>
            <a:p>
              <a:r>
                <a:rPr lang="en-US" altLang="zh-CN">
                  <a:latin typeface="Times New Roman" panose="02020603050405020304" charset="0"/>
                  <a:cs typeface="Times New Roman" panose="02020603050405020304" charset="0"/>
                </a:rPr>
                <a:t>a1</a:t>
              </a:r>
              <a:endParaRPr lang="en-US" altLang="zh-CN">
                <a:latin typeface="Times New Roman" panose="02020603050405020304" charset="0"/>
                <a:cs typeface="Times New Roman" panose="02020603050405020304" charset="0"/>
              </a:endParaRPr>
            </a:p>
          </p:txBody>
        </p:sp>
        <p:sp>
          <p:nvSpPr>
            <p:cNvPr id="10" name="文本框 9"/>
            <p:cNvSpPr txBox="1"/>
            <p:nvPr>
              <p:custDataLst>
                <p:tags r:id="rId14"/>
              </p:custDataLst>
            </p:nvPr>
          </p:nvSpPr>
          <p:spPr>
            <a:xfrm>
              <a:off x="11108" y="7859"/>
              <a:ext cx="680" cy="680"/>
            </a:xfrm>
            <a:prstGeom prst="rect">
              <a:avLst/>
            </a:prstGeom>
            <a:noFill/>
          </p:spPr>
          <p:txBody>
            <a:bodyPr wrap="none" rtlCol="0">
              <a:noAutofit/>
            </a:bodyPr>
            <a:p>
              <a:r>
                <a:rPr lang="en-US" altLang="zh-CN">
                  <a:latin typeface="Times New Roman" panose="02020603050405020304" charset="0"/>
                  <a:cs typeface="Times New Roman" panose="02020603050405020304" charset="0"/>
                </a:rPr>
                <a:t>b1</a:t>
              </a:r>
              <a:endParaRPr lang="en-US" altLang="zh-CN">
                <a:latin typeface="Times New Roman" panose="02020603050405020304" charset="0"/>
                <a:cs typeface="Times New Roman" panose="02020603050405020304" charset="0"/>
              </a:endParaRPr>
            </a:p>
          </p:txBody>
        </p:sp>
        <p:sp>
          <p:nvSpPr>
            <p:cNvPr id="11" name="文本框 10"/>
            <p:cNvSpPr txBox="1"/>
            <p:nvPr>
              <p:custDataLst>
                <p:tags r:id="rId15"/>
              </p:custDataLst>
            </p:nvPr>
          </p:nvSpPr>
          <p:spPr>
            <a:xfrm>
              <a:off x="10589" y="8658"/>
              <a:ext cx="680" cy="680"/>
            </a:xfrm>
            <a:prstGeom prst="rect">
              <a:avLst/>
            </a:prstGeom>
            <a:noFill/>
          </p:spPr>
          <p:txBody>
            <a:bodyPr wrap="none" rtlCol="0">
              <a:noAutofit/>
            </a:bodyPr>
            <a:p>
              <a:r>
                <a:rPr lang="en-US" altLang="zh-CN">
                  <a:latin typeface="Times New Roman" panose="02020603050405020304" charset="0"/>
                  <a:cs typeface="Times New Roman" panose="02020603050405020304" charset="0"/>
                </a:rPr>
                <a:t>a2</a:t>
              </a:r>
              <a:endParaRPr lang="en-US" altLang="zh-CN">
                <a:latin typeface="Times New Roman" panose="02020603050405020304" charset="0"/>
                <a:cs typeface="Times New Roman" panose="02020603050405020304" charset="0"/>
              </a:endParaRPr>
            </a:p>
          </p:txBody>
        </p:sp>
        <p:sp>
          <p:nvSpPr>
            <p:cNvPr id="13" name="文本框 12"/>
            <p:cNvSpPr txBox="1"/>
            <p:nvPr>
              <p:custDataLst>
                <p:tags r:id="rId16"/>
              </p:custDataLst>
            </p:nvPr>
          </p:nvSpPr>
          <p:spPr>
            <a:xfrm>
              <a:off x="12529" y="8658"/>
              <a:ext cx="680" cy="682"/>
            </a:xfrm>
            <a:prstGeom prst="rect">
              <a:avLst/>
            </a:prstGeom>
            <a:noFill/>
          </p:spPr>
          <p:txBody>
            <a:bodyPr wrap="none" rtlCol="0">
              <a:noAutofit/>
            </a:bodyPr>
            <a:p>
              <a:r>
                <a:rPr lang="en-US" altLang="zh-CN">
                  <a:latin typeface="Times New Roman" panose="02020603050405020304" charset="0"/>
                  <a:cs typeface="Times New Roman" panose="02020603050405020304" charset="0"/>
                </a:rPr>
                <a:t>b2</a:t>
              </a:r>
              <a:endParaRPr lang="en-US" altLang="zh-CN">
                <a:latin typeface="Times New Roman" panose="02020603050405020304" charset="0"/>
                <a:cs typeface="Times New Roman" panose="02020603050405020304" charset="0"/>
              </a:endParaRPr>
            </a:p>
          </p:txBody>
        </p:sp>
        <p:sp>
          <p:nvSpPr>
            <p:cNvPr id="14" name="矩形 13"/>
            <p:cNvSpPr/>
            <p:nvPr>
              <p:custDataLst>
                <p:tags r:id="rId17"/>
              </p:custDataLst>
            </p:nvPr>
          </p:nvSpPr>
          <p:spPr>
            <a:xfrm>
              <a:off x="9258" y="7555"/>
              <a:ext cx="4025" cy="1928"/>
            </a:xfrm>
            <a:prstGeom prst="rect">
              <a:avLst/>
            </a:prstGeom>
            <a:noFill/>
            <a:ln>
              <a:solidFill>
                <a:srgbClr val="4680A3"/>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32" name="组合 31"/>
          <p:cNvGrpSpPr/>
          <p:nvPr/>
        </p:nvGrpSpPr>
        <p:grpSpPr>
          <a:xfrm>
            <a:off x="8977630" y="4780915"/>
            <a:ext cx="2555875" cy="1224280"/>
            <a:chOff x="9258" y="7555"/>
            <a:chExt cx="4025" cy="1928"/>
          </a:xfrm>
        </p:grpSpPr>
        <p:sp>
          <p:nvSpPr>
            <p:cNvPr id="33" name="矩形 32"/>
            <p:cNvSpPr/>
            <p:nvPr>
              <p:custDataLst>
                <p:tags r:id="rId18"/>
              </p:custDataLst>
            </p:nvPr>
          </p:nvSpPr>
          <p:spPr>
            <a:xfrm>
              <a:off x="9980" y="7859"/>
              <a:ext cx="1814" cy="393"/>
            </a:xfrm>
            <a:prstGeom prst="rect">
              <a:avLst/>
            </a:prstGeom>
            <a:noFill/>
            <a:ln>
              <a:solidFill>
                <a:schemeClr val="tx1"/>
              </a:solidFill>
            </a:ln>
            <a:extLst>
              <a:ext uri="{909E8E84-426E-40DD-AFC4-6F175D3DCCD1}">
                <a14:hiddenFill xmlns:a14="http://schemas.microsoft.com/office/drawing/2010/main">
                  <a:solidFill>
                    <a:schemeClr val="lt1"/>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r>
                <a:rPr lang="en-US" altLang="zh-CN">
                  <a:latin typeface="Times New Roman" panose="02020603050405020304" charset="0"/>
                  <a:cs typeface="Times New Roman" panose="02020603050405020304" charset="0"/>
                </a:rPr>
                <a:t>1</a:t>
              </a:r>
              <a:endParaRPr lang="en-US" altLang="zh-CN">
                <a:latin typeface="Times New Roman" panose="02020603050405020304" charset="0"/>
                <a:cs typeface="Times New Roman" panose="02020603050405020304" charset="0"/>
              </a:endParaRPr>
            </a:p>
          </p:txBody>
        </p:sp>
        <p:sp>
          <p:nvSpPr>
            <p:cNvPr id="34" name="矩形 33"/>
            <p:cNvSpPr/>
            <p:nvPr>
              <p:custDataLst>
                <p:tags r:id="rId19"/>
              </p:custDataLst>
            </p:nvPr>
          </p:nvSpPr>
          <p:spPr>
            <a:xfrm>
              <a:off x="11275" y="8658"/>
              <a:ext cx="1247" cy="393"/>
            </a:xfrm>
            <a:prstGeom prst="rect">
              <a:avLst/>
            </a:prstGeom>
            <a:noFill/>
            <a:ln>
              <a:solidFill>
                <a:schemeClr val="tx1"/>
              </a:solidFill>
            </a:ln>
            <a:extLst>
              <a:ext uri="{909E8E84-426E-40DD-AFC4-6F175D3DCCD1}">
                <a14:hiddenFill xmlns:a14="http://schemas.microsoft.com/office/drawing/2010/main">
                  <a:solidFill>
                    <a:schemeClr val="lt1"/>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r>
                <a:rPr lang="en-US" altLang="zh-CN">
                  <a:latin typeface="Times New Roman" panose="02020603050405020304" charset="0"/>
                  <a:cs typeface="Times New Roman" panose="02020603050405020304" charset="0"/>
                </a:rPr>
                <a:t>2</a:t>
              </a:r>
              <a:endParaRPr lang="en-US" altLang="zh-CN">
                <a:latin typeface="Times New Roman" panose="02020603050405020304" charset="0"/>
                <a:cs typeface="Times New Roman" panose="02020603050405020304" charset="0"/>
              </a:endParaRPr>
            </a:p>
          </p:txBody>
        </p:sp>
        <p:sp>
          <p:nvSpPr>
            <p:cNvPr id="35" name="文本框 34"/>
            <p:cNvSpPr txBox="1"/>
            <p:nvPr>
              <p:custDataLst>
                <p:tags r:id="rId20"/>
              </p:custDataLst>
            </p:nvPr>
          </p:nvSpPr>
          <p:spPr>
            <a:xfrm>
              <a:off x="9377" y="7859"/>
              <a:ext cx="624" cy="680"/>
            </a:xfrm>
            <a:prstGeom prst="rect">
              <a:avLst/>
            </a:prstGeom>
            <a:noFill/>
          </p:spPr>
          <p:txBody>
            <a:bodyPr wrap="none" rtlCol="0">
              <a:noAutofit/>
            </a:bodyPr>
            <a:p>
              <a:r>
                <a:rPr lang="en-US" altLang="zh-CN">
                  <a:latin typeface="Times New Roman" panose="02020603050405020304" charset="0"/>
                  <a:cs typeface="Times New Roman" panose="02020603050405020304" charset="0"/>
                </a:rPr>
                <a:t>a1</a:t>
              </a:r>
              <a:endParaRPr lang="en-US" altLang="zh-CN">
                <a:latin typeface="Times New Roman" panose="02020603050405020304" charset="0"/>
                <a:cs typeface="Times New Roman" panose="02020603050405020304" charset="0"/>
              </a:endParaRPr>
            </a:p>
          </p:txBody>
        </p:sp>
        <p:sp>
          <p:nvSpPr>
            <p:cNvPr id="36" name="文本框 35"/>
            <p:cNvSpPr txBox="1"/>
            <p:nvPr>
              <p:custDataLst>
                <p:tags r:id="rId21"/>
              </p:custDataLst>
            </p:nvPr>
          </p:nvSpPr>
          <p:spPr>
            <a:xfrm>
              <a:off x="12012" y="7859"/>
              <a:ext cx="680" cy="680"/>
            </a:xfrm>
            <a:prstGeom prst="rect">
              <a:avLst/>
            </a:prstGeom>
            <a:noFill/>
          </p:spPr>
          <p:txBody>
            <a:bodyPr wrap="none" rtlCol="0">
              <a:noAutofit/>
            </a:bodyPr>
            <a:p>
              <a:r>
                <a:rPr lang="en-US" altLang="zh-CN">
                  <a:latin typeface="Times New Roman" panose="02020603050405020304" charset="0"/>
                  <a:cs typeface="Times New Roman" panose="02020603050405020304" charset="0"/>
                </a:rPr>
                <a:t>b1</a:t>
              </a:r>
              <a:endParaRPr lang="en-US" altLang="zh-CN">
                <a:latin typeface="Times New Roman" panose="02020603050405020304" charset="0"/>
                <a:cs typeface="Times New Roman" panose="02020603050405020304" charset="0"/>
              </a:endParaRPr>
            </a:p>
          </p:txBody>
        </p:sp>
        <p:sp>
          <p:nvSpPr>
            <p:cNvPr id="37" name="文本框 36"/>
            <p:cNvSpPr txBox="1"/>
            <p:nvPr>
              <p:custDataLst>
                <p:tags r:id="rId22"/>
              </p:custDataLst>
            </p:nvPr>
          </p:nvSpPr>
          <p:spPr>
            <a:xfrm>
              <a:off x="10589" y="8658"/>
              <a:ext cx="680" cy="680"/>
            </a:xfrm>
            <a:prstGeom prst="rect">
              <a:avLst/>
            </a:prstGeom>
            <a:noFill/>
          </p:spPr>
          <p:txBody>
            <a:bodyPr wrap="none" rtlCol="0">
              <a:noAutofit/>
            </a:bodyPr>
            <a:p>
              <a:r>
                <a:rPr lang="en-US" altLang="zh-CN">
                  <a:latin typeface="Times New Roman" panose="02020603050405020304" charset="0"/>
                  <a:cs typeface="Times New Roman" panose="02020603050405020304" charset="0"/>
                </a:rPr>
                <a:t>a2</a:t>
              </a:r>
              <a:endParaRPr lang="en-US" altLang="zh-CN">
                <a:latin typeface="Times New Roman" panose="02020603050405020304" charset="0"/>
                <a:cs typeface="Times New Roman" panose="02020603050405020304" charset="0"/>
              </a:endParaRPr>
            </a:p>
          </p:txBody>
        </p:sp>
        <p:sp>
          <p:nvSpPr>
            <p:cNvPr id="38" name="文本框 37"/>
            <p:cNvSpPr txBox="1"/>
            <p:nvPr>
              <p:custDataLst>
                <p:tags r:id="rId23"/>
              </p:custDataLst>
            </p:nvPr>
          </p:nvSpPr>
          <p:spPr>
            <a:xfrm>
              <a:off x="12529" y="8658"/>
              <a:ext cx="680" cy="682"/>
            </a:xfrm>
            <a:prstGeom prst="rect">
              <a:avLst/>
            </a:prstGeom>
            <a:noFill/>
          </p:spPr>
          <p:txBody>
            <a:bodyPr wrap="none" rtlCol="0">
              <a:noAutofit/>
            </a:bodyPr>
            <a:p>
              <a:r>
                <a:rPr lang="en-US" altLang="zh-CN">
                  <a:latin typeface="Times New Roman" panose="02020603050405020304" charset="0"/>
                  <a:cs typeface="Times New Roman" panose="02020603050405020304" charset="0"/>
                </a:rPr>
                <a:t>b2</a:t>
              </a:r>
              <a:endParaRPr lang="en-US" altLang="zh-CN">
                <a:latin typeface="Times New Roman" panose="02020603050405020304" charset="0"/>
                <a:cs typeface="Times New Roman" panose="02020603050405020304" charset="0"/>
              </a:endParaRPr>
            </a:p>
          </p:txBody>
        </p:sp>
        <p:sp>
          <p:nvSpPr>
            <p:cNvPr id="39" name="矩形 38"/>
            <p:cNvSpPr/>
            <p:nvPr>
              <p:custDataLst>
                <p:tags r:id="rId24"/>
              </p:custDataLst>
            </p:nvPr>
          </p:nvSpPr>
          <p:spPr>
            <a:xfrm>
              <a:off x="9258" y="7555"/>
              <a:ext cx="4025" cy="1928"/>
            </a:xfrm>
            <a:prstGeom prst="rect">
              <a:avLst/>
            </a:prstGeom>
            <a:noFill/>
            <a:ln>
              <a:solidFill>
                <a:srgbClr val="4680A3"/>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cxnSp>
        <p:nvCxnSpPr>
          <p:cNvPr id="40" name="直接连接符 39"/>
          <p:cNvCxnSpPr/>
          <p:nvPr/>
        </p:nvCxnSpPr>
        <p:spPr>
          <a:xfrm>
            <a:off x="10267315" y="4869180"/>
            <a:ext cx="0" cy="1008380"/>
          </a:xfrm>
          <a:prstGeom prst="line">
            <a:avLst/>
          </a:prstGeom>
          <a:ln w="28575" cmpd="sng">
            <a:solidFill>
              <a:srgbClr val="4680A3"/>
            </a:solidFill>
            <a:prstDash val="sysDash"/>
          </a:ln>
        </p:spPr>
        <p:style>
          <a:lnRef idx="1">
            <a:schemeClr val="accent1"/>
          </a:lnRef>
          <a:fillRef idx="0">
            <a:schemeClr val="accent1"/>
          </a:fillRef>
          <a:effectRef idx="0">
            <a:schemeClr val="accent1"/>
          </a:effectRef>
          <a:fontRef idx="minor">
            <a:schemeClr val="tx1"/>
          </a:fontRef>
        </p:style>
      </p:cxnSp>
      <p:sp>
        <p:nvSpPr>
          <p:cNvPr id="41" name="矩形 40"/>
          <p:cNvSpPr/>
          <p:nvPr/>
        </p:nvSpPr>
        <p:spPr>
          <a:xfrm>
            <a:off x="9436735" y="4971415"/>
            <a:ext cx="810000" cy="25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2" name="矩形 41"/>
          <p:cNvSpPr/>
          <p:nvPr/>
        </p:nvSpPr>
        <p:spPr>
          <a:xfrm>
            <a:off x="10285730" y="4971415"/>
            <a:ext cx="306000" cy="252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2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2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27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271">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271">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271">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40"/>
                                        </p:tgtEl>
                                        <p:attrNameLst>
                                          <p:attrName>style.visibility</p:attrName>
                                        </p:attrNameLst>
                                      </p:cBhvr>
                                      <p:to>
                                        <p:strVal val="visible"/>
                                      </p:to>
                                    </p:set>
                                    <p:animEffect transition="in" filter="fade">
                                      <p:cBhvr>
                                        <p:cTn id="43" dur="500"/>
                                        <p:tgtEl>
                                          <p:spTgt spid="40"/>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41"/>
                                        </p:tgtEl>
                                        <p:attrNameLst>
                                          <p:attrName>style.visibility</p:attrName>
                                        </p:attrNameLst>
                                      </p:cBhvr>
                                      <p:to>
                                        <p:strVal val="visible"/>
                                      </p:to>
                                    </p:set>
                                    <p:animEffect transition="in" filter="fade">
                                      <p:cBhvr>
                                        <p:cTn id="48" dur="500"/>
                                        <p:tgtEl>
                                          <p:spTgt spid="41"/>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42"/>
                                        </p:tgtEl>
                                        <p:attrNameLst>
                                          <p:attrName>style.visibility</p:attrName>
                                        </p:attrNameLst>
                                      </p:cBhvr>
                                      <p:to>
                                        <p:strVal val="visible"/>
                                      </p:to>
                                    </p:set>
                                    <p:animEffect transition="in" filter="fade">
                                      <p:cBhvr>
                                        <p:cTn id="53" dur="500"/>
                                        <p:tgtEl>
                                          <p:spTgt spid="42"/>
                                        </p:tgtEl>
                                      </p:cBhvr>
                                    </p:animEffec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1127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71" grpId="0" uiExpand="1" build="p"/>
      <p:bldP spid="41" grpId="0" bldLvl="0" animBg="1"/>
      <p:bldP spid="42" grpId="0" bldLvl="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TextBox 5" hidden="1"/>
          <p:cNvSpPr txBox="1"/>
          <p:nvPr/>
        </p:nvSpPr>
        <p:spPr>
          <a:xfrm>
            <a:off x="3462973" y="1954213"/>
            <a:ext cx="1943100" cy="368300"/>
          </a:xfrm>
          <a:prstGeom prst="rect">
            <a:avLst/>
          </a:prstGeom>
          <a:noFill/>
          <a:ln w="9525">
            <a:noFill/>
          </a:ln>
        </p:spPr>
        <p:txBody>
          <a:bodyPr>
            <a:spAutoFit/>
          </a:bodyPr>
          <a:p>
            <a:pPr eaLnBrk="1" hangingPunct="1"/>
            <a:r>
              <a:rPr lang="zh-CN" altLang="en-US" dirty="0">
                <a:latin typeface="微软雅黑" panose="020B0503020204020204" pitchFamily="34" charset="-122"/>
                <a:ea typeface="微软雅黑" panose="020B0503020204020204" pitchFamily="34" charset="-122"/>
              </a:rPr>
              <a:t>点击添加文本</a:t>
            </a:r>
            <a:endParaRPr lang="zh-CN" altLang="en-US" dirty="0">
              <a:latin typeface="微软雅黑" panose="020B0503020204020204" pitchFamily="34" charset="-122"/>
              <a:ea typeface="微软雅黑" panose="020B0503020204020204" pitchFamily="34" charset="-122"/>
            </a:endParaRPr>
          </a:p>
        </p:txBody>
      </p:sp>
      <p:sp>
        <p:nvSpPr>
          <p:cNvPr id="11267" name="矩形 6" hidden="1"/>
          <p:cNvSpPr/>
          <p:nvPr/>
        </p:nvSpPr>
        <p:spPr>
          <a:xfrm>
            <a:off x="3462973" y="3025775"/>
            <a:ext cx="1471613" cy="645160"/>
          </a:xfrm>
          <a:prstGeom prst="rect">
            <a:avLst/>
          </a:prstGeom>
          <a:noFill/>
          <a:ln w="9525">
            <a:noFill/>
          </a:ln>
        </p:spPr>
        <p:txBody>
          <a:bodyPr>
            <a:spAutoFit/>
          </a:bodyPr>
          <a:p>
            <a:pPr eaLnBrk="1" hangingPunct="1"/>
            <a:r>
              <a:rPr lang="zh-CN" altLang="en-US" dirty="0">
                <a:latin typeface="微软雅黑" panose="020B0503020204020204" pitchFamily="34" charset="-122"/>
                <a:ea typeface="微软雅黑" panose="020B0503020204020204" pitchFamily="34" charset="-122"/>
              </a:rPr>
              <a:t>点击添加文本</a:t>
            </a:r>
            <a:endParaRPr lang="zh-CN" altLang="en-US" dirty="0">
              <a:latin typeface="微软雅黑" panose="020B0503020204020204" pitchFamily="34" charset="-122"/>
              <a:ea typeface="微软雅黑" panose="020B0503020204020204" pitchFamily="34" charset="-122"/>
            </a:endParaRPr>
          </a:p>
        </p:txBody>
      </p:sp>
      <p:sp>
        <p:nvSpPr>
          <p:cNvPr id="11268" name="矩形 7" hidden="1"/>
          <p:cNvSpPr/>
          <p:nvPr/>
        </p:nvSpPr>
        <p:spPr>
          <a:xfrm>
            <a:off x="3534411" y="4240213"/>
            <a:ext cx="1471612" cy="645160"/>
          </a:xfrm>
          <a:prstGeom prst="rect">
            <a:avLst/>
          </a:prstGeom>
          <a:noFill/>
          <a:ln w="9525">
            <a:noFill/>
          </a:ln>
        </p:spPr>
        <p:txBody>
          <a:bodyPr>
            <a:spAutoFit/>
          </a:bodyPr>
          <a:p>
            <a:pPr eaLnBrk="1" hangingPunct="1"/>
            <a:r>
              <a:rPr lang="zh-CN" altLang="en-US" dirty="0">
                <a:latin typeface="微软雅黑" panose="020B0503020204020204" pitchFamily="34" charset="-122"/>
                <a:ea typeface="微软雅黑" panose="020B0503020204020204" pitchFamily="34" charset="-122"/>
              </a:rPr>
              <a:t>点击添加文本</a:t>
            </a:r>
            <a:endParaRPr lang="zh-CN" altLang="en-US" dirty="0">
              <a:latin typeface="微软雅黑" panose="020B0503020204020204" pitchFamily="34" charset="-122"/>
              <a:ea typeface="微软雅黑" panose="020B0503020204020204" pitchFamily="34" charset="-122"/>
            </a:endParaRPr>
          </a:p>
        </p:txBody>
      </p:sp>
      <p:sp>
        <p:nvSpPr>
          <p:cNvPr id="11269" name="矩形 8" hidden="1"/>
          <p:cNvSpPr/>
          <p:nvPr/>
        </p:nvSpPr>
        <p:spPr>
          <a:xfrm>
            <a:off x="3534411" y="5526088"/>
            <a:ext cx="1471612" cy="645160"/>
          </a:xfrm>
          <a:prstGeom prst="rect">
            <a:avLst/>
          </a:prstGeom>
          <a:noFill/>
          <a:ln w="9525">
            <a:noFill/>
          </a:ln>
        </p:spPr>
        <p:txBody>
          <a:bodyPr>
            <a:spAutoFit/>
          </a:bodyPr>
          <a:p>
            <a:pPr eaLnBrk="1" hangingPunct="1"/>
            <a:r>
              <a:rPr lang="zh-CN" altLang="en-US" dirty="0">
                <a:latin typeface="微软雅黑" panose="020B0503020204020204" pitchFamily="34" charset="-122"/>
                <a:ea typeface="微软雅黑" panose="020B0503020204020204" pitchFamily="34" charset="-122"/>
              </a:rPr>
              <a:t>点击添加文本</a:t>
            </a:r>
            <a:endParaRPr lang="zh-CN" altLang="en-US" dirty="0">
              <a:latin typeface="微软雅黑" panose="020B0503020204020204" pitchFamily="34" charset="-122"/>
              <a:ea typeface="微软雅黑" panose="020B0503020204020204" pitchFamily="34" charset="-122"/>
            </a:endParaRPr>
          </a:p>
        </p:txBody>
      </p:sp>
      <p:sp>
        <p:nvSpPr>
          <p:cNvPr id="11271" name="内容占位符 13"/>
          <p:cNvSpPr>
            <a:spLocks noGrp="1"/>
          </p:cNvSpPr>
          <p:nvPr>
            <p:ph idx="4294967295"/>
          </p:nvPr>
        </p:nvSpPr>
        <p:spPr>
          <a:xfrm>
            <a:off x="504000" y="1728000"/>
            <a:ext cx="4860000" cy="2399665"/>
          </a:xfrm>
        </p:spPr>
        <p:txBody>
          <a:bodyPr vert="horz" wrap="square" lIns="91440" tIns="45720" rIns="91440" bIns="45720" rtlCol="0" anchor="t" anchorCtr="0">
            <a:noAutofit/>
          </a:bodyPr>
          <a:p>
            <a:pPr marL="0" lvl="0" indent="0" algn="l" fontAlgn="auto">
              <a:lnSpc>
                <a:spcPct val="150000"/>
              </a:lnSpc>
              <a:spcBef>
                <a:spcPts val="300"/>
              </a:spcBef>
              <a:spcAft>
                <a:spcPts val="0"/>
              </a:spcAft>
              <a:buSzTx/>
              <a:buNone/>
            </a:pP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sym typeface="+mn-ea"/>
              </a:rPr>
              <a:t>对结束时间贪心，算法步骤如下：</a:t>
            </a:r>
            <a:endParaRPr lang="zh-CN" altLang="en-US" sz="20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indent="0" algn="l" fontAlgn="auto">
              <a:lnSpc>
                <a:spcPct val="150000"/>
              </a:lnSpc>
              <a:spcBef>
                <a:spcPts val="300"/>
              </a:spcBef>
              <a:spcAft>
                <a:spcPts val="0"/>
              </a:spcAft>
              <a:buSzTx/>
              <a:buNone/>
            </a:pP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sym typeface="+mn-ea"/>
              </a:rPr>
              <a:t>(1) </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sym typeface="+mn-ea"/>
              </a:rPr>
              <a:t>按照结束时间的先后排序</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sym typeface="+mn-ea"/>
              </a:rPr>
              <a:t> n </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sym typeface="+mn-ea"/>
              </a:rPr>
              <a:t>个活动</a:t>
            </a:r>
            <a:endParaRPr lang="zh-CN" altLang="en-US" sz="20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indent="0" algn="l" fontAlgn="auto">
              <a:lnSpc>
                <a:spcPct val="150000"/>
              </a:lnSpc>
              <a:spcBef>
                <a:spcPts val="300"/>
              </a:spcBef>
              <a:spcAft>
                <a:spcPts val="0"/>
              </a:spcAft>
              <a:buSzTx/>
              <a:buNone/>
            </a:pP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sym typeface="+mn-ea"/>
              </a:rPr>
              <a:t>(2) </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sym typeface="+mn-ea"/>
              </a:rPr>
              <a:t>选择第</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sym typeface="+mn-ea"/>
              </a:rPr>
              <a:t>1</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sym typeface="+mn-ea"/>
              </a:rPr>
              <a:t>个结束的活动，并跳过与它时间相冲突的活动</a:t>
            </a:r>
            <a:endParaRPr lang="zh-CN" altLang="en-US" sz="20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indent="0" algn="l" fontAlgn="auto">
              <a:lnSpc>
                <a:spcPct val="150000"/>
              </a:lnSpc>
              <a:spcBef>
                <a:spcPts val="300"/>
              </a:spcBef>
              <a:spcAft>
                <a:spcPts val="0"/>
              </a:spcAft>
              <a:buSzTx/>
              <a:buNone/>
            </a:pP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sym typeface="+mn-ea"/>
              </a:rPr>
              <a:t>(3) </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sym typeface="+mn-ea"/>
              </a:rPr>
              <a:t>重复步骤</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sym typeface="+mn-ea"/>
              </a:rPr>
              <a:t> (2)</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sym typeface="+mn-ea"/>
              </a:rPr>
              <a:t>，直至所有活动处理完毕。</a:t>
            </a:r>
            <a:endParaRPr lang="zh-CN" altLang="en-US" sz="20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indent="0" algn="l" fontAlgn="auto">
              <a:lnSpc>
                <a:spcPct val="150000"/>
              </a:lnSpc>
              <a:spcBef>
                <a:spcPts val="300"/>
              </a:spcBef>
              <a:spcAft>
                <a:spcPts val="0"/>
              </a:spcAft>
              <a:buSzTx/>
              <a:buNone/>
            </a:pPr>
            <a:endParaRPr lang="zh-CN" altLang="en-US" sz="20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indent="0" algn="l" fontAlgn="auto">
              <a:lnSpc>
                <a:spcPct val="150000"/>
              </a:lnSpc>
              <a:spcBef>
                <a:spcPts val="300"/>
              </a:spcBef>
              <a:spcAft>
                <a:spcPts val="0"/>
              </a:spcAft>
              <a:buSzTx/>
              <a:buNone/>
            </a:pP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sym typeface="+mn-ea"/>
              </a:rPr>
              <a:t>核心代码如右图所示：</a:t>
            </a:r>
            <a:endParaRPr lang="en-US" altLang="zh-CN" sz="20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indent="0" algn="l" fontAlgn="auto">
              <a:lnSpc>
                <a:spcPct val="150000"/>
              </a:lnSpc>
              <a:spcBef>
                <a:spcPts val="300"/>
              </a:spcBef>
              <a:spcAft>
                <a:spcPts val="0"/>
              </a:spcAft>
              <a:buSzTx/>
              <a:buNone/>
            </a:pPr>
            <a:endParaRPr lang="en-US" altLang="zh-CN" sz="20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indent="0" algn="l" fontAlgn="auto">
              <a:lnSpc>
                <a:spcPct val="150000"/>
              </a:lnSpc>
              <a:spcBef>
                <a:spcPts val="300"/>
              </a:spcBef>
              <a:spcAft>
                <a:spcPts val="0"/>
              </a:spcAft>
              <a:buSzTx/>
              <a:buNone/>
            </a:pPr>
            <a:endParaRPr lang="en-US" altLang="zh-CN" sz="2000"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5122" name="标题 1"/>
          <p:cNvSpPr txBox="1">
            <a:spLocks noGrp="1"/>
          </p:cNvSpPr>
          <p:nvPr>
            <p:custDataLst>
              <p:tags r:id="rId1"/>
            </p:custDataLst>
          </p:nvPr>
        </p:nvSpPr>
        <p:spPr>
          <a:xfrm>
            <a:off x="252000" y="576000"/>
            <a:ext cx="6642100" cy="953135"/>
          </a:xfrm>
          <a:prstGeom prst="rect">
            <a:avLst/>
          </a:prstGeom>
          <a:noFill/>
        </p:spPr>
        <p:txBody>
          <a:bodyPr vert="horz" wrap="square" lIns="91440" tIns="45720" rIns="91440" bIns="45720" rtlCol="0" anchor="t" anchorCtr="0">
            <a:spAutoFit/>
          </a:bodyPr>
          <a:lstStyle>
            <a:lvl1pPr algn="l" defTabSz="1218565" rtl="0" eaLnBrk="1" latinLnBrk="0" hangingPunct="1">
              <a:spcBef>
                <a:spcPct val="0"/>
              </a:spcBef>
              <a:buNone/>
              <a:defRPr sz="3600" kern="1200">
                <a:solidFill>
                  <a:schemeClr val="tx1"/>
                </a:solidFill>
                <a:latin typeface="宋体" panose="02010600030101010101" pitchFamily="2" charset="-122"/>
                <a:ea typeface="宋体" panose="02010600030101010101" pitchFamily="2" charset="-122"/>
                <a:cs typeface="+mj-cs"/>
              </a:defRPr>
            </a:lvl1pPr>
          </a:lstStyle>
          <a:p>
            <a:pPr lvl="0" algn="l" defTabSz="914400">
              <a:lnSpc>
                <a:spcPct val="200000"/>
              </a:lnSpc>
              <a:buClrTx/>
              <a:buSzTx/>
              <a:buFontTx/>
            </a:pPr>
            <a:r>
              <a:rPr lang="zh-CN" b="1" dirty="0" smtClean="0">
                <a:latin typeface="微软雅黑" panose="020B0503020204020204" pitchFamily="34" charset="-122"/>
                <a:ea typeface="微软雅黑" panose="020B0503020204020204" pitchFamily="34" charset="-122"/>
                <a:cs typeface="宋体" panose="02010600030101010101" pitchFamily="2" charset="-122"/>
                <a:sym typeface="+mn-ea"/>
              </a:rPr>
              <a:t>【算法分析】</a:t>
            </a:r>
            <a:endParaRPr lang="zh-CN" b="1" dirty="0" smtClean="0">
              <a:latin typeface="微软雅黑" panose="020B0503020204020204" pitchFamily="34" charset="-122"/>
              <a:ea typeface="微软雅黑" panose="020B0503020204020204" pitchFamily="34" charset="-122"/>
              <a:cs typeface="宋体" panose="02010600030101010101" pitchFamily="2" charset="-122"/>
              <a:sym typeface="+mn-ea"/>
            </a:endParaRPr>
          </a:p>
        </p:txBody>
      </p:sp>
      <p:pic>
        <p:nvPicPr>
          <p:cNvPr id="3" name="图片 2" descr="32313539363932303b32313539363830303b5c455bb6529e516c"/>
          <p:cNvPicPr>
            <a:picLocks noChangeAspect="1"/>
          </p:cNvPicPr>
          <p:nvPr>
            <p:custDataLst>
              <p:tags r:id="rId2"/>
            </p:custDataLst>
          </p:nvPr>
        </p:nvPicPr>
        <p:blipFill>
          <a:blip r:embed="rId3">
            <a:extLst>
              <a:ext uri="{96DAC541-7B7A-43D3-8B79-37D633B846F1}">
                <asvg:svgBlip xmlns:asvg="http://schemas.microsoft.com/office/drawing/2016/SVG/main" r:embed="rId4"/>
              </a:ext>
            </a:extLst>
          </a:blip>
          <a:stretch>
            <a:fillRect/>
          </a:stretch>
        </p:blipFill>
        <p:spPr>
          <a:xfrm>
            <a:off x="10343515" y="1115695"/>
            <a:ext cx="1283970" cy="1283970"/>
          </a:xfrm>
          <a:prstGeom prst="rect">
            <a:avLst/>
          </a:prstGeom>
        </p:spPr>
      </p:pic>
      <p:pic>
        <p:nvPicPr>
          <p:cNvPr id="15" name="图片 14"/>
          <p:cNvPicPr>
            <a:picLocks noChangeAspect="1"/>
          </p:cNvPicPr>
          <p:nvPr/>
        </p:nvPicPr>
        <p:blipFill>
          <a:blip r:embed="rId5">
            <a:clrChange>
              <a:clrFrom>
                <a:srgbClr val="FFFFFF">
                  <a:alpha val="100000"/>
                </a:srgbClr>
              </a:clrFrom>
              <a:clrTo>
                <a:srgbClr val="FFFFFF">
                  <a:alpha val="100000"/>
                  <a:alpha val="0"/>
                </a:srgbClr>
              </a:clrTo>
            </a:clrChange>
          </a:blip>
          <a:stretch>
            <a:fillRect/>
          </a:stretch>
        </p:blipFill>
        <p:spPr>
          <a:xfrm>
            <a:off x="5940000" y="2626285"/>
            <a:ext cx="4338320" cy="3129280"/>
          </a:xfrm>
          <a:prstGeom prst="rect">
            <a:avLst/>
          </a:prstGeom>
          <a:ln>
            <a:solidFill>
              <a:srgbClr val="4680A3"/>
            </a:solidFill>
          </a:ln>
        </p:spPr>
      </p:pic>
      <p:pic>
        <p:nvPicPr>
          <p:cNvPr id="17" name="图片 16"/>
          <p:cNvPicPr>
            <a:picLocks noChangeAspect="1"/>
          </p:cNvPicPr>
          <p:nvPr/>
        </p:nvPicPr>
        <p:blipFill>
          <a:blip r:embed="rId6"/>
          <a:stretch>
            <a:fillRect/>
          </a:stretch>
        </p:blipFill>
        <p:spPr>
          <a:xfrm>
            <a:off x="5940000" y="1196340"/>
            <a:ext cx="4216400" cy="1320800"/>
          </a:xfrm>
          <a:prstGeom prst="rect">
            <a:avLst/>
          </a:prstGeom>
          <a:ln>
            <a:solidFill>
              <a:srgbClr val="4680A3"/>
            </a:solid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2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2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27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27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271">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71"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TextBox 5" hidden="1"/>
          <p:cNvSpPr txBox="1"/>
          <p:nvPr/>
        </p:nvSpPr>
        <p:spPr>
          <a:xfrm>
            <a:off x="3462973" y="1954213"/>
            <a:ext cx="1943100" cy="368300"/>
          </a:xfrm>
          <a:prstGeom prst="rect">
            <a:avLst/>
          </a:prstGeom>
          <a:noFill/>
          <a:ln w="9525">
            <a:noFill/>
          </a:ln>
        </p:spPr>
        <p:txBody>
          <a:bodyPr>
            <a:spAutoFit/>
          </a:bodyPr>
          <a:p>
            <a:pPr eaLnBrk="1" hangingPunct="1"/>
            <a:r>
              <a:rPr lang="zh-CN" altLang="en-US" dirty="0">
                <a:latin typeface="微软雅黑" panose="020B0503020204020204" pitchFamily="34" charset="-122"/>
                <a:ea typeface="微软雅黑" panose="020B0503020204020204" pitchFamily="34" charset="-122"/>
              </a:rPr>
              <a:t>点击添加文本</a:t>
            </a:r>
            <a:endParaRPr lang="zh-CN" altLang="en-US" dirty="0">
              <a:latin typeface="微软雅黑" panose="020B0503020204020204" pitchFamily="34" charset="-122"/>
              <a:ea typeface="微软雅黑" panose="020B0503020204020204" pitchFamily="34" charset="-122"/>
            </a:endParaRPr>
          </a:p>
        </p:txBody>
      </p:sp>
      <p:sp>
        <p:nvSpPr>
          <p:cNvPr id="10243" name="矩形 6" hidden="1"/>
          <p:cNvSpPr/>
          <p:nvPr/>
        </p:nvSpPr>
        <p:spPr>
          <a:xfrm>
            <a:off x="3462973" y="3025775"/>
            <a:ext cx="1471613" cy="645160"/>
          </a:xfrm>
          <a:prstGeom prst="rect">
            <a:avLst/>
          </a:prstGeom>
          <a:noFill/>
          <a:ln w="9525">
            <a:noFill/>
          </a:ln>
        </p:spPr>
        <p:txBody>
          <a:bodyPr>
            <a:spAutoFit/>
          </a:bodyPr>
          <a:p>
            <a:pPr eaLnBrk="1" hangingPunct="1"/>
            <a:r>
              <a:rPr lang="zh-CN" altLang="en-US" dirty="0">
                <a:latin typeface="微软雅黑" panose="020B0503020204020204" pitchFamily="34" charset="-122"/>
                <a:ea typeface="微软雅黑" panose="020B0503020204020204" pitchFamily="34" charset="-122"/>
              </a:rPr>
              <a:t>点击添加文本</a:t>
            </a:r>
            <a:endParaRPr lang="zh-CN" altLang="en-US" dirty="0">
              <a:latin typeface="微软雅黑" panose="020B0503020204020204" pitchFamily="34" charset="-122"/>
              <a:ea typeface="微软雅黑" panose="020B0503020204020204" pitchFamily="34" charset="-122"/>
            </a:endParaRPr>
          </a:p>
        </p:txBody>
      </p:sp>
      <p:sp>
        <p:nvSpPr>
          <p:cNvPr id="10244" name="矩形 7" hidden="1"/>
          <p:cNvSpPr/>
          <p:nvPr/>
        </p:nvSpPr>
        <p:spPr>
          <a:xfrm>
            <a:off x="3534411" y="4240213"/>
            <a:ext cx="1471612" cy="645160"/>
          </a:xfrm>
          <a:prstGeom prst="rect">
            <a:avLst/>
          </a:prstGeom>
          <a:noFill/>
          <a:ln w="9525">
            <a:noFill/>
          </a:ln>
        </p:spPr>
        <p:txBody>
          <a:bodyPr>
            <a:spAutoFit/>
          </a:bodyPr>
          <a:p>
            <a:pPr eaLnBrk="1" hangingPunct="1"/>
            <a:r>
              <a:rPr lang="zh-CN" altLang="en-US" dirty="0">
                <a:latin typeface="微软雅黑" panose="020B0503020204020204" pitchFamily="34" charset="-122"/>
                <a:ea typeface="微软雅黑" panose="020B0503020204020204" pitchFamily="34" charset="-122"/>
              </a:rPr>
              <a:t>点击添加文本</a:t>
            </a:r>
            <a:endParaRPr lang="zh-CN" altLang="en-US" dirty="0">
              <a:latin typeface="微软雅黑" panose="020B0503020204020204" pitchFamily="34" charset="-122"/>
              <a:ea typeface="微软雅黑" panose="020B0503020204020204" pitchFamily="34" charset="-122"/>
            </a:endParaRPr>
          </a:p>
        </p:txBody>
      </p:sp>
      <p:sp>
        <p:nvSpPr>
          <p:cNvPr id="10245" name="矩形 8" hidden="1"/>
          <p:cNvSpPr/>
          <p:nvPr/>
        </p:nvSpPr>
        <p:spPr>
          <a:xfrm>
            <a:off x="3534411" y="5526088"/>
            <a:ext cx="1471612" cy="645160"/>
          </a:xfrm>
          <a:prstGeom prst="rect">
            <a:avLst/>
          </a:prstGeom>
          <a:noFill/>
          <a:ln w="9525">
            <a:noFill/>
          </a:ln>
        </p:spPr>
        <p:txBody>
          <a:bodyPr>
            <a:spAutoFit/>
          </a:bodyPr>
          <a:p>
            <a:pPr eaLnBrk="1" hangingPunct="1"/>
            <a:r>
              <a:rPr lang="zh-CN" altLang="en-US" dirty="0">
                <a:latin typeface="微软雅黑" panose="020B0503020204020204" pitchFamily="34" charset="-122"/>
                <a:ea typeface="微软雅黑" panose="020B0503020204020204" pitchFamily="34" charset="-122"/>
              </a:rPr>
              <a:t>点击添加文本</a:t>
            </a:r>
            <a:endParaRPr lang="zh-CN" altLang="en-US" dirty="0">
              <a:latin typeface="微软雅黑" panose="020B0503020204020204" pitchFamily="34" charset="-122"/>
              <a:ea typeface="微软雅黑" panose="020B0503020204020204" pitchFamily="34" charset="-122"/>
            </a:endParaRPr>
          </a:p>
        </p:txBody>
      </p:sp>
      <p:sp>
        <p:nvSpPr>
          <p:cNvPr id="5122" name="标题 1"/>
          <p:cNvSpPr txBox="1">
            <a:spLocks noGrp="1"/>
          </p:cNvSpPr>
          <p:nvPr>
            <p:custDataLst>
              <p:tags r:id="rId1"/>
            </p:custDataLst>
          </p:nvPr>
        </p:nvSpPr>
        <p:spPr>
          <a:xfrm>
            <a:off x="468000" y="576000"/>
            <a:ext cx="9752330" cy="953135"/>
          </a:xfrm>
          <a:prstGeom prst="rect">
            <a:avLst/>
          </a:prstGeom>
          <a:noFill/>
        </p:spPr>
        <p:txBody>
          <a:bodyPr vert="horz" wrap="square" lIns="91440" tIns="45720" rIns="91440" bIns="45720" rtlCol="0" anchor="t" anchorCtr="0">
            <a:spAutoFit/>
          </a:bodyPr>
          <a:lstStyle>
            <a:lvl1pPr algn="l" defTabSz="1218565" rtl="0" eaLnBrk="1" latinLnBrk="0" hangingPunct="1">
              <a:spcBef>
                <a:spcPct val="0"/>
              </a:spcBef>
              <a:buNone/>
              <a:defRPr sz="3600" kern="1200">
                <a:solidFill>
                  <a:schemeClr val="tx1"/>
                </a:solidFill>
                <a:latin typeface="宋体" panose="02010600030101010101" pitchFamily="2" charset="-122"/>
                <a:ea typeface="宋体" panose="02010600030101010101" pitchFamily="2" charset="-122"/>
                <a:cs typeface="+mj-cs"/>
              </a:defRPr>
            </a:lvl1pPr>
          </a:lstStyle>
          <a:p>
            <a:pPr lvl="0" algn="l" defTabSz="914400">
              <a:lnSpc>
                <a:spcPct val="200000"/>
              </a:lnSpc>
              <a:buClrTx/>
              <a:buSzTx/>
              <a:buFontTx/>
            </a:pPr>
            <a:r>
              <a:rPr lang="zh-CN" b="1" dirty="0" smtClean="0">
                <a:latin typeface="微软雅黑" panose="020B0503020204020204" pitchFamily="34" charset="-122"/>
                <a:ea typeface="微软雅黑" panose="020B0503020204020204" pitchFamily="34" charset="-122"/>
                <a:cs typeface="宋体" panose="02010600030101010101" pitchFamily="2" charset="-122"/>
                <a:sym typeface="+mn-ea"/>
              </a:rPr>
              <a:t>NOIP / CSP </a:t>
            </a:r>
            <a:r>
              <a:rPr lang="zh-CN" b="1" dirty="0" smtClean="0">
                <a:latin typeface="微软雅黑" panose="020B0503020204020204" pitchFamily="34" charset="-122"/>
                <a:ea typeface="微软雅黑" panose="020B0503020204020204" pitchFamily="34" charset="-122"/>
                <a:cs typeface="宋体" panose="02010600030101010101" pitchFamily="2" charset="-122"/>
                <a:sym typeface="+mn-ea"/>
              </a:rPr>
              <a:t>中的贪心算法题（</a:t>
            </a:r>
            <a:r>
              <a:rPr lang="zh-CN" b="1" dirty="0" smtClean="0">
                <a:latin typeface="微软雅黑" panose="020B0503020204020204" pitchFamily="34" charset="-122"/>
                <a:ea typeface="微软雅黑" panose="020B0503020204020204" pitchFamily="34" charset="-122"/>
                <a:cs typeface="宋体" panose="02010600030101010101" pitchFamily="2" charset="-122"/>
                <a:sym typeface="+mn-ea"/>
              </a:rPr>
              <a:t>30</a:t>
            </a:r>
            <a:r>
              <a:rPr lang="zh-CN" b="1" dirty="0" smtClean="0">
                <a:latin typeface="微软雅黑" panose="020B0503020204020204" pitchFamily="34" charset="-122"/>
                <a:ea typeface="微软雅黑" panose="020B0503020204020204" pitchFamily="34" charset="-122"/>
                <a:cs typeface="宋体" panose="02010600030101010101" pitchFamily="2" charset="-122"/>
                <a:sym typeface="+mn-ea"/>
              </a:rPr>
              <a:t>题）</a:t>
            </a:r>
            <a:endParaRPr lang="zh-CN" b="1" dirty="0" smtClean="0">
              <a:latin typeface="微软雅黑" panose="020B0503020204020204" pitchFamily="34" charset="-122"/>
              <a:ea typeface="微软雅黑" panose="020B0503020204020204" pitchFamily="34" charset="-122"/>
              <a:cs typeface="宋体" panose="02010600030101010101" pitchFamily="2" charset="-122"/>
              <a:sym typeface="+mn-ea"/>
            </a:endParaRPr>
          </a:p>
        </p:txBody>
      </p:sp>
      <p:pic>
        <p:nvPicPr>
          <p:cNvPr id="4" name="图片 3"/>
          <p:cNvPicPr>
            <a:picLocks noChangeAspect="1"/>
          </p:cNvPicPr>
          <p:nvPr>
            <p:custDataLst>
              <p:tags r:id="rId2"/>
            </p:custDataLst>
          </p:nvPr>
        </p:nvPicPr>
        <p:blipFill>
          <a:blip r:embed="rId3"/>
          <a:stretch>
            <a:fillRect/>
          </a:stretch>
        </p:blipFill>
        <p:spPr>
          <a:xfrm>
            <a:off x="648000" y="2008575"/>
            <a:ext cx="4894580" cy="3379665"/>
          </a:xfrm>
          <a:prstGeom prst="rect">
            <a:avLst/>
          </a:prstGeom>
        </p:spPr>
      </p:pic>
      <p:pic>
        <p:nvPicPr>
          <p:cNvPr id="5" name="图片 4"/>
          <p:cNvPicPr>
            <a:picLocks noChangeAspect="1"/>
          </p:cNvPicPr>
          <p:nvPr>
            <p:custDataLst>
              <p:tags r:id="rId4"/>
            </p:custDataLst>
          </p:nvPr>
        </p:nvPicPr>
        <p:blipFill>
          <a:blip r:embed="rId5"/>
          <a:srcRect t="287"/>
          <a:stretch>
            <a:fillRect/>
          </a:stretch>
        </p:blipFill>
        <p:spPr>
          <a:xfrm>
            <a:off x="6012180" y="2008575"/>
            <a:ext cx="4930775" cy="353568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TextBox 5" hidden="1"/>
          <p:cNvSpPr txBox="1"/>
          <p:nvPr/>
        </p:nvSpPr>
        <p:spPr>
          <a:xfrm>
            <a:off x="3462973" y="1954213"/>
            <a:ext cx="1943100" cy="368300"/>
          </a:xfrm>
          <a:prstGeom prst="rect">
            <a:avLst/>
          </a:prstGeom>
          <a:noFill/>
          <a:ln w="9525">
            <a:noFill/>
          </a:ln>
        </p:spPr>
        <p:txBody>
          <a:bodyPr>
            <a:spAutoFit/>
          </a:bodyPr>
          <a:p>
            <a:pPr eaLnBrk="1" hangingPunct="1"/>
            <a:r>
              <a:rPr lang="zh-CN" altLang="en-US" dirty="0">
                <a:latin typeface="微软雅黑" panose="020B0503020204020204" pitchFamily="34" charset="-122"/>
                <a:ea typeface="微软雅黑" panose="020B0503020204020204" pitchFamily="34" charset="-122"/>
              </a:rPr>
              <a:t>点击添加文本</a:t>
            </a:r>
            <a:endParaRPr lang="zh-CN" altLang="en-US" dirty="0">
              <a:latin typeface="微软雅黑" panose="020B0503020204020204" pitchFamily="34" charset="-122"/>
              <a:ea typeface="微软雅黑" panose="020B0503020204020204" pitchFamily="34" charset="-122"/>
            </a:endParaRPr>
          </a:p>
        </p:txBody>
      </p:sp>
      <p:sp>
        <p:nvSpPr>
          <p:cNvPr id="11267" name="矩形 6" hidden="1"/>
          <p:cNvSpPr/>
          <p:nvPr/>
        </p:nvSpPr>
        <p:spPr>
          <a:xfrm>
            <a:off x="3462973" y="3025775"/>
            <a:ext cx="1471613" cy="645160"/>
          </a:xfrm>
          <a:prstGeom prst="rect">
            <a:avLst/>
          </a:prstGeom>
          <a:noFill/>
          <a:ln w="9525">
            <a:noFill/>
          </a:ln>
        </p:spPr>
        <p:txBody>
          <a:bodyPr>
            <a:spAutoFit/>
          </a:bodyPr>
          <a:p>
            <a:pPr eaLnBrk="1" hangingPunct="1"/>
            <a:r>
              <a:rPr lang="zh-CN" altLang="en-US" dirty="0">
                <a:latin typeface="微软雅黑" panose="020B0503020204020204" pitchFamily="34" charset="-122"/>
                <a:ea typeface="微软雅黑" panose="020B0503020204020204" pitchFamily="34" charset="-122"/>
              </a:rPr>
              <a:t>点击添加文本</a:t>
            </a:r>
            <a:endParaRPr lang="zh-CN" altLang="en-US" dirty="0">
              <a:latin typeface="微软雅黑" panose="020B0503020204020204" pitchFamily="34" charset="-122"/>
              <a:ea typeface="微软雅黑" panose="020B0503020204020204" pitchFamily="34" charset="-122"/>
            </a:endParaRPr>
          </a:p>
        </p:txBody>
      </p:sp>
      <p:sp>
        <p:nvSpPr>
          <p:cNvPr id="11268" name="矩形 7" hidden="1"/>
          <p:cNvSpPr/>
          <p:nvPr/>
        </p:nvSpPr>
        <p:spPr>
          <a:xfrm>
            <a:off x="3534411" y="4240213"/>
            <a:ext cx="1471612" cy="645160"/>
          </a:xfrm>
          <a:prstGeom prst="rect">
            <a:avLst/>
          </a:prstGeom>
          <a:noFill/>
          <a:ln w="9525">
            <a:noFill/>
          </a:ln>
        </p:spPr>
        <p:txBody>
          <a:bodyPr>
            <a:spAutoFit/>
          </a:bodyPr>
          <a:p>
            <a:pPr eaLnBrk="1" hangingPunct="1"/>
            <a:r>
              <a:rPr lang="zh-CN" altLang="en-US" dirty="0">
                <a:latin typeface="微软雅黑" panose="020B0503020204020204" pitchFamily="34" charset="-122"/>
                <a:ea typeface="微软雅黑" panose="020B0503020204020204" pitchFamily="34" charset="-122"/>
              </a:rPr>
              <a:t>点击添加文本</a:t>
            </a:r>
            <a:endParaRPr lang="zh-CN" altLang="en-US" dirty="0">
              <a:latin typeface="微软雅黑" panose="020B0503020204020204" pitchFamily="34" charset="-122"/>
              <a:ea typeface="微软雅黑" panose="020B0503020204020204" pitchFamily="34" charset="-122"/>
            </a:endParaRPr>
          </a:p>
        </p:txBody>
      </p:sp>
      <p:sp>
        <p:nvSpPr>
          <p:cNvPr id="11269" name="矩形 8" hidden="1"/>
          <p:cNvSpPr/>
          <p:nvPr/>
        </p:nvSpPr>
        <p:spPr>
          <a:xfrm>
            <a:off x="3534411" y="5526088"/>
            <a:ext cx="1471612" cy="645160"/>
          </a:xfrm>
          <a:prstGeom prst="rect">
            <a:avLst/>
          </a:prstGeom>
          <a:noFill/>
          <a:ln w="9525">
            <a:noFill/>
          </a:ln>
        </p:spPr>
        <p:txBody>
          <a:bodyPr>
            <a:spAutoFit/>
          </a:bodyPr>
          <a:p>
            <a:pPr eaLnBrk="1" hangingPunct="1"/>
            <a:r>
              <a:rPr lang="zh-CN" altLang="en-US" dirty="0">
                <a:latin typeface="微软雅黑" panose="020B0503020204020204" pitchFamily="34" charset="-122"/>
                <a:ea typeface="微软雅黑" panose="020B0503020204020204" pitchFamily="34" charset="-122"/>
              </a:rPr>
              <a:t>点击添加文本</a:t>
            </a:r>
            <a:endParaRPr lang="zh-CN" altLang="en-US" dirty="0">
              <a:latin typeface="微软雅黑" panose="020B0503020204020204" pitchFamily="34" charset="-122"/>
              <a:ea typeface="微软雅黑" panose="020B0503020204020204" pitchFamily="34" charset="-122"/>
            </a:endParaRPr>
          </a:p>
        </p:txBody>
      </p:sp>
      <p:sp>
        <p:nvSpPr>
          <p:cNvPr id="11271" name="内容占位符 13"/>
          <p:cNvSpPr>
            <a:spLocks noGrp="1"/>
          </p:cNvSpPr>
          <p:nvPr>
            <p:ph idx="4294967295"/>
          </p:nvPr>
        </p:nvSpPr>
        <p:spPr>
          <a:xfrm>
            <a:off x="504000" y="1800000"/>
            <a:ext cx="10848340" cy="3176905"/>
          </a:xfrm>
        </p:spPr>
        <p:txBody>
          <a:bodyPr vert="horz" wrap="square" lIns="91440" tIns="45720" rIns="91440" bIns="45720" rtlCol="0" anchor="t" anchorCtr="0">
            <a:noAutofit/>
          </a:bodyPr>
          <a:p>
            <a:pPr marL="0" lvl="0" indent="0" algn="l" fontAlgn="auto">
              <a:lnSpc>
                <a:spcPct val="160000"/>
              </a:lnSpc>
              <a:spcBef>
                <a:spcPts val="0"/>
              </a:spcBef>
              <a:spcAft>
                <a:spcPts val="0"/>
              </a:spcAft>
              <a:buSzTx/>
              <a:buNone/>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小涵很喜欢电脑游戏，这些天他正在玩一个叫做《</a:t>
            </a: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三国》的游戏。</a:t>
            </a:r>
            <a:endParaRPr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indent="0" algn="l" fontAlgn="auto">
              <a:lnSpc>
                <a:spcPct val="160000"/>
              </a:lnSpc>
              <a:spcBef>
                <a:spcPts val="1200"/>
              </a:spcBef>
              <a:spcAft>
                <a:spcPts val="0"/>
              </a:spcAft>
              <a:buSzTx/>
              <a:buNone/>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在游戏中，小涵和计算机各执一方，组建各自的军队进行对战。游戏中共有</a:t>
            </a: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N位武将（N为偶数且不小于</a:t>
            </a: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4），任意两个武将之间有一个“默契值”，表示若此两位武将作为一对组合作战时，该组合的威力有多大。游戏开始前，所有武将都是自由的（称为自由武将，一旦某个自由武将被选中作为某方军队的一员，那么他就不再是自由武将了），换句话说，所谓的自由武将不属于任何一方。</a:t>
            </a:r>
            <a:endParaRPr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pic>
        <p:nvPicPr>
          <p:cNvPr id="11272" name="Picture 2" descr="http://img2.imgtn.bdimg.com/it/u=986036024,2941713750&amp;fm=21&amp;gp=0.jpg"/>
          <p:cNvPicPr>
            <a:picLocks noChangeAspect="1"/>
          </p:cNvPicPr>
          <p:nvPr/>
        </p:nvPicPr>
        <p:blipFill>
          <a:blip r:embed="rId1">
            <a:clrChange>
              <a:clrFrom>
                <a:srgbClr val="FFFFFF"/>
              </a:clrFrom>
              <a:clrTo>
                <a:srgbClr val="FFFFFF">
                  <a:alpha val="0"/>
                </a:srgbClr>
              </a:clrTo>
            </a:clrChange>
          </a:blip>
          <a:stretch>
            <a:fillRect/>
          </a:stretch>
        </p:blipFill>
        <p:spPr>
          <a:xfrm>
            <a:off x="8252143" y="980123"/>
            <a:ext cx="3539214" cy="1207008"/>
          </a:xfrm>
          <a:prstGeom prst="rect">
            <a:avLst/>
          </a:prstGeom>
          <a:noFill/>
          <a:ln w="9525">
            <a:noFill/>
          </a:ln>
        </p:spPr>
      </p:pic>
      <p:sp>
        <p:nvSpPr>
          <p:cNvPr id="5122" name="标题 1"/>
          <p:cNvSpPr txBox="1">
            <a:spLocks noGrp="1"/>
          </p:cNvSpPr>
          <p:nvPr>
            <p:custDataLst>
              <p:tags r:id="rId2"/>
            </p:custDataLst>
          </p:nvPr>
        </p:nvSpPr>
        <p:spPr>
          <a:xfrm>
            <a:off x="252000" y="576000"/>
            <a:ext cx="6642100" cy="953135"/>
          </a:xfrm>
          <a:prstGeom prst="rect">
            <a:avLst/>
          </a:prstGeom>
          <a:noFill/>
        </p:spPr>
        <p:txBody>
          <a:bodyPr vert="horz" wrap="square" lIns="91440" tIns="45720" rIns="91440" bIns="45720" rtlCol="0" anchor="t" anchorCtr="0">
            <a:spAutoFit/>
          </a:bodyPr>
          <a:lstStyle>
            <a:lvl1pPr algn="l" defTabSz="1218565" rtl="0" eaLnBrk="1" latinLnBrk="0" hangingPunct="1">
              <a:spcBef>
                <a:spcPct val="0"/>
              </a:spcBef>
              <a:buNone/>
              <a:defRPr sz="3600" kern="1200">
                <a:solidFill>
                  <a:schemeClr val="tx1"/>
                </a:solidFill>
                <a:latin typeface="宋体" panose="02010600030101010101" pitchFamily="2" charset="-122"/>
                <a:ea typeface="宋体" panose="02010600030101010101" pitchFamily="2" charset="-122"/>
                <a:cs typeface="+mj-cs"/>
              </a:defRPr>
            </a:lvl1pPr>
          </a:lstStyle>
          <a:p>
            <a:pPr lvl="0" algn="l" defTabSz="914400">
              <a:lnSpc>
                <a:spcPct val="200000"/>
              </a:lnSpc>
              <a:buClrTx/>
              <a:buSzTx/>
              <a:buFontTx/>
            </a:pPr>
            <a:r>
              <a:rPr lang="zh-CN" b="1" dirty="0" smtClean="0">
                <a:latin typeface="微软雅黑" panose="020B0503020204020204" pitchFamily="34" charset="-122"/>
                <a:ea typeface="微软雅黑" panose="020B0503020204020204" pitchFamily="34" charset="-122"/>
                <a:cs typeface="宋体" panose="02010600030101010101" pitchFamily="2" charset="-122"/>
                <a:sym typeface="+mn-ea"/>
              </a:rPr>
              <a:t>【例</a:t>
            </a:r>
            <a:r>
              <a:rPr lang="zh-CN" b="1" dirty="0" smtClean="0">
                <a:latin typeface="微软雅黑" panose="020B0503020204020204" pitchFamily="34" charset="-122"/>
                <a:ea typeface="微软雅黑" panose="020B0503020204020204" pitchFamily="34" charset="-122"/>
                <a:cs typeface="宋体" panose="02010600030101010101" pitchFamily="2" charset="-122"/>
                <a:sym typeface="+mn-ea"/>
              </a:rPr>
              <a:t>2</a:t>
            </a:r>
            <a:r>
              <a:rPr lang="zh-CN" b="1" dirty="0" smtClean="0">
                <a:latin typeface="微软雅黑" panose="020B0503020204020204" pitchFamily="34" charset="-122"/>
                <a:ea typeface="微软雅黑" panose="020B0503020204020204" pitchFamily="34" charset="-122"/>
                <a:cs typeface="宋体" panose="02010600030101010101" pitchFamily="2" charset="-122"/>
                <a:sym typeface="+mn-ea"/>
              </a:rPr>
              <a:t>】三国游戏</a:t>
            </a:r>
            <a:endParaRPr lang="zh-CN" b="1" dirty="0" smtClean="0">
              <a:latin typeface="微软雅黑" panose="020B0503020204020204" pitchFamily="34" charset="-122"/>
              <a:ea typeface="微软雅黑" panose="020B0503020204020204" pitchFamily="34" charset="-122"/>
              <a:cs typeface="宋体" panose="02010600030101010101" pitchFamily="2"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标题 1"/>
          <p:cNvSpPr txBox="1">
            <a:spLocks noGrp="1"/>
          </p:cNvSpPr>
          <p:nvPr>
            <p:ph type="title" idx="4294967295"/>
            <p:custDataLst>
              <p:tags r:id="rId1"/>
            </p:custDataLst>
          </p:nvPr>
        </p:nvSpPr>
        <p:spPr>
          <a:xfrm>
            <a:off x="504000" y="576000"/>
            <a:ext cx="9752330" cy="1198880"/>
          </a:xfrm>
          <a:noFill/>
        </p:spPr>
        <p:txBody>
          <a:bodyPr vert="horz" wrap="square" lIns="91440" tIns="45720" rIns="91440" bIns="45720" rtlCol="0" anchor="t" anchorCtr="0">
            <a:spAutoFit/>
          </a:bodyPr>
          <a:p>
            <a:pPr lvl="0" algn="l" defTabSz="914400">
              <a:lnSpc>
                <a:spcPct val="200000"/>
              </a:lnSpc>
              <a:buClrTx/>
              <a:buSzTx/>
              <a:buFontTx/>
            </a:pPr>
            <a:r>
              <a:rPr lang="zh-CN" altLang="en-US" b="1" dirty="0" smtClean="0">
                <a:latin typeface="微软雅黑" panose="020B0503020204020204" pitchFamily="34" charset="-122"/>
                <a:ea typeface="微软雅黑" panose="020B0503020204020204" pitchFamily="34" charset="-122"/>
                <a:cs typeface="宋体" panose="02010600030101010101" pitchFamily="2" charset="-122"/>
                <a:sym typeface="+mn-ea"/>
              </a:rPr>
              <a:t>引例</a:t>
            </a:r>
            <a:r>
              <a:rPr lang="en-US" altLang="zh-CN" b="1" dirty="0" smtClean="0">
                <a:latin typeface="微软雅黑" panose="020B0503020204020204" pitchFamily="34" charset="-122"/>
                <a:ea typeface="微软雅黑" panose="020B0503020204020204" pitchFamily="34" charset="-122"/>
                <a:cs typeface="宋体" panose="02010600030101010101" pitchFamily="2" charset="-122"/>
                <a:sym typeface="+mn-ea"/>
              </a:rPr>
              <a:t>1</a:t>
            </a:r>
            <a:r>
              <a:rPr lang="zh-CN" altLang="en-US" b="1" dirty="0" smtClean="0">
                <a:latin typeface="微软雅黑" panose="020B0503020204020204" pitchFamily="34" charset="-122"/>
                <a:ea typeface="微软雅黑" panose="020B0503020204020204" pitchFamily="34" charset="-122"/>
                <a:cs typeface="宋体" panose="02010600030101010101" pitchFamily="2" charset="-122"/>
                <a:sym typeface="+mn-ea"/>
              </a:rPr>
              <a:t>：取数游戏</a:t>
            </a:r>
            <a:endParaRPr lang="zh-CN" altLang="en-US" b="1" dirty="0" smtClean="0">
              <a:latin typeface="微软雅黑" panose="020B0503020204020204" pitchFamily="34" charset="-122"/>
              <a:ea typeface="微软雅黑" panose="020B0503020204020204" pitchFamily="34" charset="-122"/>
              <a:cs typeface="宋体" panose="02010600030101010101" pitchFamily="2" charset="-122"/>
              <a:sym typeface="+mn-ea"/>
            </a:endParaRPr>
          </a:p>
        </p:txBody>
      </p:sp>
      <p:sp>
        <p:nvSpPr>
          <p:cNvPr id="5123" name="内容占位符 2"/>
          <p:cNvSpPr>
            <a:spLocks noGrp="1"/>
          </p:cNvSpPr>
          <p:nvPr>
            <p:ph idx="4294967295"/>
          </p:nvPr>
        </p:nvSpPr>
        <p:spPr>
          <a:xfrm>
            <a:off x="504190" y="1871980"/>
            <a:ext cx="11160000" cy="3723005"/>
          </a:xfrm>
        </p:spPr>
        <p:txBody>
          <a:bodyPr vert="horz" wrap="square" lIns="91440" tIns="45720" rIns="91440" bIns="45720" anchor="t" anchorCtr="0">
            <a:noAutofit/>
          </a:bodyPr>
          <a:p>
            <a:pPr marL="0" indent="0" fontAlgn="auto">
              <a:lnSpc>
                <a:spcPct val="150000"/>
              </a:lnSpc>
              <a:spcBef>
                <a:spcPts val="600"/>
              </a:spcBef>
              <a:spcAft>
                <a:spcPts val="0"/>
              </a:spcAft>
              <a:buNone/>
              <a:extLst>
                <a:ext uri="{35155182-B16C-46BC-9424-99874614C6A1}">
                  <wpsdc:indentchars xmlns:wpsdc="http://www.wps.cn/officeDocument/2017/drawingmlCustomData" val="0" checksum="3407529306"/>
                </a:ext>
              </a:extLst>
            </a:pPr>
            <a:r>
              <a:rPr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给出2n (n&lt;=100) 个自然数 (小于等于30000)，将这2n个自然数排成一列</a:t>
            </a:r>
            <a:r>
              <a:rPr lang="zh-CN"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endParaRPr lang="zh-CN"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fontAlgn="auto">
              <a:lnSpc>
                <a:spcPct val="150000"/>
              </a:lnSpc>
              <a:spcBef>
                <a:spcPts val="600"/>
              </a:spcBef>
              <a:spcAft>
                <a:spcPts val="0"/>
              </a:spcAft>
              <a:buNone/>
              <a:extLst>
                <a:ext uri="{35155182-B16C-46BC-9424-99874614C6A1}">
                  <wpsdc:indentchars xmlns:wpsdc="http://www.wps.cn/officeDocument/2017/drawingmlCustomData" val="0" checksum="3407529306"/>
                </a:ext>
              </a:extLst>
            </a:pPr>
            <a:r>
              <a:rPr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游戏双方A和B从中轮流取数，只允许从两端取数，A方先取，然后B方再取。</a:t>
            </a:r>
            <a:endParaRPr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fontAlgn="auto">
              <a:lnSpc>
                <a:spcPct val="150000"/>
              </a:lnSpc>
              <a:spcBef>
                <a:spcPts val="600"/>
              </a:spcBef>
              <a:spcAft>
                <a:spcPts val="0"/>
              </a:spcAft>
              <a:buNone/>
              <a:extLst>
                <a:ext uri="{35155182-B16C-46BC-9424-99874614C6A1}">
                  <wpsdc:indentchars xmlns:wpsdc="http://www.wps.cn/officeDocument/2017/drawingmlCustomData" val="0" checksum="3407529306"/>
                </a:ext>
              </a:extLst>
            </a:pPr>
            <a:r>
              <a:rPr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取完时，谁取的数字总和最大为取胜方；若双方和相等，则B胜，</a:t>
            </a:r>
            <a:endParaRPr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fontAlgn="auto">
              <a:lnSpc>
                <a:spcPct val="150000"/>
              </a:lnSpc>
              <a:spcBef>
                <a:spcPts val="600"/>
              </a:spcBef>
              <a:spcAft>
                <a:spcPts val="0"/>
              </a:spcAft>
              <a:buNone/>
              <a:extLst>
                <a:ext uri="{35155182-B16C-46BC-9424-99874614C6A1}">
                  <wpsdc:indentchars xmlns:wpsdc="http://www.wps.cn/officeDocument/2017/drawingmlCustomData" val="0" checksum="3407529306"/>
                </a:ext>
              </a:extLst>
            </a:pPr>
            <a:r>
              <a:rPr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试问A方是否有必胜策略？</a:t>
            </a:r>
            <a:endParaRPr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fontAlgn="auto">
              <a:lnSpc>
                <a:spcPct val="150000"/>
              </a:lnSpc>
              <a:spcBef>
                <a:spcPts val="600"/>
              </a:spcBef>
              <a:spcAft>
                <a:spcPts val="0"/>
              </a:spcAft>
              <a:buNone/>
              <a:extLst>
                <a:ext uri="{35155182-B16C-46BC-9424-99874614C6A1}">
                  <wpsdc:indentchars xmlns:wpsdc="http://www.wps.cn/officeDocument/2017/drawingmlCustomData" val="0" checksum="3407529306"/>
                </a:ext>
              </a:extLst>
            </a:pPr>
            <a:r>
              <a:rPr lang="zh-CN"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如果有，输出</a:t>
            </a:r>
            <a:r>
              <a:rPr lang="en-US" altLang="zh-CN"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“YES”</a:t>
            </a:r>
            <a:r>
              <a:rPr lang="zh-CN" altLang="en-US"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，如果没有，输出</a:t>
            </a:r>
            <a:r>
              <a:rPr lang="en-US" altLang="zh-CN"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“NO”</a:t>
            </a:r>
            <a:r>
              <a:rPr lang="zh-CN" altLang="en-US"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TextBox 5" hidden="1"/>
          <p:cNvSpPr txBox="1"/>
          <p:nvPr/>
        </p:nvSpPr>
        <p:spPr>
          <a:xfrm>
            <a:off x="3462973" y="1954213"/>
            <a:ext cx="1943100" cy="368300"/>
          </a:xfrm>
          <a:prstGeom prst="rect">
            <a:avLst/>
          </a:prstGeom>
          <a:noFill/>
          <a:ln w="9525">
            <a:noFill/>
          </a:ln>
        </p:spPr>
        <p:txBody>
          <a:bodyPr>
            <a:spAutoFit/>
          </a:bodyPr>
          <a:p>
            <a:pPr eaLnBrk="1" hangingPunct="1"/>
            <a:r>
              <a:rPr lang="zh-CN" altLang="en-US" dirty="0">
                <a:latin typeface="微软雅黑" panose="020B0503020204020204" pitchFamily="34" charset="-122"/>
                <a:ea typeface="微软雅黑" panose="020B0503020204020204" pitchFamily="34" charset="-122"/>
              </a:rPr>
              <a:t>点击添加文本</a:t>
            </a:r>
            <a:endParaRPr lang="zh-CN" altLang="en-US" dirty="0">
              <a:latin typeface="微软雅黑" panose="020B0503020204020204" pitchFamily="34" charset="-122"/>
              <a:ea typeface="微软雅黑" panose="020B0503020204020204" pitchFamily="34" charset="-122"/>
            </a:endParaRPr>
          </a:p>
        </p:txBody>
      </p:sp>
      <p:sp>
        <p:nvSpPr>
          <p:cNvPr id="11267" name="矩形 6" hidden="1"/>
          <p:cNvSpPr/>
          <p:nvPr/>
        </p:nvSpPr>
        <p:spPr>
          <a:xfrm>
            <a:off x="3462973" y="3025775"/>
            <a:ext cx="1471613" cy="645160"/>
          </a:xfrm>
          <a:prstGeom prst="rect">
            <a:avLst/>
          </a:prstGeom>
          <a:noFill/>
          <a:ln w="9525">
            <a:noFill/>
          </a:ln>
        </p:spPr>
        <p:txBody>
          <a:bodyPr>
            <a:spAutoFit/>
          </a:bodyPr>
          <a:p>
            <a:pPr eaLnBrk="1" hangingPunct="1"/>
            <a:r>
              <a:rPr lang="zh-CN" altLang="en-US" dirty="0">
                <a:latin typeface="微软雅黑" panose="020B0503020204020204" pitchFamily="34" charset="-122"/>
                <a:ea typeface="微软雅黑" panose="020B0503020204020204" pitchFamily="34" charset="-122"/>
              </a:rPr>
              <a:t>点击添加文本</a:t>
            </a:r>
            <a:endParaRPr lang="zh-CN" altLang="en-US" dirty="0">
              <a:latin typeface="微软雅黑" panose="020B0503020204020204" pitchFamily="34" charset="-122"/>
              <a:ea typeface="微软雅黑" panose="020B0503020204020204" pitchFamily="34" charset="-122"/>
            </a:endParaRPr>
          </a:p>
        </p:txBody>
      </p:sp>
      <p:sp>
        <p:nvSpPr>
          <p:cNvPr id="11268" name="矩形 7" hidden="1"/>
          <p:cNvSpPr/>
          <p:nvPr/>
        </p:nvSpPr>
        <p:spPr>
          <a:xfrm>
            <a:off x="3534411" y="4240213"/>
            <a:ext cx="1471612" cy="645160"/>
          </a:xfrm>
          <a:prstGeom prst="rect">
            <a:avLst/>
          </a:prstGeom>
          <a:noFill/>
          <a:ln w="9525">
            <a:noFill/>
          </a:ln>
        </p:spPr>
        <p:txBody>
          <a:bodyPr>
            <a:spAutoFit/>
          </a:bodyPr>
          <a:p>
            <a:pPr eaLnBrk="1" hangingPunct="1"/>
            <a:r>
              <a:rPr lang="zh-CN" altLang="en-US" dirty="0">
                <a:latin typeface="微软雅黑" panose="020B0503020204020204" pitchFamily="34" charset="-122"/>
                <a:ea typeface="微软雅黑" panose="020B0503020204020204" pitchFamily="34" charset="-122"/>
              </a:rPr>
              <a:t>点击添加文本</a:t>
            </a:r>
            <a:endParaRPr lang="zh-CN" altLang="en-US" dirty="0">
              <a:latin typeface="微软雅黑" panose="020B0503020204020204" pitchFamily="34" charset="-122"/>
              <a:ea typeface="微软雅黑" panose="020B0503020204020204" pitchFamily="34" charset="-122"/>
            </a:endParaRPr>
          </a:p>
        </p:txBody>
      </p:sp>
      <p:sp>
        <p:nvSpPr>
          <p:cNvPr id="11269" name="矩形 8" hidden="1"/>
          <p:cNvSpPr/>
          <p:nvPr/>
        </p:nvSpPr>
        <p:spPr>
          <a:xfrm>
            <a:off x="3534411" y="5526088"/>
            <a:ext cx="1471612" cy="645160"/>
          </a:xfrm>
          <a:prstGeom prst="rect">
            <a:avLst/>
          </a:prstGeom>
          <a:noFill/>
          <a:ln w="9525">
            <a:noFill/>
          </a:ln>
        </p:spPr>
        <p:txBody>
          <a:bodyPr>
            <a:spAutoFit/>
          </a:bodyPr>
          <a:p>
            <a:pPr eaLnBrk="1" hangingPunct="1"/>
            <a:r>
              <a:rPr lang="zh-CN" altLang="en-US" dirty="0">
                <a:latin typeface="微软雅黑" panose="020B0503020204020204" pitchFamily="34" charset="-122"/>
                <a:ea typeface="微软雅黑" panose="020B0503020204020204" pitchFamily="34" charset="-122"/>
              </a:rPr>
              <a:t>点击添加文本</a:t>
            </a:r>
            <a:endParaRPr lang="zh-CN" altLang="en-US" dirty="0">
              <a:latin typeface="微软雅黑" panose="020B0503020204020204" pitchFamily="34" charset="-122"/>
              <a:ea typeface="微软雅黑" panose="020B0503020204020204" pitchFamily="34" charset="-122"/>
            </a:endParaRPr>
          </a:p>
        </p:txBody>
      </p:sp>
      <p:sp>
        <p:nvSpPr>
          <p:cNvPr id="11271" name="内容占位符 13"/>
          <p:cNvSpPr>
            <a:spLocks noGrp="1"/>
          </p:cNvSpPr>
          <p:nvPr>
            <p:ph idx="4294967295"/>
          </p:nvPr>
        </p:nvSpPr>
        <p:spPr>
          <a:xfrm>
            <a:off x="504000" y="1800000"/>
            <a:ext cx="10848340" cy="3458210"/>
          </a:xfrm>
        </p:spPr>
        <p:txBody>
          <a:bodyPr vert="horz" wrap="square" lIns="91440" tIns="45720" rIns="91440" bIns="45720" rtlCol="0" anchor="t" anchorCtr="0">
            <a:noAutofit/>
          </a:bodyPr>
          <a:p>
            <a:pPr marL="0" lvl="0" indent="0" algn="l" fontAlgn="auto">
              <a:lnSpc>
                <a:spcPct val="160000"/>
              </a:lnSpc>
              <a:spcBef>
                <a:spcPts val="0"/>
              </a:spcBef>
              <a:spcAft>
                <a:spcPts val="0"/>
              </a:spcAft>
              <a:buSzTx/>
              <a:buNone/>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游戏开始，小涵和计算机要从自由武将中挑选武将组成自己的军队，规则如下：小涵先从自由武将中选出一个加入自己的军队，然后计算机也从自由武将中选出一个加入计算机方的军队。接下来一直按照“小涵→计算机→小涵→……”</a:t>
            </a: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的顺序选择武将，直到所有的武将被双方均分完。然后，程序自动从双方军队中各挑出一对默契值最高的武将组合代表自己的军队进行二对二比武，拥有更高默契值的一对武将组合获胜，表示两军交战，拥有获胜武将组合的一方获胜。</a:t>
            </a:r>
            <a:endParaRPr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5122" name="标题 1"/>
          <p:cNvSpPr txBox="1">
            <a:spLocks noGrp="1"/>
          </p:cNvSpPr>
          <p:nvPr>
            <p:custDataLst>
              <p:tags r:id="rId1"/>
            </p:custDataLst>
          </p:nvPr>
        </p:nvSpPr>
        <p:spPr>
          <a:xfrm>
            <a:off x="252000" y="576000"/>
            <a:ext cx="6642100" cy="953135"/>
          </a:xfrm>
          <a:prstGeom prst="rect">
            <a:avLst/>
          </a:prstGeom>
          <a:noFill/>
        </p:spPr>
        <p:txBody>
          <a:bodyPr vert="horz" wrap="square" lIns="91440" tIns="45720" rIns="91440" bIns="45720" rtlCol="0" anchor="t" anchorCtr="0">
            <a:spAutoFit/>
          </a:bodyPr>
          <a:lstStyle>
            <a:lvl1pPr algn="l" defTabSz="1218565" rtl="0" eaLnBrk="1" latinLnBrk="0" hangingPunct="1">
              <a:spcBef>
                <a:spcPct val="0"/>
              </a:spcBef>
              <a:buNone/>
              <a:defRPr sz="3600" kern="1200">
                <a:solidFill>
                  <a:schemeClr val="tx1"/>
                </a:solidFill>
                <a:latin typeface="宋体" panose="02010600030101010101" pitchFamily="2" charset="-122"/>
                <a:ea typeface="宋体" panose="02010600030101010101" pitchFamily="2" charset="-122"/>
                <a:cs typeface="+mj-cs"/>
              </a:defRPr>
            </a:lvl1pPr>
          </a:lstStyle>
          <a:p>
            <a:pPr lvl="0" algn="l" defTabSz="914400">
              <a:lnSpc>
                <a:spcPct val="200000"/>
              </a:lnSpc>
              <a:buClrTx/>
              <a:buSzTx/>
              <a:buFontTx/>
            </a:pPr>
            <a:r>
              <a:rPr lang="zh-CN" b="1" dirty="0" smtClean="0">
                <a:latin typeface="微软雅黑" panose="020B0503020204020204" pitchFamily="34" charset="-122"/>
                <a:ea typeface="微软雅黑" panose="020B0503020204020204" pitchFamily="34" charset="-122"/>
                <a:cs typeface="宋体" panose="02010600030101010101" pitchFamily="2" charset="-122"/>
                <a:sym typeface="+mn-ea"/>
              </a:rPr>
              <a:t>【例</a:t>
            </a:r>
            <a:r>
              <a:rPr lang="zh-CN" b="1" dirty="0" smtClean="0">
                <a:latin typeface="微软雅黑" panose="020B0503020204020204" pitchFamily="34" charset="-122"/>
                <a:ea typeface="微软雅黑" panose="020B0503020204020204" pitchFamily="34" charset="-122"/>
                <a:cs typeface="宋体" panose="02010600030101010101" pitchFamily="2" charset="-122"/>
                <a:sym typeface="+mn-ea"/>
              </a:rPr>
              <a:t>2</a:t>
            </a:r>
            <a:r>
              <a:rPr lang="zh-CN" b="1" dirty="0" smtClean="0">
                <a:latin typeface="微软雅黑" panose="020B0503020204020204" pitchFamily="34" charset="-122"/>
                <a:ea typeface="微软雅黑" panose="020B0503020204020204" pitchFamily="34" charset="-122"/>
                <a:cs typeface="宋体" panose="02010600030101010101" pitchFamily="2" charset="-122"/>
                <a:sym typeface="+mn-ea"/>
              </a:rPr>
              <a:t>】三国游戏</a:t>
            </a:r>
            <a:endParaRPr lang="zh-CN" b="1" dirty="0" smtClean="0">
              <a:latin typeface="微软雅黑" panose="020B0503020204020204" pitchFamily="34" charset="-122"/>
              <a:ea typeface="微软雅黑" panose="020B0503020204020204" pitchFamily="34" charset="-122"/>
              <a:cs typeface="宋体" panose="02010600030101010101" pitchFamily="2" charset="-122"/>
              <a:sym typeface="+mn-ea"/>
            </a:endParaRPr>
          </a:p>
        </p:txBody>
      </p:sp>
      <p:pic>
        <p:nvPicPr>
          <p:cNvPr id="11272" name="Picture 2" descr="http://img2.imgtn.bdimg.com/it/u=986036024,2941713750&amp;fm=21&amp;gp=0.jpg"/>
          <p:cNvPicPr>
            <a:picLocks noChangeAspect="1"/>
          </p:cNvPicPr>
          <p:nvPr>
            <p:custDataLst>
              <p:tags r:id="rId2"/>
            </p:custDataLst>
          </p:nvPr>
        </p:nvPicPr>
        <p:blipFill>
          <a:blip r:embed="rId3">
            <a:clrChange>
              <a:clrFrom>
                <a:srgbClr val="FFFFFF"/>
              </a:clrFrom>
              <a:clrTo>
                <a:srgbClr val="FFFFFF">
                  <a:alpha val="0"/>
                </a:srgbClr>
              </a:clrTo>
            </a:clrChange>
          </a:blip>
          <a:stretch>
            <a:fillRect/>
          </a:stretch>
        </p:blipFill>
        <p:spPr>
          <a:xfrm>
            <a:off x="8252143" y="980123"/>
            <a:ext cx="3539214" cy="1207008"/>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TextBox 5" hidden="1"/>
          <p:cNvSpPr txBox="1"/>
          <p:nvPr/>
        </p:nvSpPr>
        <p:spPr>
          <a:xfrm>
            <a:off x="3462973" y="1954213"/>
            <a:ext cx="1943100" cy="368300"/>
          </a:xfrm>
          <a:prstGeom prst="rect">
            <a:avLst/>
          </a:prstGeom>
          <a:noFill/>
          <a:ln w="9525">
            <a:noFill/>
          </a:ln>
        </p:spPr>
        <p:txBody>
          <a:bodyPr>
            <a:spAutoFit/>
          </a:bodyPr>
          <a:p>
            <a:pPr eaLnBrk="1" hangingPunct="1"/>
            <a:r>
              <a:rPr lang="zh-CN" altLang="en-US" dirty="0">
                <a:latin typeface="微软雅黑" panose="020B0503020204020204" pitchFamily="34" charset="-122"/>
                <a:ea typeface="微软雅黑" panose="020B0503020204020204" pitchFamily="34" charset="-122"/>
              </a:rPr>
              <a:t>点击添加文本</a:t>
            </a:r>
            <a:endParaRPr lang="zh-CN" altLang="en-US" dirty="0">
              <a:latin typeface="微软雅黑" panose="020B0503020204020204" pitchFamily="34" charset="-122"/>
              <a:ea typeface="微软雅黑" panose="020B0503020204020204" pitchFamily="34" charset="-122"/>
            </a:endParaRPr>
          </a:p>
        </p:txBody>
      </p:sp>
      <p:sp>
        <p:nvSpPr>
          <p:cNvPr id="11267" name="矩形 6" hidden="1"/>
          <p:cNvSpPr/>
          <p:nvPr/>
        </p:nvSpPr>
        <p:spPr>
          <a:xfrm>
            <a:off x="3462973" y="3025775"/>
            <a:ext cx="1471613" cy="645160"/>
          </a:xfrm>
          <a:prstGeom prst="rect">
            <a:avLst/>
          </a:prstGeom>
          <a:noFill/>
          <a:ln w="9525">
            <a:noFill/>
          </a:ln>
        </p:spPr>
        <p:txBody>
          <a:bodyPr>
            <a:spAutoFit/>
          </a:bodyPr>
          <a:p>
            <a:pPr eaLnBrk="1" hangingPunct="1"/>
            <a:r>
              <a:rPr lang="zh-CN" altLang="en-US" dirty="0">
                <a:latin typeface="微软雅黑" panose="020B0503020204020204" pitchFamily="34" charset="-122"/>
                <a:ea typeface="微软雅黑" panose="020B0503020204020204" pitchFamily="34" charset="-122"/>
              </a:rPr>
              <a:t>点击添加文本</a:t>
            </a:r>
            <a:endParaRPr lang="zh-CN" altLang="en-US" dirty="0">
              <a:latin typeface="微软雅黑" panose="020B0503020204020204" pitchFamily="34" charset="-122"/>
              <a:ea typeface="微软雅黑" panose="020B0503020204020204" pitchFamily="34" charset="-122"/>
            </a:endParaRPr>
          </a:p>
        </p:txBody>
      </p:sp>
      <p:sp>
        <p:nvSpPr>
          <p:cNvPr id="11268" name="矩形 7" hidden="1"/>
          <p:cNvSpPr/>
          <p:nvPr/>
        </p:nvSpPr>
        <p:spPr>
          <a:xfrm>
            <a:off x="3534411" y="4240213"/>
            <a:ext cx="1471612" cy="645160"/>
          </a:xfrm>
          <a:prstGeom prst="rect">
            <a:avLst/>
          </a:prstGeom>
          <a:noFill/>
          <a:ln w="9525">
            <a:noFill/>
          </a:ln>
        </p:spPr>
        <p:txBody>
          <a:bodyPr>
            <a:spAutoFit/>
          </a:bodyPr>
          <a:p>
            <a:pPr eaLnBrk="1" hangingPunct="1"/>
            <a:r>
              <a:rPr lang="zh-CN" altLang="en-US" dirty="0">
                <a:latin typeface="微软雅黑" panose="020B0503020204020204" pitchFamily="34" charset="-122"/>
                <a:ea typeface="微软雅黑" panose="020B0503020204020204" pitchFamily="34" charset="-122"/>
              </a:rPr>
              <a:t>点击添加文本</a:t>
            </a:r>
            <a:endParaRPr lang="zh-CN" altLang="en-US" dirty="0">
              <a:latin typeface="微软雅黑" panose="020B0503020204020204" pitchFamily="34" charset="-122"/>
              <a:ea typeface="微软雅黑" panose="020B0503020204020204" pitchFamily="34" charset="-122"/>
            </a:endParaRPr>
          </a:p>
        </p:txBody>
      </p:sp>
      <p:sp>
        <p:nvSpPr>
          <p:cNvPr id="11269" name="矩形 8" hidden="1"/>
          <p:cNvSpPr/>
          <p:nvPr/>
        </p:nvSpPr>
        <p:spPr>
          <a:xfrm>
            <a:off x="3534411" y="5526088"/>
            <a:ext cx="1471612" cy="645160"/>
          </a:xfrm>
          <a:prstGeom prst="rect">
            <a:avLst/>
          </a:prstGeom>
          <a:noFill/>
          <a:ln w="9525">
            <a:noFill/>
          </a:ln>
        </p:spPr>
        <p:txBody>
          <a:bodyPr>
            <a:spAutoFit/>
          </a:bodyPr>
          <a:p>
            <a:pPr eaLnBrk="1" hangingPunct="1"/>
            <a:r>
              <a:rPr lang="zh-CN" altLang="en-US" dirty="0">
                <a:latin typeface="微软雅黑" panose="020B0503020204020204" pitchFamily="34" charset="-122"/>
                <a:ea typeface="微软雅黑" panose="020B0503020204020204" pitchFamily="34" charset="-122"/>
              </a:rPr>
              <a:t>点击添加文本</a:t>
            </a:r>
            <a:endParaRPr lang="zh-CN" altLang="en-US" dirty="0">
              <a:latin typeface="微软雅黑" panose="020B0503020204020204" pitchFamily="34" charset="-122"/>
              <a:ea typeface="微软雅黑" panose="020B0503020204020204" pitchFamily="34" charset="-122"/>
            </a:endParaRPr>
          </a:p>
        </p:txBody>
      </p:sp>
      <p:sp>
        <p:nvSpPr>
          <p:cNvPr id="11271" name="内容占位符 13"/>
          <p:cNvSpPr>
            <a:spLocks noGrp="1"/>
          </p:cNvSpPr>
          <p:nvPr>
            <p:ph idx="4294967295"/>
          </p:nvPr>
        </p:nvSpPr>
        <p:spPr>
          <a:xfrm>
            <a:off x="504000" y="1800000"/>
            <a:ext cx="10848340" cy="3458210"/>
          </a:xfrm>
        </p:spPr>
        <p:txBody>
          <a:bodyPr vert="horz" wrap="square" lIns="91440" tIns="45720" rIns="91440" bIns="45720" rtlCol="0" anchor="t" anchorCtr="0">
            <a:noAutofit/>
          </a:bodyPr>
          <a:p>
            <a:pPr marL="0" lvl="0" indent="0" algn="l" fontAlgn="auto">
              <a:lnSpc>
                <a:spcPct val="160000"/>
              </a:lnSpc>
              <a:spcBef>
                <a:spcPts val="0"/>
              </a:spcBef>
              <a:spcAft>
                <a:spcPts val="0"/>
              </a:spcAft>
              <a:buSzTx/>
              <a:buNone/>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已知计算机一方选择武将的原则是尽量破坏对手下一步将形成的最强组合，它采取的具体策略如下：任何时刻，轮到计算机挑选时，它会尝试将对手军队中的每个武将与当前每个自由武将进行一一配对，找出所有配对中默契值最高的那对武将组合，并将该组合中的自由武将选入自己的军队。</a:t>
            </a:r>
            <a:endParaRPr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indent="0" algn="l" fontAlgn="auto">
              <a:lnSpc>
                <a:spcPct val="160000"/>
              </a:lnSpc>
              <a:spcBef>
                <a:spcPts val="1200"/>
              </a:spcBef>
              <a:spcAft>
                <a:spcPts val="0"/>
              </a:spcAft>
              <a:buSzTx/>
              <a:buNone/>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下面举例说明计算机的选将策略</a:t>
            </a:r>
            <a:r>
              <a:rPr lang="zh-CN" sz="2200" dirty="0">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zh-CN"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5122" name="标题 1"/>
          <p:cNvSpPr txBox="1">
            <a:spLocks noGrp="1"/>
          </p:cNvSpPr>
          <p:nvPr>
            <p:custDataLst>
              <p:tags r:id="rId1"/>
            </p:custDataLst>
          </p:nvPr>
        </p:nvSpPr>
        <p:spPr>
          <a:xfrm>
            <a:off x="252000" y="576000"/>
            <a:ext cx="6642100" cy="953135"/>
          </a:xfrm>
          <a:prstGeom prst="rect">
            <a:avLst/>
          </a:prstGeom>
          <a:noFill/>
        </p:spPr>
        <p:txBody>
          <a:bodyPr vert="horz" wrap="square" lIns="91440" tIns="45720" rIns="91440" bIns="45720" rtlCol="0" anchor="t" anchorCtr="0">
            <a:spAutoFit/>
          </a:bodyPr>
          <a:lstStyle>
            <a:lvl1pPr algn="l" defTabSz="1218565" rtl="0" eaLnBrk="1" latinLnBrk="0" hangingPunct="1">
              <a:spcBef>
                <a:spcPct val="0"/>
              </a:spcBef>
              <a:buNone/>
              <a:defRPr sz="3600" kern="1200">
                <a:solidFill>
                  <a:schemeClr val="tx1"/>
                </a:solidFill>
                <a:latin typeface="宋体" panose="02010600030101010101" pitchFamily="2" charset="-122"/>
                <a:ea typeface="宋体" panose="02010600030101010101" pitchFamily="2" charset="-122"/>
                <a:cs typeface="+mj-cs"/>
              </a:defRPr>
            </a:lvl1pPr>
          </a:lstStyle>
          <a:p>
            <a:pPr lvl="0" algn="l" defTabSz="914400">
              <a:lnSpc>
                <a:spcPct val="200000"/>
              </a:lnSpc>
              <a:buClrTx/>
              <a:buSzTx/>
              <a:buFontTx/>
            </a:pPr>
            <a:r>
              <a:rPr lang="zh-CN" b="1" dirty="0" smtClean="0">
                <a:latin typeface="微软雅黑" panose="020B0503020204020204" pitchFamily="34" charset="-122"/>
                <a:ea typeface="微软雅黑" panose="020B0503020204020204" pitchFamily="34" charset="-122"/>
                <a:cs typeface="宋体" panose="02010600030101010101" pitchFamily="2" charset="-122"/>
                <a:sym typeface="+mn-ea"/>
              </a:rPr>
              <a:t>【例</a:t>
            </a:r>
            <a:r>
              <a:rPr lang="zh-CN" b="1" dirty="0" smtClean="0">
                <a:latin typeface="微软雅黑" panose="020B0503020204020204" pitchFamily="34" charset="-122"/>
                <a:ea typeface="微软雅黑" panose="020B0503020204020204" pitchFamily="34" charset="-122"/>
                <a:cs typeface="宋体" panose="02010600030101010101" pitchFamily="2" charset="-122"/>
                <a:sym typeface="+mn-ea"/>
              </a:rPr>
              <a:t>2</a:t>
            </a:r>
            <a:r>
              <a:rPr lang="zh-CN" b="1" dirty="0" smtClean="0">
                <a:latin typeface="微软雅黑" panose="020B0503020204020204" pitchFamily="34" charset="-122"/>
                <a:ea typeface="微软雅黑" panose="020B0503020204020204" pitchFamily="34" charset="-122"/>
                <a:cs typeface="宋体" panose="02010600030101010101" pitchFamily="2" charset="-122"/>
                <a:sym typeface="+mn-ea"/>
              </a:rPr>
              <a:t>】三国游戏</a:t>
            </a:r>
            <a:endParaRPr lang="zh-CN" b="1" dirty="0" smtClean="0">
              <a:latin typeface="微软雅黑" panose="020B0503020204020204" pitchFamily="34" charset="-122"/>
              <a:ea typeface="微软雅黑" panose="020B0503020204020204" pitchFamily="34" charset="-122"/>
              <a:cs typeface="宋体" panose="02010600030101010101" pitchFamily="2" charset="-122"/>
              <a:sym typeface="+mn-ea"/>
            </a:endParaRPr>
          </a:p>
        </p:txBody>
      </p:sp>
      <p:pic>
        <p:nvPicPr>
          <p:cNvPr id="11272" name="Picture 2" descr="http://img2.imgtn.bdimg.com/it/u=986036024,2941713750&amp;fm=21&amp;gp=0.jpg"/>
          <p:cNvPicPr>
            <a:picLocks noChangeAspect="1"/>
          </p:cNvPicPr>
          <p:nvPr>
            <p:custDataLst>
              <p:tags r:id="rId2"/>
            </p:custDataLst>
          </p:nvPr>
        </p:nvPicPr>
        <p:blipFill>
          <a:blip r:embed="rId3">
            <a:clrChange>
              <a:clrFrom>
                <a:srgbClr val="FFFFFF"/>
              </a:clrFrom>
              <a:clrTo>
                <a:srgbClr val="FFFFFF">
                  <a:alpha val="0"/>
                </a:srgbClr>
              </a:clrTo>
            </a:clrChange>
          </a:blip>
          <a:stretch>
            <a:fillRect/>
          </a:stretch>
        </p:blipFill>
        <p:spPr>
          <a:xfrm>
            <a:off x="8252143" y="980123"/>
            <a:ext cx="3539214" cy="1207008"/>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TextBox 5" hidden="1"/>
          <p:cNvSpPr txBox="1"/>
          <p:nvPr/>
        </p:nvSpPr>
        <p:spPr>
          <a:xfrm>
            <a:off x="3462973" y="1954213"/>
            <a:ext cx="1943100" cy="368300"/>
          </a:xfrm>
          <a:prstGeom prst="rect">
            <a:avLst/>
          </a:prstGeom>
          <a:noFill/>
          <a:ln w="9525">
            <a:noFill/>
          </a:ln>
        </p:spPr>
        <p:txBody>
          <a:bodyPr>
            <a:spAutoFit/>
          </a:bodyPr>
          <a:p>
            <a:pPr eaLnBrk="1" hangingPunct="1"/>
            <a:r>
              <a:rPr lang="zh-CN" altLang="en-US" dirty="0">
                <a:latin typeface="微软雅黑" panose="020B0503020204020204" pitchFamily="34" charset="-122"/>
                <a:ea typeface="微软雅黑" panose="020B0503020204020204" pitchFamily="34" charset="-122"/>
              </a:rPr>
              <a:t>点击添加文本</a:t>
            </a:r>
            <a:endParaRPr lang="zh-CN" altLang="en-US" dirty="0">
              <a:latin typeface="微软雅黑" panose="020B0503020204020204" pitchFamily="34" charset="-122"/>
              <a:ea typeface="微软雅黑" panose="020B0503020204020204" pitchFamily="34" charset="-122"/>
            </a:endParaRPr>
          </a:p>
        </p:txBody>
      </p:sp>
      <p:sp>
        <p:nvSpPr>
          <p:cNvPr id="11267" name="矩形 6" hidden="1"/>
          <p:cNvSpPr/>
          <p:nvPr/>
        </p:nvSpPr>
        <p:spPr>
          <a:xfrm>
            <a:off x="3462973" y="3025775"/>
            <a:ext cx="1471613" cy="645160"/>
          </a:xfrm>
          <a:prstGeom prst="rect">
            <a:avLst/>
          </a:prstGeom>
          <a:noFill/>
          <a:ln w="9525">
            <a:noFill/>
          </a:ln>
        </p:spPr>
        <p:txBody>
          <a:bodyPr>
            <a:spAutoFit/>
          </a:bodyPr>
          <a:p>
            <a:pPr eaLnBrk="1" hangingPunct="1"/>
            <a:r>
              <a:rPr lang="zh-CN" altLang="en-US" dirty="0">
                <a:latin typeface="微软雅黑" panose="020B0503020204020204" pitchFamily="34" charset="-122"/>
                <a:ea typeface="微软雅黑" panose="020B0503020204020204" pitchFamily="34" charset="-122"/>
              </a:rPr>
              <a:t>点击添加文本</a:t>
            </a:r>
            <a:endParaRPr lang="zh-CN" altLang="en-US" dirty="0">
              <a:latin typeface="微软雅黑" panose="020B0503020204020204" pitchFamily="34" charset="-122"/>
              <a:ea typeface="微软雅黑" panose="020B0503020204020204" pitchFamily="34" charset="-122"/>
            </a:endParaRPr>
          </a:p>
        </p:txBody>
      </p:sp>
      <p:sp>
        <p:nvSpPr>
          <p:cNvPr id="11268" name="矩形 7" hidden="1"/>
          <p:cNvSpPr/>
          <p:nvPr/>
        </p:nvSpPr>
        <p:spPr>
          <a:xfrm>
            <a:off x="3534411" y="4240213"/>
            <a:ext cx="1471612" cy="645160"/>
          </a:xfrm>
          <a:prstGeom prst="rect">
            <a:avLst/>
          </a:prstGeom>
          <a:noFill/>
          <a:ln w="9525">
            <a:noFill/>
          </a:ln>
        </p:spPr>
        <p:txBody>
          <a:bodyPr>
            <a:spAutoFit/>
          </a:bodyPr>
          <a:p>
            <a:pPr eaLnBrk="1" hangingPunct="1"/>
            <a:r>
              <a:rPr lang="zh-CN" altLang="en-US" dirty="0">
                <a:latin typeface="微软雅黑" panose="020B0503020204020204" pitchFamily="34" charset="-122"/>
                <a:ea typeface="微软雅黑" panose="020B0503020204020204" pitchFamily="34" charset="-122"/>
              </a:rPr>
              <a:t>点击添加文本</a:t>
            </a:r>
            <a:endParaRPr lang="zh-CN" altLang="en-US" dirty="0">
              <a:latin typeface="微软雅黑" panose="020B0503020204020204" pitchFamily="34" charset="-122"/>
              <a:ea typeface="微软雅黑" panose="020B0503020204020204" pitchFamily="34" charset="-122"/>
            </a:endParaRPr>
          </a:p>
        </p:txBody>
      </p:sp>
      <p:sp>
        <p:nvSpPr>
          <p:cNvPr id="11269" name="矩形 8" hidden="1"/>
          <p:cNvSpPr/>
          <p:nvPr/>
        </p:nvSpPr>
        <p:spPr>
          <a:xfrm>
            <a:off x="3534411" y="5526088"/>
            <a:ext cx="1471612" cy="645160"/>
          </a:xfrm>
          <a:prstGeom prst="rect">
            <a:avLst/>
          </a:prstGeom>
          <a:noFill/>
          <a:ln w="9525">
            <a:noFill/>
          </a:ln>
        </p:spPr>
        <p:txBody>
          <a:bodyPr>
            <a:spAutoFit/>
          </a:bodyPr>
          <a:p>
            <a:pPr eaLnBrk="1" hangingPunct="1"/>
            <a:r>
              <a:rPr lang="zh-CN" altLang="en-US" dirty="0">
                <a:latin typeface="微软雅黑" panose="020B0503020204020204" pitchFamily="34" charset="-122"/>
                <a:ea typeface="微软雅黑" panose="020B0503020204020204" pitchFamily="34" charset="-122"/>
              </a:rPr>
              <a:t>点击添加文本</a:t>
            </a:r>
            <a:endParaRPr lang="zh-CN" altLang="en-US" dirty="0">
              <a:latin typeface="微软雅黑" panose="020B0503020204020204" pitchFamily="34" charset="-122"/>
              <a:ea typeface="微软雅黑" panose="020B0503020204020204" pitchFamily="34" charset="-122"/>
            </a:endParaRPr>
          </a:p>
        </p:txBody>
      </p:sp>
      <p:sp>
        <p:nvSpPr>
          <p:cNvPr id="11271" name="内容占位符 13"/>
          <p:cNvSpPr>
            <a:spLocks noGrp="1"/>
          </p:cNvSpPr>
          <p:nvPr>
            <p:ph idx="4294967295"/>
          </p:nvPr>
        </p:nvSpPr>
        <p:spPr>
          <a:xfrm>
            <a:off x="504000" y="1800000"/>
            <a:ext cx="10848340" cy="689610"/>
          </a:xfrm>
        </p:spPr>
        <p:txBody>
          <a:bodyPr vert="horz" wrap="square" lIns="91440" tIns="45720" rIns="91440" bIns="45720" rtlCol="0" anchor="t" anchorCtr="0">
            <a:noAutofit/>
          </a:bodyPr>
          <a:p>
            <a:pPr marL="0" lvl="0" indent="0" algn="l" fontAlgn="auto">
              <a:lnSpc>
                <a:spcPct val="160000"/>
              </a:lnSpc>
              <a:spcBef>
                <a:spcPts val="600"/>
              </a:spcBef>
              <a:spcAft>
                <a:spcPts val="0"/>
              </a:spcAft>
              <a:buSzTx/>
              <a:buNone/>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例如，游戏中一共有 6个武将，他们相互之间的默契值如下表所示</a:t>
            </a:r>
            <a:r>
              <a:rPr lang="zh-CN" sz="2200" dirty="0">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zh-CN"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5122" name="标题 1"/>
          <p:cNvSpPr txBox="1">
            <a:spLocks noGrp="1"/>
          </p:cNvSpPr>
          <p:nvPr>
            <p:custDataLst>
              <p:tags r:id="rId1"/>
            </p:custDataLst>
          </p:nvPr>
        </p:nvSpPr>
        <p:spPr>
          <a:xfrm>
            <a:off x="252000" y="576000"/>
            <a:ext cx="6642100" cy="953135"/>
          </a:xfrm>
          <a:prstGeom prst="rect">
            <a:avLst/>
          </a:prstGeom>
          <a:noFill/>
        </p:spPr>
        <p:txBody>
          <a:bodyPr vert="horz" wrap="square" lIns="91440" tIns="45720" rIns="91440" bIns="45720" rtlCol="0" anchor="t" anchorCtr="0">
            <a:spAutoFit/>
          </a:bodyPr>
          <a:lstStyle>
            <a:lvl1pPr algn="l" defTabSz="1218565" rtl="0" eaLnBrk="1" latinLnBrk="0" hangingPunct="1">
              <a:spcBef>
                <a:spcPct val="0"/>
              </a:spcBef>
              <a:buNone/>
              <a:defRPr sz="3600" kern="1200">
                <a:solidFill>
                  <a:schemeClr val="tx1"/>
                </a:solidFill>
                <a:latin typeface="宋体" panose="02010600030101010101" pitchFamily="2" charset="-122"/>
                <a:ea typeface="宋体" panose="02010600030101010101" pitchFamily="2" charset="-122"/>
                <a:cs typeface="+mj-cs"/>
              </a:defRPr>
            </a:lvl1pPr>
          </a:lstStyle>
          <a:p>
            <a:pPr lvl="0" algn="l" defTabSz="914400">
              <a:lnSpc>
                <a:spcPct val="200000"/>
              </a:lnSpc>
              <a:buClrTx/>
              <a:buSzTx/>
              <a:buFontTx/>
            </a:pPr>
            <a:r>
              <a:rPr lang="zh-CN" b="1" dirty="0" smtClean="0">
                <a:latin typeface="微软雅黑" panose="020B0503020204020204" pitchFamily="34" charset="-122"/>
                <a:ea typeface="微软雅黑" panose="020B0503020204020204" pitchFamily="34" charset="-122"/>
                <a:cs typeface="宋体" panose="02010600030101010101" pitchFamily="2" charset="-122"/>
                <a:sym typeface="+mn-ea"/>
              </a:rPr>
              <a:t>【例</a:t>
            </a:r>
            <a:r>
              <a:rPr lang="zh-CN" b="1" dirty="0" smtClean="0">
                <a:latin typeface="微软雅黑" panose="020B0503020204020204" pitchFamily="34" charset="-122"/>
                <a:ea typeface="微软雅黑" panose="020B0503020204020204" pitchFamily="34" charset="-122"/>
                <a:cs typeface="宋体" panose="02010600030101010101" pitchFamily="2" charset="-122"/>
                <a:sym typeface="+mn-ea"/>
              </a:rPr>
              <a:t>2</a:t>
            </a:r>
            <a:r>
              <a:rPr lang="zh-CN" b="1" dirty="0" smtClean="0">
                <a:latin typeface="微软雅黑" panose="020B0503020204020204" pitchFamily="34" charset="-122"/>
                <a:ea typeface="微软雅黑" panose="020B0503020204020204" pitchFamily="34" charset="-122"/>
                <a:cs typeface="宋体" panose="02010600030101010101" pitchFamily="2" charset="-122"/>
                <a:sym typeface="+mn-ea"/>
              </a:rPr>
              <a:t>】三国游戏</a:t>
            </a:r>
            <a:endParaRPr lang="zh-CN" b="1" dirty="0" smtClean="0">
              <a:latin typeface="微软雅黑" panose="020B0503020204020204" pitchFamily="34" charset="-122"/>
              <a:ea typeface="微软雅黑" panose="020B0503020204020204" pitchFamily="34" charset="-122"/>
              <a:cs typeface="宋体" panose="02010600030101010101" pitchFamily="2" charset="-122"/>
              <a:sym typeface="+mn-ea"/>
            </a:endParaRPr>
          </a:p>
        </p:txBody>
      </p:sp>
      <p:pic>
        <p:nvPicPr>
          <p:cNvPr id="14346" name="Picture 5"/>
          <p:cNvPicPr>
            <a:picLocks noChangeAspect="1"/>
          </p:cNvPicPr>
          <p:nvPr>
            <p:custDataLst>
              <p:tags r:id="rId2"/>
            </p:custDataLst>
          </p:nvPr>
        </p:nvPicPr>
        <p:blipFill>
          <a:blip r:embed="rId3"/>
          <a:stretch>
            <a:fillRect/>
          </a:stretch>
        </p:blipFill>
        <p:spPr>
          <a:xfrm>
            <a:off x="468000" y="2627630"/>
            <a:ext cx="3439160" cy="3267710"/>
          </a:xfrm>
          <a:prstGeom prst="rect">
            <a:avLst/>
          </a:prstGeom>
        </p:spPr>
      </p:pic>
      <p:pic>
        <p:nvPicPr>
          <p:cNvPr id="14347" name="Picture 9"/>
          <p:cNvPicPr>
            <a:picLocks noChangeAspect="1"/>
          </p:cNvPicPr>
          <p:nvPr>
            <p:custDataLst>
              <p:tags r:id="rId4"/>
            </p:custDataLst>
          </p:nvPr>
        </p:nvPicPr>
        <p:blipFill>
          <a:blip r:embed="rId5"/>
          <a:srcRect r="888"/>
          <a:stretch>
            <a:fillRect/>
          </a:stretch>
        </p:blipFill>
        <p:spPr>
          <a:xfrm>
            <a:off x="5671185" y="3474720"/>
            <a:ext cx="3745865" cy="2354580"/>
          </a:xfrm>
          <a:prstGeom prst="rect">
            <a:avLst/>
          </a:prstGeom>
          <a:noFill/>
          <a:ln w="9525">
            <a:noFill/>
          </a:ln>
        </p:spPr>
      </p:pic>
      <p:sp>
        <p:nvSpPr>
          <p:cNvPr id="2" name="矩形 1"/>
          <p:cNvSpPr/>
          <p:nvPr/>
        </p:nvSpPr>
        <p:spPr>
          <a:xfrm>
            <a:off x="5662930" y="2779395"/>
            <a:ext cx="4086225" cy="611505"/>
          </a:xfrm>
          <a:prstGeom prst="rect">
            <a:avLst/>
          </a:prstGeom>
        </p:spPr>
        <p:txBody>
          <a:bodyPr vert="horz" wrap="square" lIns="91440" tIns="45720" rIns="91440" bIns="45720" rtlCol="0" anchor="t" anchorCtr="0">
            <a:noAutofit/>
          </a:bodyPr>
          <a:p>
            <a:pPr lvl="0" algn="l" defTabSz="1218565">
              <a:lnSpc>
                <a:spcPct val="140000"/>
              </a:lnSpc>
              <a:spcBef>
                <a:spcPts val="600"/>
              </a:spcBef>
              <a:spcAft>
                <a:spcPts val="0"/>
              </a:spcAft>
              <a:buClr>
                <a:schemeClr val="accent1">
                  <a:lumMod val="75000"/>
                </a:schemeClr>
              </a:buClr>
              <a:buSzTx/>
              <a:buFont typeface="Arial" panose="020B0604020202020204" pitchFamily="34" charset="0"/>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双方选将过程如下所示：</a:t>
            </a:r>
            <a:endParaRPr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pic>
        <p:nvPicPr>
          <p:cNvPr id="11272" name="Picture 2" descr="http://img2.imgtn.bdimg.com/it/u=986036024,2941713750&amp;fm=21&amp;gp=0.jpg"/>
          <p:cNvPicPr>
            <a:picLocks noChangeAspect="1"/>
          </p:cNvPicPr>
          <p:nvPr>
            <p:custDataLst>
              <p:tags r:id="rId6"/>
            </p:custDataLst>
          </p:nvPr>
        </p:nvPicPr>
        <p:blipFill>
          <a:blip r:embed="rId7">
            <a:clrChange>
              <a:clrFrom>
                <a:srgbClr val="FFFFFF"/>
              </a:clrFrom>
              <a:clrTo>
                <a:srgbClr val="FFFFFF">
                  <a:alpha val="0"/>
                </a:srgbClr>
              </a:clrTo>
            </a:clrChange>
          </a:blip>
          <a:stretch>
            <a:fillRect/>
          </a:stretch>
        </p:blipFill>
        <p:spPr>
          <a:xfrm>
            <a:off x="8252143" y="980123"/>
            <a:ext cx="3539214" cy="1207008"/>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TextBox 5" hidden="1"/>
          <p:cNvSpPr txBox="1"/>
          <p:nvPr/>
        </p:nvSpPr>
        <p:spPr>
          <a:xfrm>
            <a:off x="3462973" y="1954213"/>
            <a:ext cx="1943100" cy="368300"/>
          </a:xfrm>
          <a:prstGeom prst="rect">
            <a:avLst/>
          </a:prstGeom>
          <a:noFill/>
          <a:ln w="9525">
            <a:noFill/>
          </a:ln>
        </p:spPr>
        <p:txBody>
          <a:bodyPr>
            <a:spAutoFit/>
          </a:bodyPr>
          <a:p>
            <a:pPr eaLnBrk="1" hangingPunct="1"/>
            <a:r>
              <a:rPr lang="zh-CN" altLang="en-US" dirty="0">
                <a:latin typeface="微软雅黑" panose="020B0503020204020204" pitchFamily="34" charset="-122"/>
                <a:ea typeface="微软雅黑" panose="020B0503020204020204" pitchFamily="34" charset="-122"/>
              </a:rPr>
              <a:t>点击添加文本</a:t>
            </a:r>
            <a:endParaRPr lang="zh-CN" altLang="en-US" dirty="0">
              <a:latin typeface="微软雅黑" panose="020B0503020204020204" pitchFamily="34" charset="-122"/>
              <a:ea typeface="微软雅黑" panose="020B0503020204020204" pitchFamily="34" charset="-122"/>
            </a:endParaRPr>
          </a:p>
        </p:txBody>
      </p:sp>
      <p:sp>
        <p:nvSpPr>
          <p:cNvPr id="11267" name="矩形 6" hidden="1"/>
          <p:cNvSpPr/>
          <p:nvPr/>
        </p:nvSpPr>
        <p:spPr>
          <a:xfrm>
            <a:off x="3462973" y="3025775"/>
            <a:ext cx="1471613" cy="645160"/>
          </a:xfrm>
          <a:prstGeom prst="rect">
            <a:avLst/>
          </a:prstGeom>
          <a:noFill/>
          <a:ln w="9525">
            <a:noFill/>
          </a:ln>
        </p:spPr>
        <p:txBody>
          <a:bodyPr>
            <a:spAutoFit/>
          </a:bodyPr>
          <a:p>
            <a:pPr eaLnBrk="1" hangingPunct="1"/>
            <a:r>
              <a:rPr lang="zh-CN" altLang="en-US" dirty="0">
                <a:latin typeface="微软雅黑" panose="020B0503020204020204" pitchFamily="34" charset="-122"/>
                <a:ea typeface="微软雅黑" panose="020B0503020204020204" pitchFamily="34" charset="-122"/>
              </a:rPr>
              <a:t>点击添加文本</a:t>
            </a:r>
            <a:endParaRPr lang="zh-CN" altLang="en-US" dirty="0">
              <a:latin typeface="微软雅黑" panose="020B0503020204020204" pitchFamily="34" charset="-122"/>
              <a:ea typeface="微软雅黑" panose="020B0503020204020204" pitchFamily="34" charset="-122"/>
            </a:endParaRPr>
          </a:p>
        </p:txBody>
      </p:sp>
      <p:sp>
        <p:nvSpPr>
          <p:cNvPr id="11268" name="矩形 7" hidden="1"/>
          <p:cNvSpPr/>
          <p:nvPr/>
        </p:nvSpPr>
        <p:spPr>
          <a:xfrm>
            <a:off x="3534411" y="4240213"/>
            <a:ext cx="1471612" cy="645160"/>
          </a:xfrm>
          <a:prstGeom prst="rect">
            <a:avLst/>
          </a:prstGeom>
          <a:noFill/>
          <a:ln w="9525">
            <a:noFill/>
          </a:ln>
        </p:spPr>
        <p:txBody>
          <a:bodyPr>
            <a:spAutoFit/>
          </a:bodyPr>
          <a:p>
            <a:pPr eaLnBrk="1" hangingPunct="1"/>
            <a:r>
              <a:rPr lang="zh-CN" altLang="en-US" dirty="0">
                <a:latin typeface="微软雅黑" panose="020B0503020204020204" pitchFamily="34" charset="-122"/>
                <a:ea typeface="微软雅黑" panose="020B0503020204020204" pitchFamily="34" charset="-122"/>
              </a:rPr>
              <a:t>点击添加文本</a:t>
            </a:r>
            <a:endParaRPr lang="zh-CN" altLang="en-US" dirty="0">
              <a:latin typeface="微软雅黑" panose="020B0503020204020204" pitchFamily="34" charset="-122"/>
              <a:ea typeface="微软雅黑" panose="020B0503020204020204" pitchFamily="34" charset="-122"/>
            </a:endParaRPr>
          </a:p>
        </p:txBody>
      </p:sp>
      <p:sp>
        <p:nvSpPr>
          <p:cNvPr id="11269" name="矩形 8" hidden="1"/>
          <p:cNvSpPr/>
          <p:nvPr/>
        </p:nvSpPr>
        <p:spPr>
          <a:xfrm>
            <a:off x="3534411" y="5526088"/>
            <a:ext cx="1471612" cy="645160"/>
          </a:xfrm>
          <a:prstGeom prst="rect">
            <a:avLst/>
          </a:prstGeom>
          <a:noFill/>
          <a:ln w="9525">
            <a:noFill/>
          </a:ln>
        </p:spPr>
        <p:txBody>
          <a:bodyPr>
            <a:spAutoFit/>
          </a:bodyPr>
          <a:p>
            <a:pPr eaLnBrk="1" hangingPunct="1"/>
            <a:r>
              <a:rPr lang="zh-CN" altLang="en-US" dirty="0">
                <a:latin typeface="微软雅黑" panose="020B0503020204020204" pitchFamily="34" charset="-122"/>
                <a:ea typeface="微软雅黑" panose="020B0503020204020204" pitchFamily="34" charset="-122"/>
              </a:rPr>
              <a:t>点击添加文本</a:t>
            </a:r>
            <a:endParaRPr lang="zh-CN" altLang="en-US" dirty="0">
              <a:latin typeface="微软雅黑" panose="020B0503020204020204" pitchFamily="34" charset="-122"/>
              <a:ea typeface="微软雅黑" panose="020B0503020204020204" pitchFamily="34" charset="-122"/>
            </a:endParaRPr>
          </a:p>
        </p:txBody>
      </p:sp>
      <p:sp>
        <p:nvSpPr>
          <p:cNvPr id="11271" name="内容占位符 13"/>
          <p:cNvSpPr>
            <a:spLocks noGrp="1"/>
          </p:cNvSpPr>
          <p:nvPr>
            <p:ph idx="4294967295"/>
          </p:nvPr>
        </p:nvSpPr>
        <p:spPr>
          <a:xfrm>
            <a:off x="504000" y="1800000"/>
            <a:ext cx="10848340" cy="3458210"/>
          </a:xfrm>
        </p:spPr>
        <p:txBody>
          <a:bodyPr vert="horz" wrap="square" lIns="91440" tIns="45720" rIns="91440" bIns="45720" rtlCol="0" anchor="t" anchorCtr="0">
            <a:noAutofit/>
          </a:bodyPr>
          <a:p>
            <a:pPr marL="0" lvl="0" indent="0" algn="l" fontAlgn="auto">
              <a:lnSpc>
                <a:spcPct val="160000"/>
              </a:lnSpc>
              <a:spcBef>
                <a:spcPts val="0"/>
              </a:spcBef>
              <a:spcAft>
                <a:spcPts val="0"/>
              </a:spcAft>
              <a:buSzTx/>
              <a:buNone/>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小涵想知道，如果计算机在一局游戏中始终坚持上面这个策略，那么自己有没有可能必胜？如果有，在所有可能的胜利结局中，自己那对用于比武的武将组合的默契值最大是多少？ </a:t>
            </a:r>
            <a:endParaRPr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indent="0" algn="l" fontAlgn="auto">
              <a:lnSpc>
                <a:spcPct val="160000"/>
              </a:lnSpc>
              <a:spcBef>
                <a:spcPts val="1200"/>
              </a:spcBef>
              <a:spcAft>
                <a:spcPts val="0"/>
              </a:spcAft>
              <a:buSzTx/>
              <a:buNone/>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假设整个游戏过程中，对战双方任何时候均能看到自由武将队中的武将和对方军队的武将。为了简化问题，保证对于不同的武将组合，其默契值均不相同。</a:t>
            </a:r>
            <a:endParaRPr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5122" name="标题 1"/>
          <p:cNvSpPr txBox="1">
            <a:spLocks noGrp="1"/>
          </p:cNvSpPr>
          <p:nvPr>
            <p:custDataLst>
              <p:tags r:id="rId1"/>
            </p:custDataLst>
          </p:nvPr>
        </p:nvSpPr>
        <p:spPr>
          <a:xfrm>
            <a:off x="252000" y="576000"/>
            <a:ext cx="6642100" cy="953135"/>
          </a:xfrm>
          <a:prstGeom prst="rect">
            <a:avLst/>
          </a:prstGeom>
          <a:noFill/>
        </p:spPr>
        <p:txBody>
          <a:bodyPr vert="horz" wrap="square" lIns="91440" tIns="45720" rIns="91440" bIns="45720" rtlCol="0" anchor="t" anchorCtr="0">
            <a:spAutoFit/>
          </a:bodyPr>
          <a:lstStyle>
            <a:lvl1pPr algn="l" defTabSz="1218565" rtl="0" eaLnBrk="1" latinLnBrk="0" hangingPunct="1">
              <a:spcBef>
                <a:spcPct val="0"/>
              </a:spcBef>
              <a:buNone/>
              <a:defRPr sz="3600" kern="1200">
                <a:solidFill>
                  <a:schemeClr val="tx1"/>
                </a:solidFill>
                <a:latin typeface="宋体" panose="02010600030101010101" pitchFamily="2" charset="-122"/>
                <a:ea typeface="宋体" panose="02010600030101010101" pitchFamily="2" charset="-122"/>
                <a:cs typeface="+mj-cs"/>
              </a:defRPr>
            </a:lvl1pPr>
          </a:lstStyle>
          <a:p>
            <a:pPr lvl="0" algn="l" defTabSz="914400">
              <a:lnSpc>
                <a:spcPct val="200000"/>
              </a:lnSpc>
              <a:buClrTx/>
              <a:buSzTx/>
              <a:buFontTx/>
            </a:pPr>
            <a:r>
              <a:rPr lang="zh-CN" b="1" dirty="0" smtClean="0">
                <a:latin typeface="微软雅黑" panose="020B0503020204020204" pitchFamily="34" charset="-122"/>
                <a:ea typeface="微软雅黑" panose="020B0503020204020204" pitchFamily="34" charset="-122"/>
                <a:cs typeface="宋体" panose="02010600030101010101" pitchFamily="2" charset="-122"/>
                <a:sym typeface="+mn-ea"/>
              </a:rPr>
              <a:t>【例</a:t>
            </a:r>
            <a:r>
              <a:rPr lang="zh-CN" b="1" dirty="0" smtClean="0">
                <a:latin typeface="微软雅黑" panose="020B0503020204020204" pitchFamily="34" charset="-122"/>
                <a:ea typeface="微软雅黑" panose="020B0503020204020204" pitchFamily="34" charset="-122"/>
                <a:cs typeface="宋体" panose="02010600030101010101" pitchFamily="2" charset="-122"/>
                <a:sym typeface="+mn-ea"/>
              </a:rPr>
              <a:t>2</a:t>
            </a:r>
            <a:r>
              <a:rPr lang="zh-CN" b="1" dirty="0" smtClean="0">
                <a:latin typeface="微软雅黑" panose="020B0503020204020204" pitchFamily="34" charset="-122"/>
                <a:ea typeface="微软雅黑" panose="020B0503020204020204" pitchFamily="34" charset="-122"/>
                <a:cs typeface="宋体" panose="02010600030101010101" pitchFamily="2" charset="-122"/>
                <a:sym typeface="+mn-ea"/>
              </a:rPr>
              <a:t>】三国游戏</a:t>
            </a:r>
            <a:endParaRPr lang="zh-CN" b="1" dirty="0" smtClean="0">
              <a:latin typeface="微软雅黑" panose="020B0503020204020204" pitchFamily="34" charset="-122"/>
              <a:ea typeface="微软雅黑" panose="020B0503020204020204" pitchFamily="34" charset="-122"/>
              <a:cs typeface="宋体" panose="02010600030101010101" pitchFamily="2" charset="-122"/>
              <a:sym typeface="+mn-ea"/>
            </a:endParaRPr>
          </a:p>
        </p:txBody>
      </p:sp>
      <p:pic>
        <p:nvPicPr>
          <p:cNvPr id="11272" name="Picture 2" descr="http://img2.imgtn.bdimg.com/it/u=986036024,2941713750&amp;fm=21&amp;gp=0.jpg"/>
          <p:cNvPicPr>
            <a:picLocks noChangeAspect="1"/>
          </p:cNvPicPr>
          <p:nvPr>
            <p:custDataLst>
              <p:tags r:id="rId2"/>
            </p:custDataLst>
          </p:nvPr>
        </p:nvPicPr>
        <p:blipFill>
          <a:blip r:embed="rId3">
            <a:clrChange>
              <a:clrFrom>
                <a:srgbClr val="FFFFFF"/>
              </a:clrFrom>
              <a:clrTo>
                <a:srgbClr val="FFFFFF">
                  <a:alpha val="0"/>
                </a:srgbClr>
              </a:clrTo>
            </a:clrChange>
          </a:blip>
          <a:stretch>
            <a:fillRect/>
          </a:stretch>
        </p:blipFill>
        <p:spPr>
          <a:xfrm>
            <a:off x="8252143" y="980123"/>
            <a:ext cx="3539214" cy="1207008"/>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TextBox 5" hidden="1"/>
          <p:cNvSpPr txBox="1"/>
          <p:nvPr/>
        </p:nvSpPr>
        <p:spPr>
          <a:xfrm>
            <a:off x="3462973" y="1954213"/>
            <a:ext cx="1943100" cy="368300"/>
          </a:xfrm>
          <a:prstGeom prst="rect">
            <a:avLst/>
          </a:prstGeom>
          <a:noFill/>
          <a:ln w="9525">
            <a:noFill/>
          </a:ln>
        </p:spPr>
        <p:txBody>
          <a:bodyPr>
            <a:spAutoFit/>
          </a:bodyPr>
          <a:p>
            <a:pPr eaLnBrk="1" hangingPunct="1"/>
            <a:r>
              <a:rPr lang="zh-CN" altLang="en-US" dirty="0">
                <a:latin typeface="微软雅黑" panose="020B0503020204020204" pitchFamily="34" charset="-122"/>
                <a:ea typeface="微软雅黑" panose="020B0503020204020204" pitchFamily="34" charset="-122"/>
              </a:rPr>
              <a:t>点击添加文本</a:t>
            </a:r>
            <a:endParaRPr lang="zh-CN" altLang="en-US" dirty="0">
              <a:latin typeface="微软雅黑" panose="020B0503020204020204" pitchFamily="34" charset="-122"/>
              <a:ea typeface="微软雅黑" panose="020B0503020204020204" pitchFamily="34" charset="-122"/>
            </a:endParaRPr>
          </a:p>
        </p:txBody>
      </p:sp>
      <p:sp>
        <p:nvSpPr>
          <p:cNvPr id="11267" name="矩形 6" hidden="1"/>
          <p:cNvSpPr/>
          <p:nvPr/>
        </p:nvSpPr>
        <p:spPr>
          <a:xfrm>
            <a:off x="3462973" y="3025775"/>
            <a:ext cx="1471613" cy="645160"/>
          </a:xfrm>
          <a:prstGeom prst="rect">
            <a:avLst/>
          </a:prstGeom>
          <a:noFill/>
          <a:ln w="9525">
            <a:noFill/>
          </a:ln>
        </p:spPr>
        <p:txBody>
          <a:bodyPr>
            <a:spAutoFit/>
          </a:bodyPr>
          <a:p>
            <a:pPr eaLnBrk="1" hangingPunct="1"/>
            <a:r>
              <a:rPr lang="zh-CN" altLang="en-US" dirty="0">
                <a:latin typeface="微软雅黑" panose="020B0503020204020204" pitchFamily="34" charset="-122"/>
                <a:ea typeface="微软雅黑" panose="020B0503020204020204" pitchFamily="34" charset="-122"/>
              </a:rPr>
              <a:t>点击添加文本</a:t>
            </a:r>
            <a:endParaRPr lang="zh-CN" altLang="en-US" dirty="0">
              <a:latin typeface="微软雅黑" panose="020B0503020204020204" pitchFamily="34" charset="-122"/>
              <a:ea typeface="微软雅黑" panose="020B0503020204020204" pitchFamily="34" charset="-122"/>
            </a:endParaRPr>
          </a:p>
        </p:txBody>
      </p:sp>
      <p:sp>
        <p:nvSpPr>
          <p:cNvPr id="11268" name="矩形 7" hidden="1"/>
          <p:cNvSpPr/>
          <p:nvPr/>
        </p:nvSpPr>
        <p:spPr>
          <a:xfrm>
            <a:off x="3534411" y="4240213"/>
            <a:ext cx="1471612" cy="645160"/>
          </a:xfrm>
          <a:prstGeom prst="rect">
            <a:avLst/>
          </a:prstGeom>
          <a:noFill/>
          <a:ln w="9525">
            <a:noFill/>
          </a:ln>
        </p:spPr>
        <p:txBody>
          <a:bodyPr>
            <a:spAutoFit/>
          </a:bodyPr>
          <a:p>
            <a:pPr eaLnBrk="1" hangingPunct="1"/>
            <a:r>
              <a:rPr lang="zh-CN" altLang="en-US" dirty="0">
                <a:latin typeface="微软雅黑" panose="020B0503020204020204" pitchFamily="34" charset="-122"/>
                <a:ea typeface="微软雅黑" panose="020B0503020204020204" pitchFamily="34" charset="-122"/>
              </a:rPr>
              <a:t>点击添加文本</a:t>
            </a:r>
            <a:endParaRPr lang="zh-CN" altLang="en-US" dirty="0">
              <a:latin typeface="微软雅黑" panose="020B0503020204020204" pitchFamily="34" charset="-122"/>
              <a:ea typeface="微软雅黑" panose="020B0503020204020204" pitchFamily="34" charset="-122"/>
            </a:endParaRPr>
          </a:p>
        </p:txBody>
      </p:sp>
      <p:sp>
        <p:nvSpPr>
          <p:cNvPr id="11269" name="矩形 8" hidden="1"/>
          <p:cNvSpPr/>
          <p:nvPr/>
        </p:nvSpPr>
        <p:spPr>
          <a:xfrm>
            <a:off x="3534411" y="5526088"/>
            <a:ext cx="1471612" cy="645160"/>
          </a:xfrm>
          <a:prstGeom prst="rect">
            <a:avLst/>
          </a:prstGeom>
          <a:noFill/>
          <a:ln w="9525">
            <a:noFill/>
          </a:ln>
        </p:spPr>
        <p:txBody>
          <a:bodyPr>
            <a:spAutoFit/>
          </a:bodyPr>
          <a:p>
            <a:pPr eaLnBrk="1" hangingPunct="1"/>
            <a:r>
              <a:rPr lang="zh-CN" altLang="en-US" dirty="0">
                <a:latin typeface="微软雅黑" panose="020B0503020204020204" pitchFamily="34" charset="-122"/>
                <a:ea typeface="微软雅黑" panose="020B0503020204020204" pitchFamily="34" charset="-122"/>
              </a:rPr>
              <a:t>点击添加文本</a:t>
            </a:r>
            <a:endParaRPr lang="zh-CN" altLang="en-US" dirty="0">
              <a:latin typeface="微软雅黑" panose="020B0503020204020204" pitchFamily="34" charset="-122"/>
              <a:ea typeface="微软雅黑" panose="020B0503020204020204" pitchFamily="34" charset="-122"/>
            </a:endParaRPr>
          </a:p>
        </p:txBody>
      </p:sp>
      <p:sp>
        <p:nvSpPr>
          <p:cNvPr id="11271" name="内容占位符 13"/>
          <p:cNvSpPr>
            <a:spLocks noGrp="1"/>
          </p:cNvSpPr>
          <p:nvPr>
            <p:ph idx="4294967295"/>
          </p:nvPr>
        </p:nvSpPr>
        <p:spPr>
          <a:xfrm>
            <a:off x="504000" y="1800000"/>
            <a:ext cx="10848340" cy="3458210"/>
          </a:xfrm>
        </p:spPr>
        <p:txBody>
          <a:bodyPr vert="horz" wrap="square" lIns="91440" tIns="45720" rIns="91440" bIns="45720" rtlCol="0" anchor="t" anchorCtr="0">
            <a:noAutofit/>
          </a:bodyPr>
          <a:p>
            <a:pPr marL="0" lvl="0" indent="0" algn="l" fontAlgn="auto">
              <a:lnSpc>
                <a:spcPct val="120000"/>
              </a:lnSpc>
              <a:spcBef>
                <a:spcPts val="300"/>
              </a:spcBef>
              <a:spcAft>
                <a:spcPts val="0"/>
              </a:spcAft>
              <a:buSzTx/>
              <a:buNone/>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输入格式</a:t>
            </a:r>
            <a:r>
              <a:rPr lang="zh-CN" sz="2200" dirty="0">
                <a:latin typeface="微软雅黑" panose="020B0503020204020204" pitchFamily="34" charset="-122"/>
                <a:ea typeface="微软雅黑" panose="020B0503020204020204" pitchFamily="34" charset="-122"/>
                <a:cs typeface="微软雅黑" panose="020B0503020204020204" pitchFamily="34" charset="-122"/>
                <a:sym typeface="+mn-ea"/>
              </a:rPr>
              <a:t>：</a:t>
            </a: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共 N 行。</a:t>
            </a:r>
            <a:endParaRPr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indent="0" algn="l" fontAlgn="auto">
              <a:lnSpc>
                <a:spcPct val="120000"/>
              </a:lnSpc>
              <a:spcBef>
                <a:spcPts val="300"/>
              </a:spcBef>
              <a:spcAft>
                <a:spcPts val="0"/>
              </a:spcAft>
              <a:buSzTx/>
              <a:buNone/>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第一行为一个偶数 N，表示武将的个数。</a:t>
            </a:r>
            <a:endParaRPr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indent="0" algn="l" fontAlgn="auto">
              <a:lnSpc>
                <a:spcPct val="120000"/>
              </a:lnSpc>
              <a:spcBef>
                <a:spcPts val="300"/>
              </a:spcBef>
              <a:spcAft>
                <a:spcPts val="0"/>
              </a:spcAft>
              <a:buSzTx/>
              <a:buNone/>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第2行到第N行里，第i+1行有N</a:t>
            </a:r>
            <a:r>
              <a:rPr sz="2200" baseline="-25000" dirty="0">
                <a:latin typeface="微软雅黑" panose="020B0503020204020204" pitchFamily="34" charset="-122"/>
                <a:ea typeface="微软雅黑" panose="020B0503020204020204" pitchFamily="34" charset="-122"/>
                <a:cs typeface="微软雅黑" panose="020B0503020204020204" pitchFamily="34" charset="-122"/>
                <a:sym typeface="+mn-ea"/>
              </a:rPr>
              <a:t>i</a:t>
            </a: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个非负整数，每两个数之间用一个空格隔开，表示i号武将和i+1，i+2, ..., N号武将之间的默契值</a:t>
            </a:r>
            <a:r>
              <a:rPr lang="en-US" sz="2200" dirty="0">
                <a:latin typeface="微软雅黑" panose="020B0503020204020204" pitchFamily="34" charset="-122"/>
                <a:ea typeface="微软雅黑" panose="020B0503020204020204" pitchFamily="34" charset="-122"/>
                <a:cs typeface="微软雅黑" panose="020B0503020204020204" pitchFamily="34" charset="-122"/>
                <a:sym typeface="+mn-ea"/>
              </a:rPr>
              <a:t> </a:t>
            </a: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 (</a:t>
            </a: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0 &lt;= 默契值 &lt;= 1,000,000,000)。</a:t>
            </a:r>
            <a:endParaRPr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indent="0" algn="l" fontAlgn="auto">
              <a:lnSpc>
                <a:spcPct val="120000"/>
              </a:lnSpc>
              <a:spcBef>
                <a:spcPts val="300"/>
              </a:spcBef>
              <a:spcAft>
                <a:spcPts val="0"/>
              </a:spcAft>
              <a:buSzTx/>
              <a:buNone/>
            </a:pPr>
            <a:endParaRPr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indent="0" algn="l" fontAlgn="auto">
              <a:lnSpc>
                <a:spcPct val="120000"/>
              </a:lnSpc>
              <a:spcBef>
                <a:spcPts val="300"/>
              </a:spcBef>
              <a:spcAft>
                <a:spcPts val="0"/>
              </a:spcAft>
              <a:buSzTx/>
              <a:buNone/>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输出格式：共 1 或 2</a:t>
            </a:r>
            <a:r>
              <a:rPr lang="en-US" sz="2200" dirty="0">
                <a:latin typeface="微软雅黑" panose="020B0503020204020204" pitchFamily="34" charset="-122"/>
                <a:ea typeface="微软雅黑" panose="020B0503020204020204" pitchFamily="34" charset="-122"/>
                <a:cs typeface="微软雅黑" panose="020B0503020204020204" pitchFamily="34" charset="-122"/>
                <a:sym typeface="+mn-ea"/>
              </a:rPr>
              <a:t> </a:t>
            </a: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行。</a:t>
            </a:r>
            <a:endParaRPr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indent="0" algn="l" fontAlgn="auto">
              <a:lnSpc>
                <a:spcPct val="120000"/>
              </a:lnSpc>
              <a:spcBef>
                <a:spcPts val="300"/>
              </a:spcBef>
              <a:spcAft>
                <a:spcPts val="0"/>
              </a:spcAft>
              <a:buSzTx/>
              <a:buNone/>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若对于给定的游戏输入，存在可以让小涵获胜的选将顺序，则输出1，并另起一行输出所有获胜的情况中，小涵最终选出的武将组合的最大默契值。</a:t>
            </a:r>
            <a:endParaRPr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indent="0" algn="l" fontAlgn="auto">
              <a:lnSpc>
                <a:spcPct val="120000"/>
              </a:lnSpc>
              <a:spcBef>
                <a:spcPts val="300"/>
              </a:spcBef>
              <a:spcAft>
                <a:spcPts val="0"/>
              </a:spcAft>
              <a:buSzTx/>
              <a:buNone/>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如果不存在可以让小涵获胜的选将顺序，则输出 0</a:t>
            </a:r>
            <a:r>
              <a:rPr sz="2000" dirty="0">
                <a:latin typeface="微软雅黑" panose="020B0503020204020204" pitchFamily="34" charset="-122"/>
                <a:ea typeface="微软雅黑" panose="020B0503020204020204" pitchFamily="34" charset="-122"/>
                <a:cs typeface="微软雅黑" panose="020B0503020204020204" pitchFamily="34" charset="-122"/>
                <a:sym typeface="+mn-ea"/>
              </a:rPr>
              <a:t>。</a:t>
            </a:r>
            <a:endParaRPr sz="2000"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5122" name="标题 1"/>
          <p:cNvSpPr txBox="1">
            <a:spLocks noGrp="1"/>
          </p:cNvSpPr>
          <p:nvPr>
            <p:custDataLst>
              <p:tags r:id="rId1"/>
            </p:custDataLst>
          </p:nvPr>
        </p:nvSpPr>
        <p:spPr>
          <a:xfrm>
            <a:off x="252000" y="576000"/>
            <a:ext cx="6642100" cy="953135"/>
          </a:xfrm>
          <a:prstGeom prst="rect">
            <a:avLst/>
          </a:prstGeom>
          <a:noFill/>
        </p:spPr>
        <p:txBody>
          <a:bodyPr vert="horz" wrap="square" lIns="91440" tIns="45720" rIns="91440" bIns="45720" rtlCol="0" anchor="t" anchorCtr="0">
            <a:spAutoFit/>
          </a:bodyPr>
          <a:lstStyle>
            <a:lvl1pPr algn="l" defTabSz="1218565" rtl="0" eaLnBrk="1" latinLnBrk="0" hangingPunct="1">
              <a:spcBef>
                <a:spcPct val="0"/>
              </a:spcBef>
              <a:buNone/>
              <a:defRPr sz="3600" kern="1200">
                <a:solidFill>
                  <a:schemeClr val="tx1"/>
                </a:solidFill>
                <a:latin typeface="宋体" panose="02010600030101010101" pitchFamily="2" charset="-122"/>
                <a:ea typeface="宋体" panose="02010600030101010101" pitchFamily="2" charset="-122"/>
                <a:cs typeface="+mj-cs"/>
              </a:defRPr>
            </a:lvl1pPr>
          </a:lstStyle>
          <a:p>
            <a:pPr lvl="0" algn="l" defTabSz="914400">
              <a:lnSpc>
                <a:spcPct val="200000"/>
              </a:lnSpc>
              <a:buClrTx/>
              <a:buSzTx/>
              <a:buFontTx/>
            </a:pPr>
            <a:r>
              <a:rPr lang="zh-CN" b="1" dirty="0" smtClean="0">
                <a:latin typeface="微软雅黑" panose="020B0503020204020204" pitchFamily="34" charset="-122"/>
                <a:ea typeface="微软雅黑" panose="020B0503020204020204" pitchFamily="34" charset="-122"/>
                <a:cs typeface="宋体" panose="02010600030101010101" pitchFamily="2" charset="-122"/>
                <a:sym typeface="+mn-ea"/>
              </a:rPr>
              <a:t>【例</a:t>
            </a:r>
            <a:r>
              <a:rPr lang="zh-CN" b="1" dirty="0" smtClean="0">
                <a:latin typeface="微软雅黑" panose="020B0503020204020204" pitchFamily="34" charset="-122"/>
                <a:ea typeface="微软雅黑" panose="020B0503020204020204" pitchFamily="34" charset="-122"/>
                <a:cs typeface="宋体" panose="02010600030101010101" pitchFamily="2" charset="-122"/>
                <a:sym typeface="+mn-ea"/>
              </a:rPr>
              <a:t>2</a:t>
            </a:r>
            <a:r>
              <a:rPr lang="zh-CN" b="1" dirty="0" smtClean="0">
                <a:latin typeface="微软雅黑" panose="020B0503020204020204" pitchFamily="34" charset="-122"/>
                <a:ea typeface="微软雅黑" panose="020B0503020204020204" pitchFamily="34" charset="-122"/>
                <a:cs typeface="宋体" panose="02010600030101010101" pitchFamily="2" charset="-122"/>
                <a:sym typeface="+mn-ea"/>
              </a:rPr>
              <a:t>】三国游戏</a:t>
            </a:r>
            <a:endParaRPr lang="zh-CN" b="1" dirty="0" smtClean="0">
              <a:latin typeface="微软雅黑" panose="020B0503020204020204" pitchFamily="34" charset="-122"/>
              <a:ea typeface="微软雅黑" panose="020B0503020204020204" pitchFamily="34" charset="-122"/>
              <a:cs typeface="宋体" panose="02010600030101010101" pitchFamily="2" charset="-122"/>
              <a:sym typeface="+mn-ea"/>
            </a:endParaRPr>
          </a:p>
        </p:txBody>
      </p:sp>
      <p:pic>
        <p:nvPicPr>
          <p:cNvPr id="11272" name="Picture 2" descr="http://img2.imgtn.bdimg.com/it/u=986036024,2941713750&amp;fm=21&amp;gp=0.jpg"/>
          <p:cNvPicPr>
            <a:picLocks noChangeAspect="1"/>
          </p:cNvPicPr>
          <p:nvPr>
            <p:custDataLst>
              <p:tags r:id="rId2"/>
            </p:custDataLst>
          </p:nvPr>
        </p:nvPicPr>
        <p:blipFill>
          <a:blip r:embed="rId3">
            <a:clrChange>
              <a:clrFrom>
                <a:srgbClr val="FFFFFF"/>
              </a:clrFrom>
              <a:clrTo>
                <a:srgbClr val="FFFFFF">
                  <a:alpha val="0"/>
                </a:srgbClr>
              </a:clrTo>
            </a:clrChange>
          </a:blip>
          <a:stretch>
            <a:fillRect/>
          </a:stretch>
        </p:blipFill>
        <p:spPr>
          <a:xfrm>
            <a:off x="8252143" y="980123"/>
            <a:ext cx="3539214" cy="1207008"/>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TextBox 5" hidden="1"/>
          <p:cNvSpPr txBox="1"/>
          <p:nvPr/>
        </p:nvSpPr>
        <p:spPr>
          <a:xfrm>
            <a:off x="3462973" y="1954213"/>
            <a:ext cx="1943100" cy="368300"/>
          </a:xfrm>
          <a:prstGeom prst="rect">
            <a:avLst/>
          </a:prstGeom>
          <a:noFill/>
          <a:ln w="9525">
            <a:noFill/>
          </a:ln>
        </p:spPr>
        <p:txBody>
          <a:bodyPr>
            <a:spAutoFit/>
          </a:bodyPr>
          <a:p>
            <a:pPr eaLnBrk="1" hangingPunct="1"/>
            <a:r>
              <a:rPr lang="zh-CN" altLang="en-US" dirty="0">
                <a:latin typeface="微软雅黑" panose="020B0503020204020204" pitchFamily="34" charset="-122"/>
                <a:ea typeface="微软雅黑" panose="020B0503020204020204" pitchFamily="34" charset="-122"/>
              </a:rPr>
              <a:t>点击添加文本</a:t>
            </a:r>
            <a:endParaRPr lang="zh-CN" altLang="en-US" dirty="0">
              <a:latin typeface="微软雅黑" panose="020B0503020204020204" pitchFamily="34" charset="-122"/>
              <a:ea typeface="微软雅黑" panose="020B0503020204020204" pitchFamily="34" charset="-122"/>
            </a:endParaRPr>
          </a:p>
        </p:txBody>
      </p:sp>
      <p:sp>
        <p:nvSpPr>
          <p:cNvPr id="11267" name="矩形 6" hidden="1"/>
          <p:cNvSpPr/>
          <p:nvPr/>
        </p:nvSpPr>
        <p:spPr>
          <a:xfrm>
            <a:off x="3462973" y="3025775"/>
            <a:ext cx="1471613" cy="645160"/>
          </a:xfrm>
          <a:prstGeom prst="rect">
            <a:avLst/>
          </a:prstGeom>
          <a:noFill/>
          <a:ln w="9525">
            <a:noFill/>
          </a:ln>
        </p:spPr>
        <p:txBody>
          <a:bodyPr>
            <a:spAutoFit/>
          </a:bodyPr>
          <a:p>
            <a:pPr eaLnBrk="1" hangingPunct="1"/>
            <a:r>
              <a:rPr lang="zh-CN" altLang="en-US" dirty="0">
                <a:latin typeface="微软雅黑" panose="020B0503020204020204" pitchFamily="34" charset="-122"/>
                <a:ea typeface="微软雅黑" panose="020B0503020204020204" pitchFamily="34" charset="-122"/>
              </a:rPr>
              <a:t>点击添加文本</a:t>
            </a:r>
            <a:endParaRPr lang="zh-CN" altLang="en-US" dirty="0">
              <a:latin typeface="微软雅黑" panose="020B0503020204020204" pitchFamily="34" charset="-122"/>
              <a:ea typeface="微软雅黑" panose="020B0503020204020204" pitchFamily="34" charset="-122"/>
            </a:endParaRPr>
          </a:p>
        </p:txBody>
      </p:sp>
      <p:sp>
        <p:nvSpPr>
          <p:cNvPr id="11268" name="矩形 7" hidden="1"/>
          <p:cNvSpPr/>
          <p:nvPr/>
        </p:nvSpPr>
        <p:spPr>
          <a:xfrm>
            <a:off x="3534411" y="4240213"/>
            <a:ext cx="1471612" cy="645160"/>
          </a:xfrm>
          <a:prstGeom prst="rect">
            <a:avLst/>
          </a:prstGeom>
          <a:noFill/>
          <a:ln w="9525">
            <a:noFill/>
          </a:ln>
        </p:spPr>
        <p:txBody>
          <a:bodyPr>
            <a:spAutoFit/>
          </a:bodyPr>
          <a:p>
            <a:pPr eaLnBrk="1" hangingPunct="1"/>
            <a:r>
              <a:rPr lang="zh-CN" altLang="en-US" dirty="0">
                <a:latin typeface="微软雅黑" panose="020B0503020204020204" pitchFamily="34" charset="-122"/>
                <a:ea typeface="微软雅黑" panose="020B0503020204020204" pitchFamily="34" charset="-122"/>
              </a:rPr>
              <a:t>点击添加文本</a:t>
            </a:r>
            <a:endParaRPr lang="zh-CN" altLang="en-US" dirty="0">
              <a:latin typeface="微软雅黑" panose="020B0503020204020204" pitchFamily="34" charset="-122"/>
              <a:ea typeface="微软雅黑" panose="020B0503020204020204" pitchFamily="34" charset="-122"/>
            </a:endParaRPr>
          </a:p>
        </p:txBody>
      </p:sp>
      <p:sp>
        <p:nvSpPr>
          <p:cNvPr id="11269" name="矩形 8" hidden="1"/>
          <p:cNvSpPr/>
          <p:nvPr/>
        </p:nvSpPr>
        <p:spPr>
          <a:xfrm>
            <a:off x="3534411" y="5526088"/>
            <a:ext cx="1471612" cy="645160"/>
          </a:xfrm>
          <a:prstGeom prst="rect">
            <a:avLst/>
          </a:prstGeom>
          <a:noFill/>
          <a:ln w="9525">
            <a:noFill/>
          </a:ln>
        </p:spPr>
        <p:txBody>
          <a:bodyPr>
            <a:spAutoFit/>
          </a:bodyPr>
          <a:p>
            <a:pPr eaLnBrk="1" hangingPunct="1"/>
            <a:r>
              <a:rPr lang="zh-CN" altLang="en-US" dirty="0">
                <a:latin typeface="微软雅黑" panose="020B0503020204020204" pitchFamily="34" charset="-122"/>
                <a:ea typeface="微软雅黑" panose="020B0503020204020204" pitchFamily="34" charset="-122"/>
              </a:rPr>
              <a:t>点击添加文本</a:t>
            </a:r>
            <a:endParaRPr lang="zh-CN" altLang="en-US" dirty="0">
              <a:latin typeface="微软雅黑" panose="020B0503020204020204" pitchFamily="34" charset="-122"/>
              <a:ea typeface="微软雅黑" panose="020B0503020204020204" pitchFamily="34" charset="-122"/>
            </a:endParaRPr>
          </a:p>
        </p:txBody>
      </p:sp>
      <p:sp>
        <p:nvSpPr>
          <p:cNvPr id="11271" name="内容占位符 13"/>
          <p:cNvSpPr>
            <a:spLocks noGrp="1"/>
          </p:cNvSpPr>
          <p:nvPr>
            <p:ph idx="4294967295"/>
          </p:nvPr>
        </p:nvSpPr>
        <p:spPr>
          <a:xfrm>
            <a:off x="504000" y="1800000"/>
            <a:ext cx="3087370" cy="2867660"/>
          </a:xfrm>
        </p:spPr>
        <p:txBody>
          <a:bodyPr vert="horz" wrap="square" lIns="91440" tIns="45720" rIns="91440" bIns="45720" rtlCol="0" anchor="t" anchorCtr="0">
            <a:noAutofit/>
          </a:bodyPr>
          <a:p>
            <a:pPr marL="0" lvl="0" algn="l" fontAlgn="auto">
              <a:lnSpc>
                <a:spcPct val="120000"/>
              </a:lnSpc>
              <a:spcBef>
                <a:spcPts val="300"/>
              </a:spcBef>
              <a:spcAft>
                <a:spcPts val="0"/>
              </a:spcAft>
              <a:buSzTx/>
              <a:buNone/>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输入样例</a:t>
            </a: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a:t>
            </a:r>
            <a:endParaRPr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indent="0" algn="l" fontAlgn="auto">
              <a:lnSpc>
                <a:spcPct val="100000"/>
              </a:lnSpc>
              <a:spcBef>
                <a:spcPts val="300"/>
              </a:spcBef>
              <a:spcAft>
                <a:spcPts val="0"/>
              </a:spcAft>
              <a:buSzTx/>
              <a:buNone/>
            </a:pP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sym typeface="+mn-ea"/>
              </a:rPr>
              <a:t>6 </a:t>
            </a:r>
            <a:endParaRPr lang="zh-CN" altLang="en-US" sz="20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indent="0" algn="l" fontAlgn="auto">
              <a:lnSpc>
                <a:spcPct val="100000"/>
              </a:lnSpc>
              <a:spcBef>
                <a:spcPts val="300"/>
              </a:spcBef>
              <a:spcAft>
                <a:spcPts val="0"/>
              </a:spcAft>
              <a:buSzTx/>
              <a:buNone/>
            </a:pP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sym typeface="+mn-ea"/>
              </a:rPr>
              <a:t>5 28 16 29 27 </a:t>
            </a:r>
            <a:endParaRPr lang="zh-CN" altLang="en-US" sz="20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indent="0" algn="l" fontAlgn="auto">
              <a:lnSpc>
                <a:spcPct val="100000"/>
              </a:lnSpc>
              <a:spcBef>
                <a:spcPts val="300"/>
              </a:spcBef>
              <a:spcAft>
                <a:spcPts val="0"/>
              </a:spcAft>
              <a:buSzTx/>
              <a:buNone/>
            </a:pP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sym typeface="+mn-ea"/>
              </a:rPr>
              <a:t>23 3 20 1 </a:t>
            </a:r>
            <a:endParaRPr lang="zh-CN" altLang="en-US" sz="20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indent="0" algn="l" fontAlgn="auto">
              <a:lnSpc>
                <a:spcPct val="100000"/>
              </a:lnSpc>
              <a:spcBef>
                <a:spcPts val="300"/>
              </a:spcBef>
              <a:spcAft>
                <a:spcPts val="0"/>
              </a:spcAft>
              <a:buSzTx/>
              <a:buNone/>
            </a:pP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sym typeface="+mn-ea"/>
              </a:rPr>
              <a:t>8 32 26 </a:t>
            </a:r>
            <a:endParaRPr lang="zh-CN" altLang="en-US" sz="20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indent="0" algn="l" fontAlgn="auto">
              <a:lnSpc>
                <a:spcPct val="100000"/>
              </a:lnSpc>
              <a:spcBef>
                <a:spcPts val="300"/>
              </a:spcBef>
              <a:spcAft>
                <a:spcPts val="0"/>
              </a:spcAft>
              <a:buSzTx/>
              <a:buNone/>
            </a:pP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sym typeface="+mn-ea"/>
              </a:rPr>
              <a:t>33 11 </a:t>
            </a:r>
            <a:endParaRPr lang="zh-CN" altLang="en-US" sz="20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indent="0" algn="l" fontAlgn="auto">
              <a:lnSpc>
                <a:spcPct val="100000"/>
              </a:lnSpc>
              <a:spcBef>
                <a:spcPts val="300"/>
              </a:spcBef>
              <a:spcAft>
                <a:spcPts val="0"/>
              </a:spcAft>
              <a:buSzTx/>
              <a:buNone/>
            </a:pP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sym typeface="+mn-ea"/>
              </a:rPr>
              <a:t>12 </a:t>
            </a:r>
            <a:endParaRPr lang="zh-CN" altLang="en-US" sz="20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indent="0" algn="l" fontAlgn="auto">
              <a:lnSpc>
                <a:spcPct val="100000"/>
              </a:lnSpc>
              <a:spcBef>
                <a:spcPts val="300"/>
              </a:spcBef>
              <a:spcAft>
                <a:spcPts val="0"/>
              </a:spcAft>
              <a:buSzTx/>
              <a:buNone/>
            </a:pPr>
            <a:endParaRPr lang="zh-CN" altLang="en-US" sz="2000"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5122" name="标题 1"/>
          <p:cNvSpPr txBox="1">
            <a:spLocks noGrp="1"/>
          </p:cNvSpPr>
          <p:nvPr>
            <p:custDataLst>
              <p:tags r:id="rId1"/>
            </p:custDataLst>
          </p:nvPr>
        </p:nvSpPr>
        <p:spPr>
          <a:xfrm>
            <a:off x="252000" y="576000"/>
            <a:ext cx="6642100" cy="953135"/>
          </a:xfrm>
          <a:prstGeom prst="rect">
            <a:avLst/>
          </a:prstGeom>
          <a:noFill/>
        </p:spPr>
        <p:txBody>
          <a:bodyPr vert="horz" wrap="square" lIns="91440" tIns="45720" rIns="91440" bIns="45720" rtlCol="0" anchor="t" anchorCtr="0">
            <a:spAutoFit/>
          </a:bodyPr>
          <a:lstStyle>
            <a:lvl1pPr algn="l" defTabSz="1218565" rtl="0" eaLnBrk="1" latinLnBrk="0" hangingPunct="1">
              <a:spcBef>
                <a:spcPct val="0"/>
              </a:spcBef>
              <a:buNone/>
              <a:defRPr sz="3600" kern="1200">
                <a:solidFill>
                  <a:schemeClr val="tx1"/>
                </a:solidFill>
                <a:latin typeface="宋体" panose="02010600030101010101" pitchFamily="2" charset="-122"/>
                <a:ea typeface="宋体" panose="02010600030101010101" pitchFamily="2" charset="-122"/>
                <a:cs typeface="+mj-cs"/>
              </a:defRPr>
            </a:lvl1pPr>
          </a:lstStyle>
          <a:p>
            <a:pPr lvl="0" algn="l" defTabSz="914400">
              <a:lnSpc>
                <a:spcPct val="200000"/>
              </a:lnSpc>
              <a:buClrTx/>
              <a:buSzTx/>
              <a:buFontTx/>
            </a:pPr>
            <a:r>
              <a:rPr lang="zh-CN" b="1" dirty="0" smtClean="0">
                <a:latin typeface="微软雅黑" panose="020B0503020204020204" pitchFamily="34" charset="-122"/>
                <a:ea typeface="微软雅黑" panose="020B0503020204020204" pitchFamily="34" charset="-122"/>
                <a:cs typeface="宋体" panose="02010600030101010101" pitchFamily="2" charset="-122"/>
                <a:sym typeface="+mn-ea"/>
              </a:rPr>
              <a:t>【例</a:t>
            </a:r>
            <a:r>
              <a:rPr lang="zh-CN" b="1" dirty="0" smtClean="0">
                <a:latin typeface="微软雅黑" panose="020B0503020204020204" pitchFamily="34" charset="-122"/>
                <a:ea typeface="微软雅黑" panose="020B0503020204020204" pitchFamily="34" charset="-122"/>
                <a:cs typeface="宋体" panose="02010600030101010101" pitchFamily="2" charset="-122"/>
                <a:sym typeface="+mn-ea"/>
              </a:rPr>
              <a:t>2</a:t>
            </a:r>
            <a:r>
              <a:rPr lang="zh-CN" b="1" dirty="0" smtClean="0">
                <a:latin typeface="微软雅黑" panose="020B0503020204020204" pitchFamily="34" charset="-122"/>
                <a:ea typeface="微软雅黑" panose="020B0503020204020204" pitchFamily="34" charset="-122"/>
                <a:cs typeface="宋体" panose="02010600030101010101" pitchFamily="2" charset="-122"/>
                <a:sym typeface="+mn-ea"/>
              </a:rPr>
              <a:t>】三国游戏</a:t>
            </a:r>
            <a:endParaRPr lang="zh-CN" b="1" dirty="0" smtClean="0">
              <a:latin typeface="微软雅黑" panose="020B0503020204020204" pitchFamily="34" charset="-122"/>
              <a:ea typeface="微软雅黑" panose="020B0503020204020204" pitchFamily="34" charset="-122"/>
              <a:cs typeface="宋体" panose="02010600030101010101" pitchFamily="2" charset="-122"/>
              <a:sym typeface="+mn-ea"/>
            </a:endParaRPr>
          </a:p>
        </p:txBody>
      </p:sp>
      <p:pic>
        <p:nvPicPr>
          <p:cNvPr id="11272" name="Picture 2" descr="http://img2.imgtn.bdimg.com/it/u=986036024,2941713750&amp;fm=21&amp;gp=0.jpg"/>
          <p:cNvPicPr>
            <a:picLocks noChangeAspect="1"/>
          </p:cNvPicPr>
          <p:nvPr>
            <p:custDataLst>
              <p:tags r:id="rId2"/>
            </p:custDataLst>
          </p:nvPr>
        </p:nvPicPr>
        <p:blipFill>
          <a:blip r:embed="rId3">
            <a:clrChange>
              <a:clrFrom>
                <a:srgbClr val="FFFFFF"/>
              </a:clrFrom>
              <a:clrTo>
                <a:srgbClr val="FFFFFF">
                  <a:alpha val="0"/>
                </a:srgbClr>
              </a:clrTo>
            </a:clrChange>
          </a:blip>
          <a:stretch>
            <a:fillRect/>
          </a:stretch>
        </p:blipFill>
        <p:spPr>
          <a:xfrm>
            <a:off x="8252143" y="980123"/>
            <a:ext cx="3539214" cy="1207008"/>
          </a:xfrm>
          <a:prstGeom prst="rect">
            <a:avLst/>
          </a:prstGeom>
          <a:noFill/>
          <a:ln w="9525">
            <a:noFill/>
          </a:ln>
        </p:spPr>
      </p:pic>
      <p:sp>
        <p:nvSpPr>
          <p:cNvPr id="4" name="文本框 3"/>
          <p:cNvSpPr txBox="1"/>
          <p:nvPr/>
        </p:nvSpPr>
        <p:spPr>
          <a:xfrm>
            <a:off x="504000" y="4679510"/>
            <a:ext cx="2188210" cy="1250950"/>
          </a:xfrm>
          <a:prstGeom prst="rect">
            <a:avLst/>
          </a:prstGeom>
          <a:noFill/>
        </p:spPr>
        <p:txBody>
          <a:bodyPr wrap="square" rtlCol="0" anchor="t">
            <a:spAutoFit/>
          </a:bodyPr>
          <a:p>
            <a:pPr marL="0" lvl="0" indent="-304800" algn="l" defTabSz="1218565" fontAlgn="auto">
              <a:lnSpc>
                <a:spcPct val="120000"/>
              </a:lnSpc>
              <a:spcBef>
                <a:spcPts val="300"/>
              </a:spcBef>
              <a:spcAft>
                <a:spcPts val="0"/>
              </a:spcAft>
              <a:buClr>
                <a:schemeClr val="accent1">
                  <a:lumMod val="75000"/>
                </a:schemeClr>
              </a:buClr>
              <a:buSzTx/>
              <a:buFont typeface="Arial" panose="020B0604020202020204" pitchFamily="34" charset="0"/>
              <a:buNone/>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输出样例：</a:t>
            </a:r>
            <a:endParaRPr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indent="-304800" algn="l" defTabSz="1218565" fontAlgn="auto">
              <a:lnSpc>
                <a:spcPct val="120000"/>
              </a:lnSpc>
              <a:spcBef>
                <a:spcPts val="300"/>
              </a:spcBef>
              <a:spcAft>
                <a:spcPts val="0"/>
              </a:spcAft>
              <a:buClr>
                <a:schemeClr val="accent1">
                  <a:lumMod val="75000"/>
                </a:schemeClr>
              </a:buClr>
              <a:buSzTx/>
              <a:buFont typeface="Arial" panose="020B0604020202020204" pitchFamily="34" charset="0"/>
              <a:buNone/>
            </a:pPr>
            <a:r>
              <a:rPr sz="2000" dirty="0">
                <a:latin typeface="微软雅黑" panose="020B0503020204020204" pitchFamily="34" charset="-122"/>
                <a:ea typeface="微软雅黑" panose="020B0503020204020204" pitchFamily="34" charset="-122"/>
                <a:cs typeface="微软雅黑" panose="020B0503020204020204" pitchFamily="34" charset="-122"/>
                <a:sym typeface="+mn-ea"/>
              </a:rPr>
              <a:t>1  </a:t>
            </a:r>
            <a:endParaRPr sz="20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indent="0" algn="l" fontAlgn="auto">
              <a:lnSpc>
                <a:spcPct val="100000"/>
              </a:lnSpc>
              <a:spcBef>
                <a:spcPts val="300"/>
              </a:spcBef>
              <a:spcAft>
                <a:spcPts val="0"/>
              </a:spcAft>
              <a:buSzTx/>
              <a:buNone/>
            </a:pP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sym typeface="+mn-ea"/>
              </a:rPr>
              <a:t>32</a:t>
            </a:r>
            <a:endParaRPr lang="en-US" altLang="zh-CN" sz="2000"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pic>
        <p:nvPicPr>
          <p:cNvPr id="14346" name="Picture 5"/>
          <p:cNvPicPr>
            <a:picLocks noChangeAspect="1"/>
          </p:cNvPicPr>
          <p:nvPr/>
        </p:nvPicPr>
        <p:blipFill>
          <a:blip r:embed="rId4"/>
          <a:stretch>
            <a:fillRect/>
          </a:stretch>
        </p:blipFill>
        <p:spPr>
          <a:xfrm>
            <a:off x="3287395" y="1886585"/>
            <a:ext cx="3604260" cy="3424555"/>
          </a:xfrm>
          <a:prstGeom prst="rect">
            <a:avLst/>
          </a:prstGeom>
        </p:spPr>
      </p:pic>
      <p:pic>
        <p:nvPicPr>
          <p:cNvPr id="14347" name="Picture 9"/>
          <p:cNvPicPr>
            <a:picLocks noChangeAspect="1"/>
          </p:cNvPicPr>
          <p:nvPr>
            <p:custDataLst>
              <p:tags r:id="rId5"/>
            </p:custDataLst>
          </p:nvPr>
        </p:nvPicPr>
        <p:blipFill>
          <a:blip r:embed="rId6"/>
          <a:srcRect r="888"/>
          <a:stretch>
            <a:fillRect/>
          </a:stretch>
        </p:blipFill>
        <p:spPr>
          <a:xfrm>
            <a:off x="7383780" y="2853055"/>
            <a:ext cx="3745865" cy="2354580"/>
          </a:xfrm>
          <a:prstGeom prst="rect">
            <a:avLst/>
          </a:prstGeom>
          <a:noFill/>
          <a:ln w="9525">
            <a:noFill/>
          </a:ln>
        </p:spPr>
      </p:pic>
      <p:sp>
        <p:nvSpPr>
          <p:cNvPr id="18" name="椭圆 17"/>
          <p:cNvSpPr/>
          <p:nvPr/>
        </p:nvSpPr>
        <p:spPr>
          <a:xfrm>
            <a:off x="5815965" y="2014220"/>
            <a:ext cx="360000" cy="360045"/>
          </a:xfrm>
          <a:prstGeom prst="ellipse">
            <a:avLst/>
          </a:prstGeom>
          <a:noFill/>
          <a:ln w="38100"/>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 name="椭圆 20"/>
          <p:cNvSpPr/>
          <p:nvPr/>
        </p:nvSpPr>
        <p:spPr>
          <a:xfrm>
            <a:off x="3509010" y="4320540"/>
            <a:ext cx="360000" cy="360045"/>
          </a:xfrm>
          <a:prstGeom prst="ellipse">
            <a:avLst/>
          </a:prstGeom>
          <a:noFill/>
          <a:ln w="38100"/>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2" name="椭圆 21"/>
          <p:cNvSpPr/>
          <p:nvPr/>
        </p:nvSpPr>
        <p:spPr>
          <a:xfrm>
            <a:off x="3510915" y="3853180"/>
            <a:ext cx="360000" cy="360045"/>
          </a:xfrm>
          <a:prstGeom prst="ellipse">
            <a:avLst/>
          </a:prstGeom>
          <a:noFill/>
          <a:ln w="38100">
            <a:solidFill>
              <a:schemeClr val="accent3"/>
            </a:solidFill>
          </a:ln>
          <a:extLst>
            <a:ext uri="{909E8E84-426E-40DD-AFC4-6F175D3DCCD1}">
              <a14:hiddenFill xmlns:a14="http://schemas.microsoft.com/office/drawing/2010/main">
                <a:solidFill>
                  <a:schemeClr val="accent3"/>
                </a:solidFill>
              </a14:hiddenFill>
            </a:ext>
          </a:extLst>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zh-CN" altLang="en-US"/>
          </a:p>
        </p:txBody>
      </p:sp>
      <p:sp>
        <p:nvSpPr>
          <p:cNvPr id="23" name="椭圆 22"/>
          <p:cNvSpPr/>
          <p:nvPr/>
        </p:nvSpPr>
        <p:spPr>
          <a:xfrm>
            <a:off x="5352415" y="2014220"/>
            <a:ext cx="360000" cy="360045"/>
          </a:xfrm>
          <a:prstGeom prst="ellipse">
            <a:avLst/>
          </a:prstGeom>
          <a:noFill/>
          <a:ln w="38100">
            <a:solidFill>
              <a:schemeClr val="accent3"/>
            </a:solidFill>
          </a:ln>
          <a:extLst>
            <a:ext uri="{909E8E84-426E-40DD-AFC4-6F175D3DCCD1}">
              <a14:hiddenFill xmlns:a14="http://schemas.microsoft.com/office/drawing/2010/main">
                <a:solidFill>
                  <a:schemeClr val="accent3"/>
                </a:solidFill>
              </a14:hiddenFill>
            </a:ext>
          </a:extLst>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zh-CN" altLang="en-US"/>
          </a:p>
        </p:txBody>
      </p:sp>
      <p:sp>
        <p:nvSpPr>
          <p:cNvPr id="25" name="椭圆 24"/>
          <p:cNvSpPr/>
          <p:nvPr/>
        </p:nvSpPr>
        <p:spPr>
          <a:xfrm>
            <a:off x="3510915" y="3395980"/>
            <a:ext cx="360000" cy="360045"/>
          </a:xfrm>
          <a:prstGeom prst="ellipse">
            <a:avLst/>
          </a:prstGeom>
          <a:noFill/>
          <a:ln w="38100"/>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6" name="五角星 25"/>
          <p:cNvSpPr/>
          <p:nvPr/>
        </p:nvSpPr>
        <p:spPr>
          <a:xfrm>
            <a:off x="5817870" y="3853180"/>
            <a:ext cx="360000" cy="360000"/>
          </a:xfrm>
          <a:prstGeom prst="star5">
            <a:avLst/>
          </a:prstGeom>
          <a:solidFill>
            <a:srgbClr val="FF0000">
              <a:alpha val="40000"/>
            </a:srgbClr>
          </a:solidFill>
          <a:ln w="28575">
            <a:noFill/>
          </a:ln>
          <a:extLst>
            <a:ext uri="{909E8E84-426E-40DD-AFC4-6F175D3DCCD1}">
              <a14:hiddenFill xmlns:a14="http://schemas.microsoft.com/office/drawing/2010/main">
                <a:solidFill>
                  <a:schemeClr val="accent4"/>
                </a:solidFill>
              </a14:hiddenFill>
            </a:ext>
          </a:extLst>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zh-CN" altLang="en-US"/>
          </a:p>
        </p:txBody>
      </p:sp>
      <p:sp>
        <p:nvSpPr>
          <p:cNvPr id="27" name="心形 26"/>
          <p:cNvSpPr/>
          <p:nvPr/>
        </p:nvSpPr>
        <p:spPr>
          <a:xfrm>
            <a:off x="5838190" y="3412490"/>
            <a:ext cx="324000" cy="324000"/>
          </a:xfrm>
          <a:prstGeom prst="heart">
            <a:avLst/>
          </a:prstGeom>
          <a:solidFill>
            <a:srgbClr val="FF0000">
              <a:alpha val="35000"/>
            </a:srgbClr>
          </a:solidFill>
          <a:ln w="38100">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34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1" grpId="0" animBg="1"/>
      <p:bldP spid="26" grpId="0" animBg="1"/>
      <p:bldP spid="22" grpId="0" animBg="1"/>
      <p:bldP spid="23" grpId="0" animBg="1"/>
      <p:bldP spid="27" grpId="0" animBg="1"/>
      <p:bldP spid="25"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TextBox 5" hidden="1"/>
          <p:cNvSpPr txBox="1"/>
          <p:nvPr/>
        </p:nvSpPr>
        <p:spPr>
          <a:xfrm>
            <a:off x="3462973" y="1954213"/>
            <a:ext cx="1943100" cy="368300"/>
          </a:xfrm>
          <a:prstGeom prst="rect">
            <a:avLst/>
          </a:prstGeom>
          <a:noFill/>
          <a:ln w="9525">
            <a:noFill/>
          </a:ln>
        </p:spPr>
        <p:txBody>
          <a:bodyPr>
            <a:spAutoFit/>
          </a:bodyPr>
          <a:p>
            <a:pPr eaLnBrk="1" hangingPunct="1"/>
            <a:r>
              <a:rPr lang="zh-CN" altLang="en-US" dirty="0">
                <a:latin typeface="微软雅黑" panose="020B0503020204020204" pitchFamily="34" charset="-122"/>
                <a:ea typeface="微软雅黑" panose="020B0503020204020204" pitchFamily="34" charset="-122"/>
              </a:rPr>
              <a:t>点击添加文本</a:t>
            </a:r>
            <a:endParaRPr lang="zh-CN" altLang="en-US" dirty="0">
              <a:latin typeface="微软雅黑" panose="020B0503020204020204" pitchFamily="34" charset="-122"/>
              <a:ea typeface="微软雅黑" panose="020B0503020204020204" pitchFamily="34" charset="-122"/>
            </a:endParaRPr>
          </a:p>
        </p:txBody>
      </p:sp>
      <p:sp>
        <p:nvSpPr>
          <p:cNvPr id="11267" name="矩形 6" hidden="1"/>
          <p:cNvSpPr/>
          <p:nvPr/>
        </p:nvSpPr>
        <p:spPr>
          <a:xfrm>
            <a:off x="3462973" y="3025775"/>
            <a:ext cx="1471613" cy="645160"/>
          </a:xfrm>
          <a:prstGeom prst="rect">
            <a:avLst/>
          </a:prstGeom>
          <a:noFill/>
          <a:ln w="9525">
            <a:noFill/>
          </a:ln>
        </p:spPr>
        <p:txBody>
          <a:bodyPr>
            <a:spAutoFit/>
          </a:bodyPr>
          <a:p>
            <a:pPr eaLnBrk="1" hangingPunct="1"/>
            <a:r>
              <a:rPr lang="zh-CN" altLang="en-US" dirty="0">
                <a:latin typeface="微软雅黑" panose="020B0503020204020204" pitchFamily="34" charset="-122"/>
                <a:ea typeface="微软雅黑" panose="020B0503020204020204" pitchFamily="34" charset="-122"/>
              </a:rPr>
              <a:t>点击添加文本</a:t>
            </a:r>
            <a:endParaRPr lang="zh-CN" altLang="en-US" dirty="0">
              <a:latin typeface="微软雅黑" panose="020B0503020204020204" pitchFamily="34" charset="-122"/>
              <a:ea typeface="微软雅黑" panose="020B0503020204020204" pitchFamily="34" charset="-122"/>
            </a:endParaRPr>
          </a:p>
        </p:txBody>
      </p:sp>
      <p:sp>
        <p:nvSpPr>
          <p:cNvPr id="11268" name="矩形 7" hidden="1"/>
          <p:cNvSpPr/>
          <p:nvPr/>
        </p:nvSpPr>
        <p:spPr>
          <a:xfrm>
            <a:off x="3534411" y="4240213"/>
            <a:ext cx="1471612" cy="645160"/>
          </a:xfrm>
          <a:prstGeom prst="rect">
            <a:avLst/>
          </a:prstGeom>
          <a:noFill/>
          <a:ln w="9525">
            <a:noFill/>
          </a:ln>
        </p:spPr>
        <p:txBody>
          <a:bodyPr>
            <a:spAutoFit/>
          </a:bodyPr>
          <a:p>
            <a:pPr eaLnBrk="1" hangingPunct="1"/>
            <a:r>
              <a:rPr lang="zh-CN" altLang="en-US" dirty="0">
                <a:latin typeface="微软雅黑" panose="020B0503020204020204" pitchFamily="34" charset="-122"/>
                <a:ea typeface="微软雅黑" panose="020B0503020204020204" pitchFamily="34" charset="-122"/>
              </a:rPr>
              <a:t>点击添加文本</a:t>
            </a:r>
            <a:endParaRPr lang="zh-CN" altLang="en-US" dirty="0">
              <a:latin typeface="微软雅黑" panose="020B0503020204020204" pitchFamily="34" charset="-122"/>
              <a:ea typeface="微软雅黑" panose="020B0503020204020204" pitchFamily="34" charset="-122"/>
            </a:endParaRPr>
          </a:p>
        </p:txBody>
      </p:sp>
      <p:sp>
        <p:nvSpPr>
          <p:cNvPr id="11269" name="矩形 8" hidden="1"/>
          <p:cNvSpPr/>
          <p:nvPr/>
        </p:nvSpPr>
        <p:spPr>
          <a:xfrm>
            <a:off x="3534411" y="5526088"/>
            <a:ext cx="1471612" cy="645160"/>
          </a:xfrm>
          <a:prstGeom prst="rect">
            <a:avLst/>
          </a:prstGeom>
          <a:noFill/>
          <a:ln w="9525">
            <a:noFill/>
          </a:ln>
        </p:spPr>
        <p:txBody>
          <a:bodyPr>
            <a:spAutoFit/>
          </a:bodyPr>
          <a:p>
            <a:pPr eaLnBrk="1" hangingPunct="1"/>
            <a:r>
              <a:rPr lang="zh-CN" altLang="en-US" dirty="0">
                <a:latin typeface="微软雅黑" panose="020B0503020204020204" pitchFamily="34" charset="-122"/>
                <a:ea typeface="微软雅黑" panose="020B0503020204020204" pitchFamily="34" charset="-122"/>
              </a:rPr>
              <a:t>点击添加文本</a:t>
            </a:r>
            <a:endParaRPr lang="zh-CN" altLang="en-US" dirty="0">
              <a:latin typeface="微软雅黑" panose="020B0503020204020204" pitchFamily="34" charset="-122"/>
              <a:ea typeface="微软雅黑" panose="020B0503020204020204" pitchFamily="34" charset="-122"/>
            </a:endParaRPr>
          </a:p>
        </p:txBody>
      </p:sp>
      <p:sp>
        <p:nvSpPr>
          <p:cNvPr id="5122" name="标题 1"/>
          <p:cNvSpPr txBox="1">
            <a:spLocks noGrp="1"/>
          </p:cNvSpPr>
          <p:nvPr>
            <p:custDataLst>
              <p:tags r:id="rId1"/>
            </p:custDataLst>
          </p:nvPr>
        </p:nvSpPr>
        <p:spPr>
          <a:xfrm>
            <a:off x="252000" y="576000"/>
            <a:ext cx="6642100" cy="953135"/>
          </a:xfrm>
          <a:prstGeom prst="rect">
            <a:avLst/>
          </a:prstGeom>
          <a:noFill/>
        </p:spPr>
        <p:txBody>
          <a:bodyPr vert="horz" wrap="square" lIns="91440" tIns="45720" rIns="91440" bIns="45720" rtlCol="0" anchor="t" anchorCtr="0">
            <a:spAutoFit/>
          </a:bodyPr>
          <a:lstStyle>
            <a:lvl1pPr algn="l" defTabSz="1218565" rtl="0" eaLnBrk="1" latinLnBrk="0" hangingPunct="1">
              <a:spcBef>
                <a:spcPct val="0"/>
              </a:spcBef>
              <a:buNone/>
              <a:defRPr sz="3600" kern="1200">
                <a:solidFill>
                  <a:schemeClr val="tx1"/>
                </a:solidFill>
                <a:latin typeface="宋体" panose="02010600030101010101" pitchFamily="2" charset="-122"/>
                <a:ea typeface="宋体" panose="02010600030101010101" pitchFamily="2" charset="-122"/>
                <a:cs typeface="+mj-cs"/>
              </a:defRPr>
            </a:lvl1pPr>
          </a:lstStyle>
          <a:p>
            <a:pPr lvl="0" algn="l" defTabSz="914400">
              <a:lnSpc>
                <a:spcPct val="200000"/>
              </a:lnSpc>
              <a:buClrTx/>
              <a:buSzTx/>
              <a:buFontTx/>
            </a:pPr>
            <a:r>
              <a:rPr lang="zh-CN" b="1" dirty="0" smtClean="0">
                <a:latin typeface="微软雅黑" panose="020B0503020204020204" pitchFamily="34" charset="-122"/>
                <a:ea typeface="微软雅黑" panose="020B0503020204020204" pitchFamily="34" charset="-122"/>
                <a:cs typeface="宋体" panose="02010600030101010101" pitchFamily="2" charset="-122"/>
                <a:sym typeface="+mn-ea"/>
              </a:rPr>
              <a:t>【算法分析】</a:t>
            </a:r>
            <a:endParaRPr lang="zh-CN" b="1" dirty="0" smtClean="0">
              <a:latin typeface="微软雅黑" panose="020B0503020204020204" pitchFamily="34" charset="-122"/>
              <a:ea typeface="微软雅黑" panose="020B0503020204020204" pitchFamily="34" charset="-122"/>
              <a:cs typeface="宋体" panose="02010600030101010101" pitchFamily="2" charset="-122"/>
              <a:sym typeface="+mn-ea"/>
            </a:endParaRPr>
          </a:p>
        </p:txBody>
      </p:sp>
      <p:pic>
        <p:nvPicPr>
          <p:cNvPr id="11272" name="Picture 2" descr="http://img2.imgtn.bdimg.com/it/u=986036024,2941713750&amp;fm=21&amp;gp=0.jpg"/>
          <p:cNvPicPr>
            <a:picLocks noChangeAspect="1"/>
          </p:cNvPicPr>
          <p:nvPr>
            <p:custDataLst>
              <p:tags r:id="rId2"/>
            </p:custDataLst>
          </p:nvPr>
        </p:nvPicPr>
        <p:blipFill>
          <a:blip r:embed="rId3">
            <a:clrChange>
              <a:clrFrom>
                <a:srgbClr val="FFFFFF"/>
              </a:clrFrom>
              <a:clrTo>
                <a:srgbClr val="FFFFFF">
                  <a:alpha val="0"/>
                </a:srgbClr>
              </a:clrTo>
            </a:clrChange>
          </a:blip>
          <a:stretch>
            <a:fillRect/>
          </a:stretch>
        </p:blipFill>
        <p:spPr>
          <a:xfrm>
            <a:off x="8252143" y="980123"/>
            <a:ext cx="3539214" cy="1207008"/>
          </a:xfrm>
          <a:prstGeom prst="rect">
            <a:avLst/>
          </a:prstGeom>
          <a:noFill/>
          <a:ln w="9525">
            <a:noFill/>
          </a:ln>
        </p:spPr>
      </p:pic>
      <p:sp>
        <p:nvSpPr>
          <p:cNvPr id="11271" name="内容占位符 13"/>
          <p:cNvSpPr>
            <a:spLocks noGrp="1"/>
          </p:cNvSpPr>
          <p:nvPr>
            <p:ph idx="4294967295"/>
          </p:nvPr>
        </p:nvSpPr>
        <p:spPr>
          <a:xfrm>
            <a:off x="5040000" y="1872000"/>
            <a:ext cx="7040245" cy="3458210"/>
          </a:xfrm>
        </p:spPr>
        <p:txBody>
          <a:bodyPr vert="horz" wrap="square" lIns="91440" tIns="45720" rIns="91440" bIns="45720" rtlCol="0" anchor="t" anchorCtr="0">
            <a:noAutofit/>
          </a:bodyPr>
          <a:p>
            <a:pPr marL="0" lvl="0" algn="l" fontAlgn="auto">
              <a:lnSpc>
                <a:spcPct val="160000"/>
              </a:lnSpc>
              <a:spcBef>
                <a:spcPts val="0"/>
              </a:spcBef>
              <a:spcAft>
                <a:spcPts val="0"/>
              </a:spcAft>
              <a:buSzTx/>
              <a:buNone/>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首先，由于小涵是先手，计算机是被动应战的。</a:t>
            </a:r>
            <a:endParaRPr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algn="l" fontAlgn="auto">
              <a:lnSpc>
                <a:spcPct val="160000"/>
              </a:lnSpc>
              <a:spcBef>
                <a:spcPts val="0"/>
              </a:spcBef>
              <a:spcAft>
                <a:spcPts val="0"/>
              </a:spcAft>
              <a:buSzTx/>
              <a:buNone/>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所以，小涵是不会输的。</a:t>
            </a:r>
            <a:endParaRPr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algn="l" fontAlgn="auto">
              <a:lnSpc>
                <a:spcPct val="160000"/>
              </a:lnSpc>
              <a:spcBef>
                <a:spcPts val="0"/>
              </a:spcBef>
              <a:spcAft>
                <a:spcPts val="0"/>
              </a:spcAft>
              <a:buSzTx/>
              <a:buNone/>
            </a:pPr>
            <a:r>
              <a:rPr lang="zh-CN" sz="2200" dirty="0">
                <a:latin typeface="微软雅黑" panose="020B0503020204020204" pitchFamily="34" charset="-122"/>
                <a:ea typeface="微软雅黑" panose="020B0503020204020204" pitchFamily="34" charset="-122"/>
                <a:cs typeface="微软雅黑" panose="020B0503020204020204" pitchFamily="34" charset="-122"/>
                <a:sym typeface="+mn-ea"/>
              </a:rPr>
              <a:t>其</a:t>
            </a:r>
            <a:r>
              <a:rPr lang="zh-CN" sz="2200" dirty="0">
                <a:latin typeface="微软雅黑" panose="020B0503020204020204" pitchFamily="34" charset="-122"/>
                <a:ea typeface="微软雅黑" panose="020B0503020204020204" pitchFamily="34" charset="-122"/>
                <a:cs typeface="微软雅黑" panose="020B0503020204020204" pitchFamily="34" charset="-122"/>
                <a:sym typeface="+mn-ea"/>
              </a:rPr>
              <a:t>次，由于</a:t>
            </a: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计算机是</a:t>
            </a: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a:t>
            </a: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贪心</a:t>
            </a: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a:t>
            </a: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的。</a:t>
            </a:r>
            <a:endParaRPr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algn="l" fontAlgn="auto">
              <a:lnSpc>
                <a:spcPct val="160000"/>
              </a:lnSpc>
              <a:spcBef>
                <a:spcPts val="0"/>
              </a:spcBef>
              <a:spcAft>
                <a:spcPts val="0"/>
              </a:spcAft>
              <a:buSzTx/>
              <a:buNone/>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所以，一个武将默契值的最优解，</a:t>
            </a:r>
            <a:r>
              <a:rPr lang="zh-CN" sz="2200" dirty="0">
                <a:latin typeface="微软雅黑" panose="020B0503020204020204" pitchFamily="34" charset="-122"/>
                <a:ea typeface="微软雅黑" panose="020B0503020204020204" pitchFamily="34" charset="-122"/>
                <a:cs typeface="微软雅黑" panose="020B0503020204020204" pitchFamily="34" charset="-122"/>
                <a:sym typeface="+mn-ea"/>
              </a:rPr>
              <a:t>小</a:t>
            </a:r>
            <a:r>
              <a:rPr lang="zh-CN" sz="2200" dirty="0">
                <a:latin typeface="微软雅黑" panose="020B0503020204020204" pitchFamily="34" charset="-122"/>
                <a:ea typeface="微软雅黑" panose="020B0503020204020204" pitchFamily="34" charset="-122"/>
                <a:cs typeface="微软雅黑" panose="020B0503020204020204" pitchFamily="34" charset="-122"/>
                <a:sym typeface="+mn-ea"/>
              </a:rPr>
              <a:t>涵</a:t>
            </a: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是</a:t>
            </a:r>
            <a:r>
              <a:rPr lang="zh-CN" sz="2200" dirty="0">
                <a:latin typeface="微软雅黑" panose="020B0503020204020204" pitchFamily="34" charset="-122"/>
                <a:ea typeface="微软雅黑" panose="020B0503020204020204" pitchFamily="34" charset="-122"/>
                <a:cs typeface="微软雅黑" panose="020B0503020204020204" pitchFamily="34" charset="-122"/>
                <a:sym typeface="+mn-ea"/>
              </a:rPr>
              <a:t>必</a:t>
            </a: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拿不到的。</a:t>
            </a:r>
            <a:endParaRPr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algn="l" fontAlgn="auto">
              <a:lnSpc>
                <a:spcPct val="160000"/>
              </a:lnSpc>
              <a:spcBef>
                <a:spcPts val="0"/>
              </a:spcBef>
              <a:spcAft>
                <a:spcPts val="0"/>
              </a:spcAft>
              <a:buSzTx/>
              <a:buNone/>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但是，</a:t>
            </a:r>
            <a:r>
              <a:rPr lang="zh-CN" sz="2200" dirty="0">
                <a:latin typeface="微软雅黑" panose="020B0503020204020204" pitchFamily="34" charset="-122"/>
                <a:ea typeface="微软雅黑" panose="020B0503020204020204" pitchFamily="34" charset="-122"/>
                <a:cs typeface="微软雅黑" panose="020B0503020204020204" pitchFamily="34" charset="-122"/>
                <a:sym typeface="+mn-ea"/>
              </a:rPr>
              <a:t>一</a:t>
            </a:r>
            <a:r>
              <a:rPr lang="zh-CN" sz="2200" dirty="0">
                <a:latin typeface="微软雅黑" panose="020B0503020204020204" pitchFamily="34" charset="-122"/>
                <a:ea typeface="微软雅黑" panose="020B0503020204020204" pitchFamily="34" charset="-122"/>
                <a:cs typeface="微软雅黑" panose="020B0503020204020204" pitchFamily="34" charset="-122"/>
                <a:sym typeface="+mn-ea"/>
              </a:rPr>
              <a:t>个武将默契值的次优解，小涵是必能拿到的。</a:t>
            </a:r>
            <a:endParaRPr lang="zh-CN"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grpSp>
        <p:nvGrpSpPr>
          <p:cNvPr id="3" name="组合 2"/>
          <p:cNvGrpSpPr/>
          <p:nvPr/>
        </p:nvGrpSpPr>
        <p:grpSpPr>
          <a:xfrm>
            <a:off x="468000" y="2060575"/>
            <a:ext cx="3604260" cy="3423920"/>
            <a:chOff x="996" y="3310"/>
            <a:chExt cx="5676" cy="5392"/>
          </a:xfrm>
        </p:grpSpPr>
        <p:pic>
          <p:nvPicPr>
            <p:cNvPr id="14346" name="Picture 5"/>
            <p:cNvPicPr>
              <a:picLocks noChangeAspect="1"/>
            </p:cNvPicPr>
            <p:nvPr>
              <p:custDataLst>
                <p:tags r:id="rId4"/>
              </p:custDataLst>
            </p:nvPr>
          </p:nvPicPr>
          <p:blipFill>
            <a:blip r:embed="rId5"/>
            <a:stretch>
              <a:fillRect/>
            </a:stretch>
          </p:blipFill>
          <p:spPr>
            <a:xfrm>
              <a:off x="996" y="3310"/>
              <a:ext cx="5676" cy="5393"/>
            </a:xfrm>
            <a:prstGeom prst="rect">
              <a:avLst/>
            </a:prstGeom>
          </p:spPr>
        </p:pic>
        <p:sp>
          <p:nvSpPr>
            <p:cNvPr id="18" name="椭圆 17"/>
            <p:cNvSpPr/>
            <p:nvPr>
              <p:custDataLst>
                <p:tags r:id="rId6"/>
              </p:custDataLst>
            </p:nvPr>
          </p:nvSpPr>
          <p:spPr>
            <a:xfrm>
              <a:off x="4978" y="3511"/>
              <a:ext cx="567" cy="567"/>
            </a:xfrm>
            <a:prstGeom prst="ellipse">
              <a:avLst/>
            </a:prstGeom>
            <a:noFill/>
            <a:ln w="38100"/>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 name="椭圆 20"/>
            <p:cNvSpPr/>
            <p:nvPr>
              <p:custDataLst>
                <p:tags r:id="rId7"/>
              </p:custDataLst>
            </p:nvPr>
          </p:nvSpPr>
          <p:spPr>
            <a:xfrm>
              <a:off x="1345" y="7143"/>
              <a:ext cx="567" cy="567"/>
            </a:xfrm>
            <a:prstGeom prst="ellipse">
              <a:avLst/>
            </a:prstGeom>
            <a:noFill/>
            <a:ln w="38100"/>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2" name="椭圆 21"/>
            <p:cNvSpPr/>
            <p:nvPr>
              <p:custDataLst>
                <p:tags r:id="rId8"/>
              </p:custDataLst>
            </p:nvPr>
          </p:nvSpPr>
          <p:spPr>
            <a:xfrm>
              <a:off x="1348" y="6407"/>
              <a:ext cx="567" cy="567"/>
            </a:xfrm>
            <a:prstGeom prst="ellipse">
              <a:avLst/>
            </a:prstGeom>
            <a:noFill/>
            <a:ln w="38100">
              <a:solidFill>
                <a:schemeClr val="accent3"/>
              </a:solidFill>
            </a:ln>
            <a:extLst>
              <a:ext uri="{909E8E84-426E-40DD-AFC4-6F175D3DCCD1}">
                <a14:hiddenFill xmlns:a14="http://schemas.microsoft.com/office/drawing/2010/main">
                  <a:solidFill>
                    <a:schemeClr val="accent3"/>
                  </a:solidFill>
                </a14:hiddenFill>
              </a:ext>
            </a:extLst>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zh-CN" altLang="en-US"/>
            </a:p>
          </p:txBody>
        </p:sp>
        <p:sp>
          <p:nvSpPr>
            <p:cNvPr id="23" name="椭圆 22"/>
            <p:cNvSpPr/>
            <p:nvPr>
              <p:custDataLst>
                <p:tags r:id="rId9"/>
              </p:custDataLst>
            </p:nvPr>
          </p:nvSpPr>
          <p:spPr>
            <a:xfrm>
              <a:off x="4248" y="3511"/>
              <a:ext cx="567" cy="567"/>
            </a:xfrm>
            <a:prstGeom prst="ellipse">
              <a:avLst/>
            </a:prstGeom>
            <a:noFill/>
            <a:ln w="38100">
              <a:solidFill>
                <a:schemeClr val="accent3"/>
              </a:solidFill>
            </a:ln>
            <a:extLst>
              <a:ext uri="{909E8E84-426E-40DD-AFC4-6F175D3DCCD1}">
                <a14:hiddenFill xmlns:a14="http://schemas.microsoft.com/office/drawing/2010/main">
                  <a:solidFill>
                    <a:schemeClr val="accent3"/>
                  </a:solidFill>
                </a14:hiddenFill>
              </a:ext>
            </a:extLst>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zh-CN" altLang="en-US"/>
            </a:p>
          </p:txBody>
        </p:sp>
        <p:sp>
          <p:nvSpPr>
            <p:cNvPr id="25" name="椭圆 24"/>
            <p:cNvSpPr/>
            <p:nvPr>
              <p:custDataLst>
                <p:tags r:id="rId10"/>
              </p:custDataLst>
            </p:nvPr>
          </p:nvSpPr>
          <p:spPr>
            <a:xfrm>
              <a:off x="1348" y="5687"/>
              <a:ext cx="567" cy="567"/>
            </a:xfrm>
            <a:prstGeom prst="ellipse">
              <a:avLst/>
            </a:prstGeom>
            <a:noFill/>
            <a:ln w="38100"/>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6" name="五角星 25"/>
            <p:cNvSpPr/>
            <p:nvPr>
              <p:custDataLst>
                <p:tags r:id="rId11"/>
              </p:custDataLst>
            </p:nvPr>
          </p:nvSpPr>
          <p:spPr>
            <a:xfrm>
              <a:off x="4981" y="6407"/>
              <a:ext cx="567" cy="567"/>
            </a:xfrm>
            <a:prstGeom prst="star5">
              <a:avLst/>
            </a:prstGeom>
            <a:solidFill>
              <a:srgbClr val="FF0000">
                <a:alpha val="40000"/>
              </a:srgbClr>
            </a:solidFill>
            <a:ln w="28575">
              <a:noFill/>
            </a:ln>
            <a:extLst>
              <a:ext uri="{909E8E84-426E-40DD-AFC4-6F175D3DCCD1}">
                <a14:hiddenFill xmlns:a14="http://schemas.microsoft.com/office/drawing/2010/main">
                  <a:solidFill>
                    <a:schemeClr val="accent4"/>
                  </a:solidFill>
                </a14:hiddenFill>
              </a:ext>
            </a:extLst>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zh-CN" altLang="en-US"/>
            </a:p>
          </p:txBody>
        </p:sp>
        <p:sp>
          <p:nvSpPr>
            <p:cNvPr id="27" name="心形 26"/>
            <p:cNvSpPr/>
            <p:nvPr>
              <p:custDataLst>
                <p:tags r:id="rId12"/>
              </p:custDataLst>
            </p:nvPr>
          </p:nvSpPr>
          <p:spPr>
            <a:xfrm>
              <a:off x="5013" y="5713"/>
              <a:ext cx="510" cy="510"/>
            </a:xfrm>
            <a:prstGeom prst="heart">
              <a:avLst/>
            </a:prstGeom>
            <a:solidFill>
              <a:srgbClr val="FF0000">
                <a:alpha val="35000"/>
              </a:srgbClr>
            </a:solidFill>
            <a:ln w="38100">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271">
                                            <p:txEl>
                                              <p:pRg st="0" end="0"/>
                                            </p:txEl>
                                          </p:spTgt>
                                        </p:tgtEl>
                                        <p:attrNameLst>
                                          <p:attrName>style.visibility</p:attrName>
                                        </p:attrNameLst>
                                      </p:cBhvr>
                                      <p:to>
                                        <p:strVal val="visible"/>
                                      </p:to>
                                    </p:set>
                                    <p:animEffect transition="in" filter="fade">
                                      <p:cBhvr>
                                        <p:cTn id="7" dur="500"/>
                                        <p:tgtEl>
                                          <p:spTgt spid="1127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271">
                                            <p:txEl>
                                              <p:pRg st="1" end="1"/>
                                            </p:txEl>
                                          </p:spTgt>
                                        </p:tgtEl>
                                        <p:attrNameLst>
                                          <p:attrName>style.visibility</p:attrName>
                                        </p:attrNameLst>
                                      </p:cBhvr>
                                      <p:to>
                                        <p:strVal val="visible"/>
                                      </p:to>
                                    </p:set>
                                    <p:animEffect transition="in" filter="fade">
                                      <p:cBhvr>
                                        <p:cTn id="12" dur="500"/>
                                        <p:tgtEl>
                                          <p:spTgt spid="1127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271">
                                            <p:txEl>
                                              <p:pRg st="2" end="2"/>
                                            </p:txEl>
                                          </p:spTgt>
                                        </p:tgtEl>
                                        <p:attrNameLst>
                                          <p:attrName>style.visibility</p:attrName>
                                        </p:attrNameLst>
                                      </p:cBhvr>
                                      <p:to>
                                        <p:strVal val="visible"/>
                                      </p:to>
                                    </p:set>
                                    <p:animEffect transition="in" filter="fade">
                                      <p:cBhvr>
                                        <p:cTn id="17" dur="500"/>
                                        <p:tgtEl>
                                          <p:spTgt spid="1127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271">
                                            <p:txEl>
                                              <p:pRg st="3" end="3"/>
                                            </p:txEl>
                                          </p:spTgt>
                                        </p:tgtEl>
                                        <p:attrNameLst>
                                          <p:attrName>style.visibility</p:attrName>
                                        </p:attrNameLst>
                                      </p:cBhvr>
                                      <p:to>
                                        <p:strVal val="visible"/>
                                      </p:to>
                                    </p:set>
                                    <p:animEffect transition="in" filter="fade">
                                      <p:cBhvr>
                                        <p:cTn id="22" dur="500"/>
                                        <p:tgtEl>
                                          <p:spTgt spid="1127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1271">
                                            <p:txEl>
                                              <p:pRg st="4" end="4"/>
                                            </p:txEl>
                                          </p:spTgt>
                                        </p:tgtEl>
                                        <p:attrNameLst>
                                          <p:attrName>style.visibility</p:attrName>
                                        </p:attrNameLst>
                                      </p:cBhvr>
                                      <p:to>
                                        <p:strVal val="visible"/>
                                      </p:to>
                                    </p:set>
                                    <p:animEffect transition="in" filter="fade">
                                      <p:cBhvr>
                                        <p:cTn id="27" dur="500"/>
                                        <p:tgtEl>
                                          <p:spTgt spid="1127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71"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TextBox 5" hidden="1"/>
          <p:cNvSpPr txBox="1"/>
          <p:nvPr/>
        </p:nvSpPr>
        <p:spPr>
          <a:xfrm>
            <a:off x="3462973" y="1954213"/>
            <a:ext cx="1943100" cy="368300"/>
          </a:xfrm>
          <a:prstGeom prst="rect">
            <a:avLst/>
          </a:prstGeom>
          <a:noFill/>
          <a:ln w="9525">
            <a:noFill/>
          </a:ln>
        </p:spPr>
        <p:txBody>
          <a:bodyPr>
            <a:spAutoFit/>
          </a:bodyPr>
          <a:p>
            <a:pPr eaLnBrk="1" hangingPunct="1"/>
            <a:r>
              <a:rPr lang="zh-CN" altLang="en-US" dirty="0">
                <a:latin typeface="微软雅黑" panose="020B0503020204020204" pitchFamily="34" charset="-122"/>
                <a:ea typeface="微软雅黑" panose="020B0503020204020204" pitchFamily="34" charset="-122"/>
              </a:rPr>
              <a:t>点击添加文本</a:t>
            </a:r>
            <a:endParaRPr lang="zh-CN" altLang="en-US" dirty="0">
              <a:latin typeface="微软雅黑" panose="020B0503020204020204" pitchFamily="34" charset="-122"/>
              <a:ea typeface="微软雅黑" panose="020B0503020204020204" pitchFamily="34" charset="-122"/>
            </a:endParaRPr>
          </a:p>
        </p:txBody>
      </p:sp>
      <p:sp>
        <p:nvSpPr>
          <p:cNvPr id="11267" name="矩形 6" hidden="1"/>
          <p:cNvSpPr/>
          <p:nvPr/>
        </p:nvSpPr>
        <p:spPr>
          <a:xfrm>
            <a:off x="3462973" y="3025775"/>
            <a:ext cx="1471613" cy="645160"/>
          </a:xfrm>
          <a:prstGeom prst="rect">
            <a:avLst/>
          </a:prstGeom>
          <a:noFill/>
          <a:ln w="9525">
            <a:noFill/>
          </a:ln>
        </p:spPr>
        <p:txBody>
          <a:bodyPr>
            <a:spAutoFit/>
          </a:bodyPr>
          <a:p>
            <a:pPr eaLnBrk="1" hangingPunct="1"/>
            <a:r>
              <a:rPr lang="zh-CN" altLang="en-US" dirty="0">
                <a:latin typeface="微软雅黑" panose="020B0503020204020204" pitchFamily="34" charset="-122"/>
                <a:ea typeface="微软雅黑" panose="020B0503020204020204" pitchFamily="34" charset="-122"/>
              </a:rPr>
              <a:t>点击添加文本</a:t>
            </a:r>
            <a:endParaRPr lang="zh-CN" altLang="en-US" dirty="0">
              <a:latin typeface="微软雅黑" panose="020B0503020204020204" pitchFamily="34" charset="-122"/>
              <a:ea typeface="微软雅黑" panose="020B0503020204020204" pitchFamily="34" charset="-122"/>
            </a:endParaRPr>
          </a:p>
        </p:txBody>
      </p:sp>
      <p:sp>
        <p:nvSpPr>
          <p:cNvPr id="11268" name="矩形 7" hidden="1"/>
          <p:cNvSpPr/>
          <p:nvPr/>
        </p:nvSpPr>
        <p:spPr>
          <a:xfrm>
            <a:off x="3534411" y="4240213"/>
            <a:ext cx="1471612" cy="645160"/>
          </a:xfrm>
          <a:prstGeom prst="rect">
            <a:avLst/>
          </a:prstGeom>
          <a:noFill/>
          <a:ln w="9525">
            <a:noFill/>
          </a:ln>
        </p:spPr>
        <p:txBody>
          <a:bodyPr>
            <a:spAutoFit/>
          </a:bodyPr>
          <a:p>
            <a:pPr eaLnBrk="1" hangingPunct="1"/>
            <a:r>
              <a:rPr lang="zh-CN" altLang="en-US" dirty="0">
                <a:latin typeface="微软雅黑" panose="020B0503020204020204" pitchFamily="34" charset="-122"/>
                <a:ea typeface="微软雅黑" panose="020B0503020204020204" pitchFamily="34" charset="-122"/>
              </a:rPr>
              <a:t>点击添加文本</a:t>
            </a:r>
            <a:endParaRPr lang="zh-CN" altLang="en-US" dirty="0">
              <a:latin typeface="微软雅黑" panose="020B0503020204020204" pitchFamily="34" charset="-122"/>
              <a:ea typeface="微软雅黑" panose="020B0503020204020204" pitchFamily="34" charset="-122"/>
            </a:endParaRPr>
          </a:p>
        </p:txBody>
      </p:sp>
      <p:sp>
        <p:nvSpPr>
          <p:cNvPr id="11269" name="矩形 8" hidden="1"/>
          <p:cNvSpPr/>
          <p:nvPr/>
        </p:nvSpPr>
        <p:spPr>
          <a:xfrm>
            <a:off x="3534411" y="5526088"/>
            <a:ext cx="1471612" cy="645160"/>
          </a:xfrm>
          <a:prstGeom prst="rect">
            <a:avLst/>
          </a:prstGeom>
          <a:noFill/>
          <a:ln w="9525">
            <a:noFill/>
          </a:ln>
        </p:spPr>
        <p:txBody>
          <a:bodyPr>
            <a:spAutoFit/>
          </a:bodyPr>
          <a:p>
            <a:pPr eaLnBrk="1" hangingPunct="1"/>
            <a:r>
              <a:rPr lang="zh-CN" altLang="en-US" dirty="0">
                <a:latin typeface="微软雅黑" panose="020B0503020204020204" pitchFamily="34" charset="-122"/>
                <a:ea typeface="微软雅黑" panose="020B0503020204020204" pitchFamily="34" charset="-122"/>
              </a:rPr>
              <a:t>点击添加文本</a:t>
            </a:r>
            <a:endParaRPr lang="zh-CN" altLang="en-US" dirty="0">
              <a:latin typeface="微软雅黑" panose="020B0503020204020204" pitchFamily="34" charset="-122"/>
              <a:ea typeface="微软雅黑" panose="020B0503020204020204" pitchFamily="34" charset="-122"/>
            </a:endParaRPr>
          </a:p>
        </p:txBody>
      </p:sp>
      <p:sp>
        <p:nvSpPr>
          <p:cNvPr id="5122" name="标题 1"/>
          <p:cNvSpPr txBox="1">
            <a:spLocks noGrp="1"/>
          </p:cNvSpPr>
          <p:nvPr>
            <p:custDataLst>
              <p:tags r:id="rId1"/>
            </p:custDataLst>
          </p:nvPr>
        </p:nvSpPr>
        <p:spPr>
          <a:xfrm>
            <a:off x="252000" y="576000"/>
            <a:ext cx="6642100" cy="953135"/>
          </a:xfrm>
          <a:prstGeom prst="rect">
            <a:avLst/>
          </a:prstGeom>
          <a:noFill/>
        </p:spPr>
        <p:txBody>
          <a:bodyPr vert="horz" wrap="square" lIns="91440" tIns="45720" rIns="91440" bIns="45720" rtlCol="0" anchor="t" anchorCtr="0">
            <a:spAutoFit/>
          </a:bodyPr>
          <a:lstStyle>
            <a:lvl1pPr algn="l" defTabSz="1218565" rtl="0" eaLnBrk="1" latinLnBrk="0" hangingPunct="1">
              <a:spcBef>
                <a:spcPct val="0"/>
              </a:spcBef>
              <a:buNone/>
              <a:defRPr sz="3600" kern="1200">
                <a:solidFill>
                  <a:schemeClr val="tx1"/>
                </a:solidFill>
                <a:latin typeface="宋体" panose="02010600030101010101" pitchFamily="2" charset="-122"/>
                <a:ea typeface="宋体" panose="02010600030101010101" pitchFamily="2" charset="-122"/>
                <a:cs typeface="+mj-cs"/>
              </a:defRPr>
            </a:lvl1pPr>
          </a:lstStyle>
          <a:p>
            <a:pPr lvl="0" algn="l" defTabSz="914400">
              <a:lnSpc>
                <a:spcPct val="200000"/>
              </a:lnSpc>
              <a:buClrTx/>
              <a:buSzTx/>
              <a:buFontTx/>
            </a:pPr>
            <a:r>
              <a:rPr lang="zh-CN" b="1" dirty="0" smtClean="0">
                <a:latin typeface="微软雅黑" panose="020B0503020204020204" pitchFamily="34" charset="-122"/>
                <a:ea typeface="微软雅黑" panose="020B0503020204020204" pitchFamily="34" charset="-122"/>
                <a:cs typeface="宋体" panose="02010600030101010101" pitchFamily="2" charset="-122"/>
                <a:sym typeface="+mn-ea"/>
              </a:rPr>
              <a:t>【算法分析】</a:t>
            </a:r>
            <a:endParaRPr lang="zh-CN" b="1" dirty="0" smtClean="0">
              <a:latin typeface="微软雅黑" panose="020B0503020204020204" pitchFamily="34" charset="-122"/>
              <a:ea typeface="微软雅黑" panose="020B0503020204020204" pitchFamily="34" charset="-122"/>
              <a:cs typeface="宋体" panose="02010600030101010101" pitchFamily="2" charset="-122"/>
              <a:sym typeface="+mn-ea"/>
            </a:endParaRPr>
          </a:p>
        </p:txBody>
      </p:sp>
      <p:pic>
        <p:nvPicPr>
          <p:cNvPr id="11272" name="Picture 2" descr="http://img2.imgtn.bdimg.com/it/u=986036024,2941713750&amp;fm=21&amp;gp=0.jpg"/>
          <p:cNvPicPr>
            <a:picLocks noChangeAspect="1"/>
          </p:cNvPicPr>
          <p:nvPr>
            <p:custDataLst>
              <p:tags r:id="rId2"/>
            </p:custDataLst>
          </p:nvPr>
        </p:nvPicPr>
        <p:blipFill>
          <a:blip r:embed="rId3">
            <a:clrChange>
              <a:clrFrom>
                <a:srgbClr val="FFFFFF"/>
              </a:clrFrom>
              <a:clrTo>
                <a:srgbClr val="FFFFFF">
                  <a:alpha val="0"/>
                </a:srgbClr>
              </a:clrTo>
            </a:clrChange>
          </a:blip>
          <a:stretch>
            <a:fillRect/>
          </a:stretch>
        </p:blipFill>
        <p:spPr>
          <a:xfrm>
            <a:off x="8252143" y="980123"/>
            <a:ext cx="3539214" cy="1207008"/>
          </a:xfrm>
          <a:prstGeom prst="rect">
            <a:avLst/>
          </a:prstGeom>
          <a:noFill/>
          <a:ln w="9525">
            <a:noFill/>
          </a:ln>
        </p:spPr>
      </p:pic>
      <p:sp>
        <p:nvSpPr>
          <p:cNvPr id="11271" name="内容占位符 13"/>
          <p:cNvSpPr>
            <a:spLocks noGrp="1"/>
          </p:cNvSpPr>
          <p:nvPr>
            <p:ph idx="4294967295"/>
          </p:nvPr>
        </p:nvSpPr>
        <p:spPr>
          <a:xfrm>
            <a:off x="504000" y="1800000"/>
            <a:ext cx="4860000" cy="3458210"/>
          </a:xfrm>
        </p:spPr>
        <p:txBody>
          <a:bodyPr vert="horz" wrap="square" lIns="91440" tIns="45720" rIns="91440" bIns="45720" rtlCol="0" anchor="t" anchorCtr="0">
            <a:noAutofit/>
          </a:bodyPr>
          <a:p>
            <a:pPr marL="0" lvl="0" algn="l">
              <a:lnSpc>
                <a:spcPct val="160000"/>
              </a:lnSpc>
              <a:spcBef>
                <a:spcPts val="600"/>
              </a:spcBef>
              <a:spcAft>
                <a:spcPts val="0"/>
              </a:spcAft>
              <a:buSzTx/>
              <a:buNone/>
            </a:pPr>
            <a:r>
              <a:rPr lang="zh-CN" sz="2200" dirty="0">
                <a:latin typeface="微软雅黑" panose="020B0503020204020204" pitchFamily="34" charset="-122"/>
                <a:ea typeface="微软雅黑" panose="020B0503020204020204" pitchFamily="34" charset="-122"/>
                <a:cs typeface="微软雅黑" panose="020B0503020204020204" pitchFamily="34" charset="-122"/>
                <a:sym typeface="+mn-ea"/>
              </a:rPr>
              <a:t>由以上论点可得贪心策略：</a:t>
            </a:r>
            <a:endParaRPr lang="zh-CN"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algn="l">
              <a:lnSpc>
                <a:spcPct val="160000"/>
              </a:lnSpc>
              <a:spcBef>
                <a:spcPts val="600"/>
              </a:spcBef>
              <a:spcAft>
                <a:spcPts val="0"/>
              </a:spcAft>
              <a:buSzTx/>
              <a:buNone/>
            </a:pPr>
            <a:r>
              <a:rPr lang="zh-CN" sz="2200" dirty="0">
                <a:latin typeface="微软雅黑" panose="020B0503020204020204" pitchFamily="34" charset="-122"/>
                <a:ea typeface="微软雅黑" panose="020B0503020204020204" pitchFamily="34" charset="-122"/>
                <a:cs typeface="微软雅黑" panose="020B0503020204020204" pitchFamily="34" charset="-122"/>
                <a:sym typeface="+mn-ea"/>
              </a:rPr>
              <a:t>找出所有武将默契值次优解的最大值。</a:t>
            </a:r>
            <a:endParaRPr lang="zh-CN"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algn="l">
              <a:lnSpc>
                <a:spcPct val="160000"/>
              </a:lnSpc>
              <a:spcBef>
                <a:spcPts val="600"/>
              </a:spcBef>
              <a:spcAft>
                <a:spcPts val="0"/>
              </a:spcAft>
              <a:buSzTx/>
              <a:buNone/>
            </a:pPr>
            <a:r>
              <a:rPr lang="zh-CN" sz="2200" dirty="0">
                <a:latin typeface="微软雅黑" panose="020B0503020204020204" pitchFamily="34" charset="-122"/>
                <a:ea typeface="微软雅黑" panose="020B0503020204020204" pitchFamily="34" charset="-122"/>
                <a:cs typeface="微软雅黑" panose="020B0503020204020204" pitchFamily="34" charset="-122"/>
                <a:sym typeface="+mn-ea"/>
              </a:rPr>
              <a:t>这个值就是小涵能拿到的最大值。</a:t>
            </a:r>
            <a:endParaRPr lang="zh-CN"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algn="l">
              <a:lnSpc>
                <a:spcPct val="160000"/>
              </a:lnSpc>
              <a:spcBef>
                <a:spcPts val="600"/>
              </a:spcBef>
              <a:spcAft>
                <a:spcPts val="0"/>
              </a:spcAft>
              <a:buSzTx/>
              <a:buNone/>
            </a:pPr>
            <a:endParaRPr lang="zh-CN"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algn="l">
              <a:lnSpc>
                <a:spcPct val="160000"/>
              </a:lnSpc>
              <a:spcBef>
                <a:spcPts val="600"/>
              </a:spcBef>
              <a:spcAft>
                <a:spcPts val="0"/>
              </a:spcAft>
              <a:buSzTx/>
              <a:buNone/>
            </a:pPr>
            <a:r>
              <a:rPr lang="zh-CN" altLang="en-US" sz="2200" dirty="0">
                <a:latin typeface="微软雅黑" panose="020B0503020204020204" pitchFamily="34" charset="-122"/>
                <a:ea typeface="微软雅黑" panose="020B0503020204020204" pitchFamily="34" charset="-122"/>
                <a:cs typeface="微软雅黑" panose="020B0503020204020204" pitchFamily="34" charset="-122"/>
                <a:sym typeface="+mn-ea"/>
              </a:rPr>
              <a:t>核心程序如右图所示：</a:t>
            </a:r>
            <a:endParaRPr lang="zh-CN" altLang="en-US"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pic>
        <p:nvPicPr>
          <p:cNvPr id="3" name="图片 2"/>
          <p:cNvPicPr>
            <a:picLocks noChangeAspect="1"/>
          </p:cNvPicPr>
          <p:nvPr/>
        </p:nvPicPr>
        <p:blipFill>
          <a:blip r:embed="rId4">
            <a:clrChange>
              <a:clrFrom>
                <a:srgbClr val="FFFFFF">
                  <a:alpha val="100000"/>
                </a:srgbClr>
              </a:clrFrom>
              <a:clrTo>
                <a:srgbClr val="FFFFFF">
                  <a:alpha val="100000"/>
                  <a:alpha val="0"/>
                </a:srgbClr>
              </a:clrTo>
            </a:clrChange>
          </a:blip>
          <a:stretch>
            <a:fillRect/>
          </a:stretch>
        </p:blipFill>
        <p:spPr>
          <a:xfrm>
            <a:off x="5940000" y="2124000"/>
            <a:ext cx="4273884" cy="3663696"/>
          </a:xfrm>
          <a:prstGeom prst="rect">
            <a:avLst/>
          </a:prstGeom>
          <a:ln>
            <a:solidFill>
              <a:srgbClr val="4680A3"/>
            </a:solid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271">
                                            <p:txEl>
                                              <p:pRg st="0" end="0"/>
                                            </p:txEl>
                                          </p:spTgt>
                                        </p:tgtEl>
                                        <p:attrNameLst>
                                          <p:attrName>style.visibility</p:attrName>
                                        </p:attrNameLst>
                                      </p:cBhvr>
                                      <p:to>
                                        <p:strVal val="visible"/>
                                      </p:to>
                                    </p:set>
                                    <p:animEffect transition="in" filter="fade">
                                      <p:cBhvr>
                                        <p:cTn id="7" dur="500"/>
                                        <p:tgtEl>
                                          <p:spTgt spid="1127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271">
                                            <p:txEl>
                                              <p:pRg st="1" end="1"/>
                                            </p:txEl>
                                          </p:spTgt>
                                        </p:tgtEl>
                                        <p:attrNameLst>
                                          <p:attrName>style.visibility</p:attrName>
                                        </p:attrNameLst>
                                      </p:cBhvr>
                                      <p:to>
                                        <p:strVal val="visible"/>
                                      </p:to>
                                    </p:set>
                                    <p:animEffect transition="in" filter="fade">
                                      <p:cBhvr>
                                        <p:cTn id="12" dur="500"/>
                                        <p:tgtEl>
                                          <p:spTgt spid="1127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271">
                                            <p:txEl>
                                              <p:pRg st="2" end="2"/>
                                            </p:txEl>
                                          </p:spTgt>
                                        </p:tgtEl>
                                        <p:attrNameLst>
                                          <p:attrName>style.visibility</p:attrName>
                                        </p:attrNameLst>
                                      </p:cBhvr>
                                      <p:to>
                                        <p:strVal val="visible"/>
                                      </p:to>
                                    </p:set>
                                    <p:animEffect transition="in" filter="fade">
                                      <p:cBhvr>
                                        <p:cTn id="17" dur="500"/>
                                        <p:tgtEl>
                                          <p:spTgt spid="1127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271">
                                            <p:txEl>
                                              <p:pRg st="4" end="4"/>
                                            </p:txEl>
                                          </p:spTgt>
                                        </p:tgtEl>
                                        <p:attrNameLst>
                                          <p:attrName>style.visibility</p:attrName>
                                        </p:attrNameLst>
                                      </p:cBhvr>
                                      <p:to>
                                        <p:strVal val="visible"/>
                                      </p:to>
                                    </p:set>
                                    <p:animEffect transition="in" filter="fade">
                                      <p:cBhvr>
                                        <p:cTn id="22" dur="500"/>
                                        <p:tgtEl>
                                          <p:spTgt spid="11271">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71"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TextBox 5" hidden="1"/>
          <p:cNvSpPr txBox="1"/>
          <p:nvPr/>
        </p:nvSpPr>
        <p:spPr>
          <a:xfrm>
            <a:off x="3462973" y="1954213"/>
            <a:ext cx="1943100" cy="368300"/>
          </a:xfrm>
          <a:prstGeom prst="rect">
            <a:avLst/>
          </a:prstGeom>
          <a:noFill/>
          <a:ln w="9525">
            <a:noFill/>
          </a:ln>
        </p:spPr>
        <p:txBody>
          <a:bodyPr>
            <a:spAutoFit/>
          </a:bodyPr>
          <a:p>
            <a:pPr eaLnBrk="1" hangingPunct="1"/>
            <a:r>
              <a:rPr lang="zh-CN" altLang="en-US" dirty="0">
                <a:latin typeface="微软雅黑" panose="020B0503020204020204" pitchFamily="34" charset="-122"/>
                <a:ea typeface="微软雅黑" panose="020B0503020204020204" pitchFamily="34" charset="-122"/>
              </a:rPr>
              <a:t>点击添加文本</a:t>
            </a:r>
            <a:endParaRPr lang="zh-CN" altLang="en-US" dirty="0">
              <a:latin typeface="微软雅黑" panose="020B0503020204020204" pitchFamily="34" charset="-122"/>
              <a:ea typeface="微软雅黑" panose="020B0503020204020204" pitchFamily="34" charset="-122"/>
            </a:endParaRPr>
          </a:p>
        </p:txBody>
      </p:sp>
      <p:sp>
        <p:nvSpPr>
          <p:cNvPr id="11267" name="矩形 6" hidden="1"/>
          <p:cNvSpPr/>
          <p:nvPr/>
        </p:nvSpPr>
        <p:spPr>
          <a:xfrm>
            <a:off x="3462973" y="3025775"/>
            <a:ext cx="1471613" cy="645160"/>
          </a:xfrm>
          <a:prstGeom prst="rect">
            <a:avLst/>
          </a:prstGeom>
          <a:noFill/>
          <a:ln w="9525">
            <a:noFill/>
          </a:ln>
        </p:spPr>
        <p:txBody>
          <a:bodyPr>
            <a:spAutoFit/>
          </a:bodyPr>
          <a:p>
            <a:pPr eaLnBrk="1" hangingPunct="1"/>
            <a:r>
              <a:rPr lang="zh-CN" altLang="en-US" dirty="0">
                <a:latin typeface="微软雅黑" panose="020B0503020204020204" pitchFamily="34" charset="-122"/>
                <a:ea typeface="微软雅黑" panose="020B0503020204020204" pitchFamily="34" charset="-122"/>
              </a:rPr>
              <a:t>点击添加文本</a:t>
            </a:r>
            <a:endParaRPr lang="zh-CN" altLang="en-US" dirty="0">
              <a:latin typeface="微软雅黑" panose="020B0503020204020204" pitchFamily="34" charset="-122"/>
              <a:ea typeface="微软雅黑" panose="020B0503020204020204" pitchFamily="34" charset="-122"/>
            </a:endParaRPr>
          </a:p>
        </p:txBody>
      </p:sp>
      <p:sp>
        <p:nvSpPr>
          <p:cNvPr id="11268" name="矩形 7" hidden="1"/>
          <p:cNvSpPr/>
          <p:nvPr/>
        </p:nvSpPr>
        <p:spPr>
          <a:xfrm>
            <a:off x="3534411" y="4240213"/>
            <a:ext cx="1471612" cy="645160"/>
          </a:xfrm>
          <a:prstGeom prst="rect">
            <a:avLst/>
          </a:prstGeom>
          <a:noFill/>
          <a:ln w="9525">
            <a:noFill/>
          </a:ln>
        </p:spPr>
        <p:txBody>
          <a:bodyPr>
            <a:spAutoFit/>
          </a:bodyPr>
          <a:p>
            <a:pPr eaLnBrk="1" hangingPunct="1"/>
            <a:r>
              <a:rPr lang="zh-CN" altLang="en-US" dirty="0">
                <a:latin typeface="微软雅黑" panose="020B0503020204020204" pitchFamily="34" charset="-122"/>
                <a:ea typeface="微软雅黑" panose="020B0503020204020204" pitchFamily="34" charset="-122"/>
              </a:rPr>
              <a:t>点击添加文本</a:t>
            </a:r>
            <a:endParaRPr lang="zh-CN" altLang="en-US" dirty="0">
              <a:latin typeface="微软雅黑" panose="020B0503020204020204" pitchFamily="34" charset="-122"/>
              <a:ea typeface="微软雅黑" panose="020B0503020204020204" pitchFamily="34" charset="-122"/>
            </a:endParaRPr>
          </a:p>
        </p:txBody>
      </p:sp>
      <p:sp>
        <p:nvSpPr>
          <p:cNvPr id="11269" name="矩形 8" hidden="1"/>
          <p:cNvSpPr/>
          <p:nvPr/>
        </p:nvSpPr>
        <p:spPr>
          <a:xfrm>
            <a:off x="3534411" y="5526088"/>
            <a:ext cx="1471612" cy="645160"/>
          </a:xfrm>
          <a:prstGeom prst="rect">
            <a:avLst/>
          </a:prstGeom>
          <a:noFill/>
          <a:ln w="9525">
            <a:noFill/>
          </a:ln>
        </p:spPr>
        <p:txBody>
          <a:bodyPr>
            <a:spAutoFit/>
          </a:bodyPr>
          <a:p>
            <a:pPr eaLnBrk="1" hangingPunct="1"/>
            <a:r>
              <a:rPr lang="zh-CN" altLang="en-US" dirty="0">
                <a:latin typeface="微软雅黑" panose="020B0503020204020204" pitchFamily="34" charset="-122"/>
                <a:ea typeface="微软雅黑" panose="020B0503020204020204" pitchFamily="34" charset="-122"/>
              </a:rPr>
              <a:t>点击添加文本</a:t>
            </a:r>
            <a:endParaRPr lang="zh-CN" altLang="en-US" dirty="0">
              <a:latin typeface="微软雅黑" panose="020B0503020204020204" pitchFamily="34" charset="-122"/>
              <a:ea typeface="微软雅黑" panose="020B0503020204020204" pitchFamily="34" charset="-122"/>
            </a:endParaRPr>
          </a:p>
        </p:txBody>
      </p:sp>
      <p:sp>
        <p:nvSpPr>
          <p:cNvPr id="5122" name="标题 1"/>
          <p:cNvSpPr txBox="1">
            <a:spLocks noGrp="1"/>
          </p:cNvSpPr>
          <p:nvPr>
            <p:custDataLst>
              <p:tags r:id="rId1"/>
            </p:custDataLst>
          </p:nvPr>
        </p:nvSpPr>
        <p:spPr>
          <a:xfrm>
            <a:off x="252000" y="576000"/>
            <a:ext cx="6642100" cy="953135"/>
          </a:xfrm>
          <a:prstGeom prst="rect">
            <a:avLst/>
          </a:prstGeom>
          <a:noFill/>
        </p:spPr>
        <p:txBody>
          <a:bodyPr vert="horz" wrap="square" lIns="91440" tIns="45720" rIns="91440" bIns="45720" rtlCol="0" anchor="t" anchorCtr="0">
            <a:spAutoFit/>
          </a:bodyPr>
          <a:lstStyle>
            <a:lvl1pPr algn="l" defTabSz="1218565" rtl="0" eaLnBrk="1" latinLnBrk="0" hangingPunct="1">
              <a:spcBef>
                <a:spcPct val="0"/>
              </a:spcBef>
              <a:buNone/>
              <a:defRPr sz="3600" kern="1200">
                <a:solidFill>
                  <a:schemeClr val="tx1"/>
                </a:solidFill>
                <a:latin typeface="宋体" panose="02010600030101010101" pitchFamily="2" charset="-122"/>
                <a:ea typeface="宋体" panose="02010600030101010101" pitchFamily="2" charset="-122"/>
                <a:cs typeface="+mj-cs"/>
              </a:defRPr>
            </a:lvl1pPr>
          </a:lstStyle>
          <a:p>
            <a:pPr lvl="0" algn="l" defTabSz="914400">
              <a:lnSpc>
                <a:spcPct val="200000"/>
              </a:lnSpc>
              <a:buClrTx/>
              <a:buSzTx/>
              <a:buFontTx/>
            </a:pPr>
            <a:r>
              <a:rPr lang="zh-CN" b="1" dirty="0" smtClean="0">
                <a:latin typeface="微软雅黑" panose="020B0503020204020204" pitchFamily="34" charset="-122"/>
                <a:ea typeface="微软雅黑" panose="020B0503020204020204" pitchFamily="34" charset="-122"/>
                <a:cs typeface="宋体" panose="02010600030101010101" pitchFamily="2" charset="-122"/>
                <a:sym typeface="+mn-ea"/>
              </a:rPr>
              <a:t>【算法分析】</a:t>
            </a:r>
            <a:endParaRPr lang="zh-CN" b="1" dirty="0" smtClean="0">
              <a:latin typeface="微软雅黑" panose="020B0503020204020204" pitchFamily="34" charset="-122"/>
              <a:ea typeface="微软雅黑" panose="020B0503020204020204" pitchFamily="34" charset="-122"/>
              <a:cs typeface="宋体" panose="02010600030101010101" pitchFamily="2" charset="-122"/>
              <a:sym typeface="+mn-ea"/>
            </a:endParaRPr>
          </a:p>
        </p:txBody>
      </p:sp>
      <p:pic>
        <p:nvPicPr>
          <p:cNvPr id="11272" name="Picture 2" descr="http://img2.imgtn.bdimg.com/it/u=986036024,2941713750&amp;fm=21&amp;gp=0.jpg"/>
          <p:cNvPicPr>
            <a:picLocks noChangeAspect="1"/>
          </p:cNvPicPr>
          <p:nvPr>
            <p:custDataLst>
              <p:tags r:id="rId2"/>
            </p:custDataLst>
          </p:nvPr>
        </p:nvPicPr>
        <p:blipFill>
          <a:blip r:embed="rId3">
            <a:clrChange>
              <a:clrFrom>
                <a:srgbClr val="FFFFFF"/>
              </a:clrFrom>
              <a:clrTo>
                <a:srgbClr val="FFFFFF">
                  <a:alpha val="0"/>
                </a:srgbClr>
              </a:clrTo>
            </a:clrChange>
          </a:blip>
          <a:stretch>
            <a:fillRect/>
          </a:stretch>
        </p:blipFill>
        <p:spPr>
          <a:xfrm>
            <a:off x="8252143" y="980123"/>
            <a:ext cx="3539214" cy="1207008"/>
          </a:xfrm>
          <a:prstGeom prst="rect">
            <a:avLst/>
          </a:prstGeom>
          <a:noFill/>
          <a:ln w="9525">
            <a:noFill/>
          </a:ln>
        </p:spPr>
      </p:pic>
      <p:sp>
        <p:nvSpPr>
          <p:cNvPr id="11271" name="内容占位符 13"/>
          <p:cNvSpPr>
            <a:spLocks noGrp="1"/>
          </p:cNvSpPr>
          <p:nvPr>
            <p:ph idx="4294967295"/>
          </p:nvPr>
        </p:nvSpPr>
        <p:spPr>
          <a:xfrm>
            <a:off x="504000" y="1800000"/>
            <a:ext cx="6427470" cy="3992880"/>
          </a:xfrm>
        </p:spPr>
        <p:txBody>
          <a:bodyPr vert="horz" wrap="square" lIns="91440" tIns="45720" rIns="91440" bIns="45720" rtlCol="0" anchor="t" anchorCtr="0">
            <a:noAutofit/>
          </a:bodyPr>
          <a:p>
            <a:pPr marL="0" lvl="0" algn="l" fontAlgn="auto">
              <a:lnSpc>
                <a:spcPct val="160000"/>
              </a:lnSpc>
              <a:spcBef>
                <a:spcPts val="0"/>
              </a:spcBef>
              <a:spcAft>
                <a:spcPts val="0"/>
              </a:spcAft>
              <a:buSzTx/>
              <a:buNone/>
            </a:pPr>
            <a:r>
              <a:rPr lang="zh-CN" altLang="en-US" sz="2200" dirty="0">
                <a:latin typeface="微软雅黑" panose="020B0503020204020204" pitchFamily="34" charset="-122"/>
                <a:ea typeface="微软雅黑" panose="020B0503020204020204" pitchFamily="34" charset="-122"/>
                <a:cs typeface="微软雅黑" panose="020B0503020204020204" pitchFamily="34" charset="-122"/>
                <a:sym typeface="+mn-ea"/>
              </a:rPr>
              <a:t>另一种思路：</a:t>
            </a:r>
            <a:endParaRPr lang="zh-CN" altLang="en-US"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algn="l" fontAlgn="auto">
              <a:lnSpc>
                <a:spcPct val="160000"/>
              </a:lnSpc>
              <a:spcBef>
                <a:spcPts val="0"/>
              </a:spcBef>
              <a:spcAft>
                <a:spcPts val="0"/>
              </a:spcAft>
              <a:buSzTx/>
              <a:buNone/>
            </a:pPr>
            <a:r>
              <a:rPr lang="zh-CN" altLang="en-US" sz="2200" dirty="0">
                <a:latin typeface="微软雅黑" panose="020B0503020204020204" pitchFamily="34" charset="-122"/>
                <a:ea typeface="微软雅黑" panose="020B0503020204020204" pitchFamily="34" charset="-122"/>
                <a:cs typeface="微软雅黑" panose="020B0503020204020204" pitchFamily="34" charset="-122"/>
                <a:sym typeface="+mn-ea"/>
              </a:rPr>
              <a:t>以默契值而非武将为分析对象。</a:t>
            </a:r>
            <a:endParaRPr lang="zh-CN" altLang="en-US"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algn="l" fontAlgn="auto">
              <a:lnSpc>
                <a:spcPct val="160000"/>
              </a:lnSpc>
              <a:spcBef>
                <a:spcPts val="0"/>
              </a:spcBef>
              <a:spcAft>
                <a:spcPts val="0"/>
              </a:spcAft>
              <a:buSzTx/>
              <a:buNone/>
            </a:pPr>
            <a:r>
              <a:rPr lang="zh-CN" altLang="en-US" sz="2200" dirty="0">
                <a:latin typeface="微软雅黑" panose="020B0503020204020204" pitchFamily="34" charset="-122"/>
                <a:ea typeface="微软雅黑" panose="020B0503020204020204" pitchFamily="34" charset="-122"/>
                <a:cs typeface="微软雅黑" panose="020B0503020204020204" pitchFamily="34" charset="-122"/>
                <a:sym typeface="+mn-ea"/>
              </a:rPr>
              <a:t>则小涵能拿到的最大默契值是多少？</a:t>
            </a:r>
            <a:endParaRPr lang="zh-CN" altLang="en-US"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algn="l" fontAlgn="auto">
              <a:lnSpc>
                <a:spcPct val="160000"/>
              </a:lnSpc>
              <a:spcBef>
                <a:spcPts val="0"/>
              </a:spcBef>
              <a:spcAft>
                <a:spcPts val="0"/>
              </a:spcAft>
              <a:buSzTx/>
              <a:buNone/>
            </a:pPr>
            <a:r>
              <a:rPr lang="zh-CN" altLang="en-US" sz="2200" dirty="0">
                <a:latin typeface="微软雅黑" panose="020B0503020204020204" pitchFamily="34" charset="-122"/>
                <a:ea typeface="微软雅黑" panose="020B0503020204020204" pitchFamily="34" charset="-122"/>
                <a:cs typeface="微软雅黑" panose="020B0503020204020204" pitchFamily="34" charset="-122"/>
                <a:sym typeface="+mn-ea"/>
              </a:rPr>
              <a:t>对默契值排序：</a:t>
            </a:r>
            <a:r>
              <a:rPr lang="en-US" altLang="zh-CN" sz="2200" dirty="0">
                <a:latin typeface="微软雅黑" panose="020B0503020204020204" pitchFamily="34" charset="-122"/>
                <a:ea typeface="微软雅黑" panose="020B0503020204020204" pitchFamily="34" charset="-122"/>
                <a:cs typeface="微软雅黑" panose="020B0503020204020204" pitchFamily="34" charset="-122"/>
                <a:sym typeface="+mn-ea"/>
              </a:rPr>
              <a:t>33 32 29 28 …………</a:t>
            </a:r>
            <a:endParaRPr lang="en-US" altLang="zh-CN"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algn="l" fontAlgn="auto">
              <a:lnSpc>
                <a:spcPct val="160000"/>
              </a:lnSpc>
              <a:spcBef>
                <a:spcPts val="0"/>
              </a:spcBef>
              <a:spcAft>
                <a:spcPts val="0"/>
              </a:spcAft>
              <a:buSzTx/>
              <a:buNone/>
            </a:pPr>
            <a:r>
              <a:rPr lang="zh-CN" altLang="en-US" sz="2200" dirty="0">
                <a:latin typeface="微软雅黑" panose="020B0503020204020204" pitchFamily="34" charset="-122"/>
                <a:ea typeface="微软雅黑" panose="020B0503020204020204" pitchFamily="34" charset="-122"/>
                <a:cs typeface="微软雅黑" panose="020B0503020204020204" pitchFamily="34" charset="-122"/>
                <a:sym typeface="+mn-ea"/>
              </a:rPr>
              <a:t>由于小涵是先手，能拿到的最大默契值一定是</a:t>
            </a:r>
            <a:br>
              <a:rPr lang="zh-CN" altLang="en-US" sz="2200" dirty="0">
                <a:latin typeface="微软雅黑" panose="020B0503020204020204" pitchFamily="34" charset="-122"/>
                <a:ea typeface="微软雅黑" panose="020B0503020204020204" pitchFamily="34" charset="-122"/>
                <a:cs typeface="微软雅黑" panose="020B0503020204020204" pitchFamily="34" charset="-122"/>
                <a:sym typeface="+mn-ea"/>
              </a:rPr>
            </a:br>
            <a:r>
              <a:rPr lang="zh-CN" altLang="en-US" sz="2200" dirty="0">
                <a:latin typeface="微软雅黑" panose="020B0503020204020204" pitchFamily="34" charset="-122"/>
                <a:ea typeface="微软雅黑" panose="020B0503020204020204" pitchFamily="34" charset="-122"/>
                <a:cs typeface="微软雅黑" panose="020B0503020204020204" pitchFamily="34" charset="-122"/>
                <a:sym typeface="+mn-ea"/>
              </a:rPr>
              <a:t>小涵先拿到。</a:t>
            </a:r>
            <a:endParaRPr lang="zh-CN" altLang="en-US"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algn="l" fontAlgn="auto">
              <a:lnSpc>
                <a:spcPct val="160000"/>
              </a:lnSpc>
              <a:spcBef>
                <a:spcPts val="0"/>
              </a:spcBef>
              <a:spcAft>
                <a:spcPts val="0"/>
              </a:spcAft>
              <a:buSzTx/>
              <a:buNone/>
            </a:pPr>
            <a:r>
              <a:rPr lang="zh-CN" altLang="en-US" sz="2200" dirty="0">
                <a:latin typeface="微软雅黑" panose="020B0503020204020204" pitchFamily="34" charset="-122"/>
                <a:ea typeface="微软雅黑" panose="020B0503020204020204" pitchFamily="34" charset="-122"/>
                <a:cs typeface="微软雅黑" panose="020B0503020204020204" pitchFamily="34" charset="-122"/>
                <a:sym typeface="+mn-ea"/>
              </a:rPr>
              <a:t>问题转变为：哪一种默契值是必能拿到的？</a:t>
            </a:r>
            <a:endParaRPr lang="zh-CN" altLang="en-US"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algn="l">
              <a:lnSpc>
                <a:spcPct val="160000"/>
              </a:lnSpc>
              <a:spcBef>
                <a:spcPts val="600"/>
              </a:spcBef>
              <a:spcAft>
                <a:spcPts val="0"/>
              </a:spcAft>
              <a:buSzTx/>
              <a:buNone/>
            </a:pPr>
            <a:endParaRPr lang="zh-CN" altLang="en-US"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graphicFrame>
        <p:nvGraphicFramePr>
          <p:cNvPr id="2" name="表格 1"/>
          <p:cNvGraphicFramePr>
            <a:graphicFrameLocks noGrp="1"/>
          </p:cNvGraphicFramePr>
          <p:nvPr>
            <p:custDataLst>
              <p:tags r:id="rId4"/>
            </p:custDataLst>
          </p:nvPr>
        </p:nvGraphicFramePr>
        <p:xfrm>
          <a:off x="7960815" y="2160000"/>
          <a:ext cx="3276600" cy="3280410"/>
        </p:xfrm>
        <a:graphic>
          <a:graphicData uri="http://schemas.openxmlformats.org/drawingml/2006/table">
            <a:tbl>
              <a:tblPr/>
              <a:tblGrid>
                <a:gridCol w="467995"/>
                <a:gridCol w="468630"/>
                <a:gridCol w="466725"/>
                <a:gridCol w="467995"/>
                <a:gridCol w="468630"/>
                <a:gridCol w="467995"/>
                <a:gridCol w="468630"/>
              </a:tblGrid>
              <a:tr h="468630">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endParaRPr kumimoji="0" lang="zh-CN" altLang="en-US" sz="1800" b="0" i="0" u="none" strike="noStrike" cap="none" normalizeH="0" baseline="0" dirty="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r>
                        <a:rPr kumimoji="0" lang="en-US" altLang="zh-CN" sz="1800" b="0" i="0" u="none" strike="noStrike" cap="none" normalizeH="0" baseline="0" dirty="0" smtClean="0">
                          <a:ln>
                            <a:noFill/>
                          </a:ln>
                          <a:solidFill>
                            <a:srgbClr val="339AF1"/>
                          </a:solidFill>
                          <a:effectLst/>
                          <a:latin typeface="微软雅黑" panose="020B0503020204020204" pitchFamily="34" charset="-122"/>
                          <a:ea typeface="微软雅黑" panose="020B0503020204020204" pitchFamily="34" charset="-122"/>
                        </a:rPr>
                        <a:t>1</a:t>
                      </a:r>
                      <a:endParaRPr kumimoji="0" lang="zh-CN" altLang="en-US" sz="1800" b="0" i="0" u="none" strike="noStrike" cap="none" normalizeH="0" baseline="0" dirty="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r>
                        <a:rPr kumimoji="0" lang="en-US" altLang="zh-CN" sz="1800" b="0" i="0" u="none" strike="noStrike" cap="none" normalizeH="0" baseline="0" dirty="0" smtClean="0">
                          <a:ln>
                            <a:noFill/>
                          </a:ln>
                          <a:solidFill>
                            <a:srgbClr val="339AF1"/>
                          </a:solidFill>
                          <a:effectLst/>
                          <a:latin typeface="微软雅黑" panose="020B0503020204020204" pitchFamily="34" charset="-122"/>
                          <a:ea typeface="微软雅黑" panose="020B0503020204020204" pitchFamily="34" charset="-122"/>
                        </a:rPr>
                        <a:t>2</a:t>
                      </a:r>
                      <a:endParaRPr kumimoji="0" lang="zh-CN" altLang="en-US" sz="1800" b="0" i="0" u="none" strike="noStrike" cap="none" normalizeH="0" baseline="0" dirty="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r>
                        <a:rPr kumimoji="0" lang="en-US" altLang="zh-CN" sz="1800" b="0" i="0" u="none" strike="noStrike" cap="none" normalizeH="0" baseline="0" dirty="0" smtClean="0">
                          <a:ln>
                            <a:noFill/>
                          </a:ln>
                          <a:solidFill>
                            <a:srgbClr val="339AF1"/>
                          </a:solidFill>
                          <a:effectLst/>
                          <a:latin typeface="微软雅黑" panose="020B0503020204020204" pitchFamily="34" charset="-122"/>
                          <a:ea typeface="微软雅黑" panose="020B0503020204020204" pitchFamily="34" charset="-122"/>
                        </a:rPr>
                        <a:t>3</a:t>
                      </a:r>
                      <a:endParaRPr kumimoji="0" lang="zh-CN" altLang="en-US" sz="1800" b="0" i="0" u="none" strike="noStrike" cap="none" normalizeH="0" baseline="0" dirty="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r>
                        <a:rPr kumimoji="0" lang="en-US" altLang="zh-CN" sz="18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rPr>
                        <a:t>4</a:t>
                      </a:r>
                      <a:endParaRPr kumimoji="0" lang="zh-CN" altLang="en-US" sz="18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r>
                        <a:rPr kumimoji="0" lang="en-US" altLang="zh-CN" sz="18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rPr>
                        <a:t>5</a:t>
                      </a:r>
                      <a:endParaRPr kumimoji="0" lang="zh-CN" altLang="en-US" sz="18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r>
                        <a:rPr kumimoji="0" lang="en-US" altLang="zh-CN" sz="1800" b="0" i="0" u="none" strike="noStrike" cap="none" normalizeH="0" baseline="0" dirty="0" smtClean="0">
                          <a:ln>
                            <a:noFill/>
                          </a:ln>
                          <a:solidFill>
                            <a:srgbClr val="339AF1"/>
                          </a:solidFill>
                          <a:effectLst/>
                          <a:latin typeface="微软雅黑" panose="020B0503020204020204" pitchFamily="34" charset="-122"/>
                          <a:ea typeface="微软雅黑" panose="020B0503020204020204" pitchFamily="34" charset="-122"/>
                        </a:rPr>
                        <a:t>6</a:t>
                      </a:r>
                      <a:endParaRPr kumimoji="0" lang="zh-CN" altLang="en-US" sz="1800" b="0" i="0" u="none" strike="noStrike" cap="none" normalizeH="0" baseline="0" dirty="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r>
              <a:tr h="468630">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r>
                        <a:rPr kumimoji="0" lang="en-US" altLang="zh-CN" sz="18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rPr>
                        <a:t>1</a:t>
                      </a:r>
                      <a:endParaRPr kumimoji="0" lang="zh-CN" altLang="en-US" sz="18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endParaRPr kumimoji="0" lang="zh-CN" altLang="en-US" sz="1800" b="0" i="0" u="none" strike="noStrike" cap="none" normalizeH="0" baseline="0" dirty="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r>
                        <a:rPr kumimoji="0" lang="en-US" altLang="zh-CN" sz="1800" b="0" i="0" u="none" strike="noStrike" cap="none" normalizeH="0" baseline="0" dirty="0" smtClean="0">
                          <a:ln>
                            <a:noFill/>
                          </a:ln>
                          <a:solidFill>
                            <a:srgbClr val="339AF1"/>
                          </a:solidFill>
                          <a:effectLst/>
                          <a:latin typeface="微软雅黑" panose="020B0503020204020204" pitchFamily="34" charset="-122"/>
                          <a:ea typeface="微软雅黑" panose="020B0503020204020204" pitchFamily="34" charset="-122"/>
                        </a:rPr>
                        <a:t>5</a:t>
                      </a:r>
                      <a:endParaRPr kumimoji="0" lang="zh-CN" altLang="en-US" sz="1800" b="0" i="0" u="none" strike="noStrike" cap="none" normalizeH="0" baseline="0" dirty="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r>
                        <a:rPr kumimoji="0" lang="en-US" altLang="zh-CN" sz="18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rPr>
                        <a:t>28</a:t>
                      </a:r>
                      <a:endParaRPr kumimoji="0" lang="zh-CN" altLang="en-US" sz="18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r>
                        <a:rPr kumimoji="0" lang="en-US" altLang="zh-CN" sz="18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rPr>
                        <a:t>16</a:t>
                      </a:r>
                      <a:endParaRPr kumimoji="0" lang="zh-CN" altLang="en-US" sz="18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r>
                        <a:rPr kumimoji="0" lang="en-US" altLang="zh-CN" sz="18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rPr>
                        <a:t>29</a:t>
                      </a:r>
                      <a:endParaRPr kumimoji="0" lang="zh-CN" altLang="en-US" sz="18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r>
                        <a:rPr kumimoji="0" lang="en-US" altLang="zh-CN" sz="18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rPr>
                        <a:t>27</a:t>
                      </a:r>
                      <a:endParaRPr kumimoji="0" lang="zh-CN" altLang="en-US" sz="18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r>
              <a:tr h="468630">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r>
                        <a:rPr kumimoji="0" lang="en-US" altLang="zh-CN" sz="18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rPr>
                        <a:t>2</a:t>
                      </a:r>
                      <a:endParaRPr kumimoji="0" lang="zh-CN" altLang="en-US" sz="18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endParaRPr kumimoji="0" lang="en-US" altLang="zh-CN" sz="18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endParaRPr kumimoji="0" lang="zh-CN" altLang="en-US" sz="1800" b="0" i="0" u="none" strike="noStrike" cap="none" normalizeH="0" baseline="0" dirty="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r>
                        <a:rPr kumimoji="0" lang="en-US" altLang="zh-CN" sz="1800" b="0" i="0" u="none" strike="noStrike" cap="none" normalizeH="0" baseline="0" dirty="0" smtClean="0">
                          <a:ln>
                            <a:noFill/>
                          </a:ln>
                          <a:solidFill>
                            <a:srgbClr val="339AF1"/>
                          </a:solidFill>
                          <a:effectLst/>
                          <a:latin typeface="微软雅黑" panose="020B0503020204020204" pitchFamily="34" charset="-122"/>
                          <a:ea typeface="微软雅黑" panose="020B0503020204020204" pitchFamily="34" charset="-122"/>
                        </a:rPr>
                        <a:t>23</a:t>
                      </a:r>
                      <a:endParaRPr kumimoji="0" lang="zh-CN" altLang="en-US" sz="1800" b="0" i="0" u="none" strike="noStrike" cap="none" normalizeH="0" baseline="0" dirty="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r>
                        <a:rPr kumimoji="0" lang="en-US" altLang="zh-CN" sz="18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rPr>
                        <a:t>3</a:t>
                      </a:r>
                      <a:endParaRPr kumimoji="0" lang="zh-CN" altLang="en-US" sz="18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r>
                        <a:rPr kumimoji="0" lang="en-US" altLang="zh-CN" sz="18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rPr>
                        <a:t>20</a:t>
                      </a:r>
                      <a:endParaRPr kumimoji="0" lang="zh-CN" altLang="en-US" sz="18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r>
                        <a:rPr kumimoji="0" lang="en-US" altLang="zh-CN" sz="18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rPr>
                        <a:t>1</a:t>
                      </a:r>
                      <a:endParaRPr kumimoji="0" lang="zh-CN" altLang="en-US" sz="18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r>
              <a:tr h="468630">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r>
                        <a:rPr kumimoji="0" lang="en-US" altLang="zh-CN" sz="18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rPr>
                        <a:t>3</a:t>
                      </a:r>
                      <a:endParaRPr kumimoji="0" lang="zh-CN" altLang="en-US" sz="18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endParaRPr kumimoji="0" lang="en-US" altLang="zh-CN" sz="18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endParaRPr kumimoji="0" lang="en-US" altLang="zh-CN" sz="18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endParaRPr kumimoji="0" lang="zh-CN" altLang="en-US" sz="1800" b="0" i="0" u="none" strike="noStrike" cap="none" normalizeH="0" baseline="0" dirty="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r>
                        <a:rPr kumimoji="0" lang="en-US" altLang="zh-CN" sz="1800" b="0" i="0" u="none" strike="noStrike" cap="none" normalizeH="0" baseline="0" dirty="0" smtClean="0">
                          <a:ln>
                            <a:noFill/>
                          </a:ln>
                          <a:solidFill>
                            <a:srgbClr val="339AF1"/>
                          </a:solidFill>
                          <a:effectLst/>
                          <a:latin typeface="微软雅黑" panose="020B0503020204020204" pitchFamily="34" charset="-122"/>
                          <a:ea typeface="微软雅黑" panose="020B0503020204020204" pitchFamily="34" charset="-122"/>
                        </a:rPr>
                        <a:t>8</a:t>
                      </a:r>
                      <a:endParaRPr kumimoji="0" lang="zh-CN" altLang="en-US" sz="1800" b="0" i="0" u="none" strike="noStrike" cap="none" normalizeH="0" baseline="0" dirty="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r>
                        <a:rPr kumimoji="0" lang="en-US" altLang="zh-CN" sz="18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rPr>
                        <a:t>32</a:t>
                      </a:r>
                      <a:endParaRPr kumimoji="0" lang="zh-CN" altLang="en-US" sz="18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r>
                        <a:rPr kumimoji="0" lang="en-US" altLang="zh-CN" sz="18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rPr>
                        <a:t>26</a:t>
                      </a:r>
                      <a:endParaRPr kumimoji="0" lang="zh-CN" altLang="en-US" sz="18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r>
              <a:tr h="468630">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r>
                        <a:rPr kumimoji="0" lang="en-US" altLang="zh-CN" sz="18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rPr>
                        <a:t>4</a:t>
                      </a:r>
                      <a:endParaRPr kumimoji="0" lang="zh-CN" altLang="en-US" sz="18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endParaRPr kumimoji="0" lang="en-US" altLang="zh-CN" sz="18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endParaRPr kumimoji="0" lang="en-US" altLang="zh-CN" sz="18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endParaRPr kumimoji="0" lang="en-US" altLang="zh-CN" sz="1800" b="0" i="0" u="none" strike="noStrike" cap="none" normalizeH="0" baseline="0" dirty="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endParaRPr kumimoji="0" lang="zh-CN" altLang="en-US" sz="1800" b="0" i="0" u="none" strike="noStrike" cap="none" normalizeH="0" baseline="0" dirty="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r>
                        <a:rPr kumimoji="0" lang="en-US" altLang="zh-CN" sz="1800" b="0" i="0" u="none" strike="noStrike" cap="none" normalizeH="0" baseline="0" dirty="0" smtClean="0">
                          <a:ln>
                            <a:noFill/>
                          </a:ln>
                          <a:solidFill>
                            <a:srgbClr val="339AF1"/>
                          </a:solidFill>
                          <a:effectLst/>
                          <a:latin typeface="微软雅黑" panose="020B0503020204020204" pitchFamily="34" charset="-122"/>
                          <a:ea typeface="微软雅黑" panose="020B0503020204020204" pitchFamily="34" charset="-122"/>
                        </a:rPr>
                        <a:t>33</a:t>
                      </a:r>
                      <a:endParaRPr kumimoji="0" lang="zh-CN" altLang="en-US" sz="1800" b="0" i="0" u="none" strike="noStrike" cap="none" normalizeH="0" baseline="0" dirty="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r>
                        <a:rPr kumimoji="0" lang="en-US" altLang="zh-CN" sz="18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rPr>
                        <a:t>11</a:t>
                      </a:r>
                      <a:endParaRPr kumimoji="0" lang="zh-CN" altLang="en-US" sz="18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r>
              <a:tr h="468630">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r>
                        <a:rPr kumimoji="0" lang="en-US" altLang="zh-CN" sz="18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rPr>
                        <a:t>5</a:t>
                      </a:r>
                      <a:endParaRPr kumimoji="0" lang="zh-CN" altLang="en-US" sz="18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endParaRPr kumimoji="0" lang="en-US" altLang="zh-CN" sz="18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endParaRPr kumimoji="0" lang="en-US" altLang="zh-CN" sz="18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endParaRPr kumimoji="0" lang="en-US" altLang="zh-CN" sz="18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endParaRPr kumimoji="0" lang="en-US" altLang="zh-CN" sz="1800" b="0" i="0" u="none" strike="noStrike" cap="none" normalizeH="0" baseline="0" dirty="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endParaRPr kumimoji="0" lang="zh-CN" altLang="en-US" sz="1800" b="0" i="0" u="none" strike="noStrike" cap="none" normalizeH="0" baseline="0" dirty="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r>
                        <a:rPr kumimoji="0" lang="en-US" altLang="zh-CN" sz="1800" b="0" i="0" u="none" strike="noStrike" cap="none" normalizeH="0" baseline="0" dirty="0" smtClean="0">
                          <a:ln>
                            <a:noFill/>
                          </a:ln>
                          <a:solidFill>
                            <a:srgbClr val="339AF1"/>
                          </a:solidFill>
                          <a:effectLst/>
                          <a:latin typeface="微软雅黑" panose="020B0503020204020204" pitchFamily="34" charset="-122"/>
                          <a:ea typeface="微软雅黑" panose="020B0503020204020204" pitchFamily="34" charset="-122"/>
                        </a:rPr>
                        <a:t>12</a:t>
                      </a:r>
                      <a:endParaRPr kumimoji="0" lang="zh-CN" altLang="en-US" sz="1800" b="0" i="0" u="none" strike="noStrike" cap="none" normalizeH="0" baseline="0" dirty="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r>
              <a:tr h="468630">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r>
                        <a:rPr kumimoji="0" lang="en-US" altLang="zh-CN" sz="18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rPr>
                        <a:t>6</a:t>
                      </a:r>
                      <a:endParaRPr kumimoji="0" lang="zh-CN" altLang="en-US" sz="18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endParaRPr kumimoji="0" lang="en-US" altLang="zh-CN" sz="18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endParaRPr kumimoji="0" lang="en-US" altLang="zh-CN" sz="18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endParaRPr kumimoji="0" lang="en-US" altLang="zh-CN" sz="18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endParaRPr kumimoji="0" lang="en-US" altLang="zh-CN" sz="18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endParaRPr kumimoji="0" lang="en-US" altLang="zh-CN" sz="1800" b="0" i="0" u="none" strike="noStrike" cap="none" normalizeH="0" baseline="0" dirty="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endParaRPr kumimoji="0" lang="zh-CN" altLang="en-US" sz="1800" b="0" i="0" u="none" strike="noStrike" cap="none" normalizeH="0" baseline="0" dirty="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r>
            </a:tbl>
          </a:graphicData>
        </a:graphic>
      </p:graphicFrame>
      <p:sp>
        <p:nvSpPr>
          <p:cNvPr id="20" name="五角星 19"/>
          <p:cNvSpPr/>
          <p:nvPr>
            <p:custDataLst>
              <p:tags r:id="rId5"/>
            </p:custDataLst>
          </p:nvPr>
        </p:nvSpPr>
        <p:spPr>
          <a:xfrm>
            <a:off x="10360660" y="4084955"/>
            <a:ext cx="360000" cy="360000"/>
          </a:xfrm>
          <a:prstGeom prst="star5">
            <a:avLst/>
          </a:prstGeom>
          <a:solidFill>
            <a:srgbClr val="FF0000">
              <a:alpha val="40000"/>
            </a:srgbClr>
          </a:solidFill>
          <a:ln w="28575">
            <a:noFill/>
          </a:ln>
          <a:extLst>
            <a:ext uri="{909E8E84-426E-40DD-AFC4-6F175D3DCCD1}">
              <a14:hiddenFill xmlns:a14="http://schemas.microsoft.com/office/drawing/2010/main">
                <a:solidFill>
                  <a:schemeClr val="accent4"/>
                </a:solidFill>
              </a14:hiddenFill>
            </a:ext>
          </a:extLst>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zh-CN" altLang="en-US"/>
          </a:p>
        </p:txBody>
      </p:sp>
      <p:sp>
        <p:nvSpPr>
          <p:cNvPr id="24" name="心形 23"/>
          <p:cNvSpPr/>
          <p:nvPr>
            <p:custDataLst>
              <p:tags r:id="rId6"/>
            </p:custDataLst>
          </p:nvPr>
        </p:nvSpPr>
        <p:spPr>
          <a:xfrm>
            <a:off x="10358755" y="3636010"/>
            <a:ext cx="324000" cy="324000"/>
          </a:xfrm>
          <a:prstGeom prst="heart">
            <a:avLst/>
          </a:prstGeom>
          <a:solidFill>
            <a:srgbClr val="FF0000">
              <a:alpha val="35000"/>
            </a:srgbClr>
          </a:solidFill>
          <a:ln w="38100">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271">
                                            <p:txEl>
                                              <p:pRg st="0" end="0"/>
                                            </p:txEl>
                                          </p:spTgt>
                                        </p:tgtEl>
                                        <p:attrNameLst>
                                          <p:attrName>style.visibility</p:attrName>
                                        </p:attrNameLst>
                                      </p:cBhvr>
                                      <p:to>
                                        <p:strVal val="visible"/>
                                      </p:to>
                                    </p:set>
                                    <p:animEffect transition="in" filter="fade">
                                      <p:cBhvr>
                                        <p:cTn id="7" dur="500"/>
                                        <p:tgtEl>
                                          <p:spTgt spid="1127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271">
                                            <p:txEl>
                                              <p:pRg st="1" end="1"/>
                                            </p:txEl>
                                          </p:spTgt>
                                        </p:tgtEl>
                                        <p:attrNameLst>
                                          <p:attrName>style.visibility</p:attrName>
                                        </p:attrNameLst>
                                      </p:cBhvr>
                                      <p:to>
                                        <p:strVal val="visible"/>
                                      </p:to>
                                    </p:set>
                                    <p:animEffect transition="in" filter="fade">
                                      <p:cBhvr>
                                        <p:cTn id="12" dur="500"/>
                                        <p:tgtEl>
                                          <p:spTgt spid="1127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271">
                                            <p:txEl>
                                              <p:pRg st="2" end="2"/>
                                            </p:txEl>
                                          </p:spTgt>
                                        </p:tgtEl>
                                        <p:attrNameLst>
                                          <p:attrName>style.visibility</p:attrName>
                                        </p:attrNameLst>
                                      </p:cBhvr>
                                      <p:to>
                                        <p:strVal val="visible"/>
                                      </p:to>
                                    </p:set>
                                    <p:animEffect transition="in" filter="fade">
                                      <p:cBhvr>
                                        <p:cTn id="17" dur="500"/>
                                        <p:tgtEl>
                                          <p:spTgt spid="1127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271">
                                            <p:txEl>
                                              <p:pRg st="3" end="3"/>
                                            </p:txEl>
                                          </p:spTgt>
                                        </p:tgtEl>
                                        <p:attrNameLst>
                                          <p:attrName>style.visibility</p:attrName>
                                        </p:attrNameLst>
                                      </p:cBhvr>
                                      <p:to>
                                        <p:strVal val="visible"/>
                                      </p:to>
                                    </p:set>
                                    <p:animEffect transition="in" filter="fade">
                                      <p:cBhvr>
                                        <p:cTn id="22" dur="500"/>
                                        <p:tgtEl>
                                          <p:spTgt spid="1127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1271">
                                            <p:txEl>
                                              <p:pRg st="4" end="4"/>
                                            </p:txEl>
                                          </p:spTgt>
                                        </p:tgtEl>
                                        <p:attrNameLst>
                                          <p:attrName>style.visibility</p:attrName>
                                        </p:attrNameLst>
                                      </p:cBhvr>
                                      <p:to>
                                        <p:strVal val="visible"/>
                                      </p:to>
                                    </p:set>
                                    <p:animEffect transition="in" filter="fade">
                                      <p:cBhvr>
                                        <p:cTn id="27" dur="500"/>
                                        <p:tgtEl>
                                          <p:spTgt spid="1127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1271">
                                            <p:txEl>
                                              <p:pRg st="5" end="5"/>
                                            </p:txEl>
                                          </p:spTgt>
                                        </p:tgtEl>
                                        <p:attrNameLst>
                                          <p:attrName>style.visibility</p:attrName>
                                        </p:attrNameLst>
                                      </p:cBhvr>
                                      <p:to>
                                        <p:strVal val="visible"/>
                                      </p:to>
                                    </p:set>
                                    <p:animEffect transition="in" filter="fade">
                                      <p:cBhvr>
                                        <p:cTn id="32" dur="500"/>
                                        <p:tgtEl>
                                          <p:spTgt spid="1127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71" grpId="0" uiExpand="1"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TextBox 5" hidden="1"/>
          <p:cNvSpPr txBox="1"/>
          <p:nvPr/>
        </p:nvSpPr>
        <p:spPr>
          <a:xfrm>
            <a:off x="3462973" y="1954213"/>
            <a:ext cx="1943100" cy="368300"/>
          </a:xfrm>
          <a:prstGeom prst="rect">
            <a:avLst/>
          </a:prstGeom>
          <a:noFill/>
          <a:ln w="9525">
            <a:noFill/>
          </a:ln>
        </p:spPr>
        <p:txBody>
          <a:bodyPr>
            <a:spAutoFit/>
          </a:bodyPr>
          <a:p>
            <a:pPr eaLnBrk="1" hangingPunct="1"/>
            <a:r>
              <a:rPr lang="zh-CN" altLang="en-US" dirty="0">
                <a:latin typeface="微软雅黑" panose="020B0503020204020204" pitchFamily="34" charset="-122"/>
                <a:ea typeface="微软雅黑" panose="020B0503020204020204" pitchFamily="34" charset="-122"/>
              </a:rPr>
              <a:t>点击添加文本</a:t>
            </a:r>
            <a:endParaRPr lang="zh-CN" altLang="en-US" dirty="0">
              <a:latin typeface="微软雅黑" panose="020B0503020204020204" pitchFamily="34" charset="-122"/>
              <a:ea typeface="微软雅黑" panose="020B0503020204020204" pitchFamily="34" charset="-122"/>
            </a:endParaRPr>
          </a:p>
        </p:txBody>
      </p:sp>
      <p:sp>
        <p:nvSpPr>
          <p:cNvPr id="11267" name="矩形 6" hidden="1"/>
          <p:cNvSpPr/>
          <p:nvPr/>
        </p:nvSpPr>
        <p:spPr>
          <a:xfrm>
            <a:off x="3462973" y="3025775"/>
            <a:ext cx="1471613" cy="645160"/>
          </a:xfrm>
          <a:prstGeom prst="rect">
            <a:avLst/>
          </a:prstGeom>
          <a:noFill/>
          <a:ln w="9525">
            <a:noFill/>
          </a:ln>
        </p:spPr>
        <p:txBody>
          <a:bodyPr>
            <a:spAutoFit/>
          </a:bodyPr>
          <a:p>
            <a:pPr eaLnBrk="1" hangingPunct="1"/>
            <a:r>
              <a:rPr lang="zh-CN" altLang="en-US" dirty="0">
                <a:latin typeface="微软雅黑" panose="020B0503020204020204" pitchFamily="34" charset="-122"/>
                <a:ea typeface="微软雅黑" panose="020B0503020204020204" pitchFamily="34" charset="-122"/>
              </a:rPr>
              <a:t>点击添加文本</a:t>
            </a:r>
            <a:endParaRPr lang="zh-CN" altLang="en-US" dirty="0">
              <a:latin typeface="微软雅黑" panose="020B0503020204020204" pitchFamily="34" charset="-122"/>
              <a:ea typeface="微软雅黑" panose="020B0503020204020204" pitchFamily="34" charset="-122"/>
            </a:endParaRPr>
          </a:p>
        </p:txBody>
      </p:sp>
      <p:sp>
        <p:nvSpPr>
          <p:cNvPr id="11268" name="矩形 7" hidden="1"/>
          <p:cNvSpPr/>
          <p:nvPr/>
        </p:nvSpPr>
        <p:spPr>
          <a:xfrm>
            <a:off x="3534411" y="4240213"/>
            <a:ext cx="1471612" cy="645160"/>
          </a:xfrm>
          <a:prstGeom prst="rect">
            <a:avLst/>
          </a:prstGeom>
          <a:noFill/>
          <a:ln w="9525">
            <a:noFill/>
          </a:ln>
        </p:spPr>
        <p:txBody>
          <a:bodyPr>
            <a:spAutoFit/>
          </a:bodyPr>
          <a:p>
            <a:pPr eaLnBrk="1" hangingPunct="1"/>
            <a:r>
              <a:rPr lang="zh-CN" altLang="en-US" dirty="0">
                <a:latin typeface="微软雅黑" panose="020B0503020204020204" pitchFamily="34" charset="-122"/>
                <a:ea typeface="微软雅黑" panose="020B0503020204020204" pitchFamily="34" charset="-122"/>
              </a:rPr>
              <a:t>点击添加文本</a:t>
            </a:r>
            <a:endParaRPr lang="zh-CN" altLang="en-US" dirty="0">
              <a:latin typeface="微软雅黑" panose="020B0503020204020204" pitchFamily="34" charset="-122"/>
              <a:ea typeface="微软雅黑" panose="020B0503020204020204" pitchFamily="34" charset="-122"/>
            </a:endParaRPr>
          </a:p>
        </p:txBody>
      </p:sp>
      <p:sp>
        <p:nvSpPr>
          <p:cNvPr id="11269" name="矩形 8" hidden="1"/>
          <p:cNvSpPr/>
          <p:nvPr/>
        </p:nvSpPr>
        <p:spPr>
          <a:xfrm>
            <a:off x="3534411" y="5526088"/>
            <a:ext cx="1471612" cy="645160"/>
          </a:xfrm>
          <a:prstGeom prst="rect">
            <a:avLst/>
          </a:prstGeom>
          <a:noFill/>
          <a:ln w="9525">
            <a:noFill/>
          </a:ln>
        </p:spPr>
        <p:txBody>
          <a:bodyPr>
            <a:spAutoFit/>
          </a:bodyPr>
          <a:p>
            <a:pPr eaLnBrk="1" hangingPunct="1"/>
            <a:r>
              <a:rPr lang="zh-CN" altLang="en-US" dirty="0">
                <a:latin typeface="微软雅黑" panose="020B0503020204020204" pitchFamily="34" charset="-122"/>
                <a:ea typeface="微软雅黑" panose="020B0503020204020204" pitchFamily="34" charset="-122"/>
              </a:rPr>
              <a:t>点击添加文本</a:t>
            </a:r>
            <a:endParaRPr lang="zh-CN" altLang="en-US" dirty="0">
              <a:latin typeface="微软雅黑" panose="020B0503020204020204" pitchFamily="34" charset="-122"/>
              <a:ea typeface="微软雅黑" panose="020B0503020204020204" pitchFamily="34" charset="-122"/>
            </a:endParaRPr>
          </a:p>
        </p:txBody>
      </p:sp>
      <p:sp>
        <p:nvSpPr>
          <p:cNvPr id="5122" name="标题 1"/>
          <p:cNvSpPr txBox="1">
            <a:spLocks noGrp="1"/>
          </p:cNvSpPr>
          <p:nvPr>
            <p:custDataLst>
              <p:tags r:id="rId1"/>
            </p:custDataLst>
          </p:nvPr>
        </p:nvSpPr>
        <p:spPr>
          <a:xfrm>
            <a:off x="252000" y="576000"/>
            <a:ext cx="6642100" cy="953135"/>
          </a:xfrm>
          <a:prstGeom prst="rect">
            <a:avLst/>
          </a:prstGeom>
          <a:noFill/>
        </p:spPr>
        <p:txBody>
          <a:bodyPr vert="horz" wrap="square" lIns="91440" tIns="45720" rIns="91440" bIns="45720" rtlCol="0" anchor="t" anchorCtr="0">
            <a:spAutoFit/>
          </a:bodyPr>
          <a:lstStyle>
            <a:lvl1pPr algn="l" defTabSz="1218565" rtl="0" eaLnBrk="1" latinLnBrk="0" hangingPunct="1">
              <a:spcBef>
                <a:spcPct val="0"/>
              </a:spcBef>
              <a:buNone/>
              <a:defRPr sz="3600" kern="1200">
                <a:solidFill>
                  <a:schemeClr val="tx1"/>
                </a:solidFill>
                <a:latin typeface="宋体" panose="02010600030101010101" pitchFamily="2" charset="-122"/>
                <a:ea typeface="宋体" panose="02010600030101010101" pitchFamily="2" charset="-122"/>
                <a:cs typeface="+mj-cs"/>
              </a:defRPr>
            </a:lvl1pPr>
          </a:lstStyle>
          <a:p>
            <a:pPr lvl="0" algn="l" defTabSz="914400">
              <a:lnSpc>
                <a:spcPct val="200000"/>
              </a:lnSpc>
              <a:buClrTx/>
              <a:buSzTx/>
              <a:buFontTx/>
            </a:pPr>
            <a:r>
              <a:rPr lang="zh-CN" b="1" dirty="0" smtClean="0">
                <a:latin typeface="微软雅黑" panose="020B0503020204020204" pitchFamily="34" charset="-122"/>
                <a:ea typeface="微软雅黑" panose="020B0503020204020204" pitchFamily="34" charset="-122"/>
                <a:cs typeface="宋体" panose="02010600030101010101" pitchFamily="2" charset="-122"/>
                <a:sym typeface="+mn-ea"/>
              </a:rPr>
              <a:t>【算法分析】</a:t>
            </a:r>
            <a:endParaRPr lang="zh-CN" b="1" dirty="0" smtClean="0">
              <a:latin typeface="微软雅黑" panose="020B0503020204020204" pitchFamily="34" charset="-122"/>
              <a:ea typeface="微软雅黑" panose="020B0503020204020204" pitchFamily="34" charset="-122"/>
              <a:cs typeface="宋体" panose="02010600030101010101" pitchFamily="2" charset="-122"/>
              <a:sym typeface="+mn-ea"/>
            </a:endParaRPr>
          </a:p>
        </p:txBody>
      </p:sp>
      <p:graphicFrame>
        <p:nvGraphicFramePr>
          <p:cNvPr id="32" name="表格 31"/>
          <p:cNvGraphicFramePr>
            <a:graphicFrameLocks noGrp="1"/>
          </p:cNvGraphicFramePr>
          <p:nvPr>
            <p:custDataLst>
              <p:tags r:id="rId2"/>
            </p:custDataLst>
          </p:nvPr>
        </p:nvGraphicFramePr>
        <p:xfrm>
          <a:off x="625476" y="1988820"/>
          <a:ext cx="3887470" cy="3886200"/>
        </p:xfrm>
        <a:graphic>
          <a:graphicData uri="http://schemas.openxmlformats.org/drawingml/2006/table">
            <a:tbl>
              <a:tblPr/>
              <a:tblGrid>
                <a:gridCol w="431800"/>
                <a:gridCol w="431800"/>
                <a:gridCol w="431800"/>
                <a:gridCol w="433070"/>
                <a:gridCol w="431800"/>
                <a:gridCol w="431800"/>
                <a:gridCol w="431800"/>
                <a:gridCol w="431800"/>
                <a:gridCol w="431800"/>
              </a:tblGrid>
              <a:tr h="431800">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endParaRPr kumimoji="0" lang="zh-CN" altLang="en-US" sz="16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r>
                        <a:rPr kumimoji="0" lang="en-US" altLang="zh-CN" sz="1600" b="0" i="0" u="none" strike="noStrike" cap="none" normalizeH="0" baseline="0" dirty="0" smtClean="0">
                          <a:ln>
                            <a:noFill/>
                          </a:ln>
                          <a:solidFill>
                            <a:srgbClr val="339AF1"/>
                          </a:solidFill>
                          <a:effectLst/>
                          <a:latin typeface="微软雅黑" panose="020B0503020204020204" pitchFamily="34" charset="-122"/>
                          <a:ea typeface="微软雅黑" panose="020B0503020204020204" pitchFamily="34" charset="-122"/>
                        </a:rPr>
                        <a:t>1</a:t>
                      </a:r>
                      <a:endParaRPr kumimoji="0" lang="zh-CN" altLang="en-US" sz="16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r>
                        <a:rPr kumimoji="0" lang="en-US" altLang="zh-CN"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rPr>
                        <a:t>2</a:t>
                      </a:r>
                      <a:endParaRPr kumimoji="0" lang="zh-CN" altLang="en-US" sz="1600" b="0"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r>
                        <a:rPr kumimoji="0" lang="en-US" altLang="zh-CN"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rPr>
                        <a:t>3</a:t>
                      </a:r>
                      <a:endParaRPr kumimoji="0" lang="zh-CN" altLang="en-US" sz="1600" b="0"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r>
                        <a:rPr kumimoji="0" lang="en-US" altLang="zh-CN"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rPr>
                        <a:t>4</a:t>
                      </a:r>
                      <a:endParaRPr kumimoji="0" lang="zh-CN" altLang="en-US" sz="1600" b="0"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r>
                        <a:rPr kumimoji="0" lang="en-US" altLang="zh-CN"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rPr>
                        <a:t>5</a:t>
                      </a:r>
                      <a:endParaRPr kumimoji="0" lang="zh-CN" altLang="en-US" sz="1600" b="0"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r>
                        <a:rPr kumimoji="0" lang="en-US" altLang="zh-CN"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rPr>
                        <a:t>6</a:t>
                      </a:r>
                      <a:endParaRPr kumimoji="0" lang="zh-CN" altLang="en-US" sz="1600" b="0"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r>
                        <a:rPr kumimoji="0" lang="en-US" altLang="zh-CN"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rPr>
                        <a:t>7</a:t>
                      </a:r>
                      <a:endParaRPr kumimoji="0" lang="zh-CN" altLang="en-US" sz="1600" b="0"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r>
                        <a:rPr kumimoji="0" lang="en-US" altLang="zh-CN"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rPr>
                        <a:t>8</a:t>
                      </a:r>
                      <a:endParaRPr kumimoji="0" lang="zh-CN" altLang="en-US" sz="1600" b="0"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r>
              <a:tr h="431800">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r>
                        <a:rPr kumimoji="0" lang="en-US" altLang="zh-CN"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rPr>
                        <a:t>1</a:t>
                      </a:r>
                      <a:endParaRPr kumimoji="0" lang="zh-CN" altLang="en-US" sz="1600" b="0"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endParaRPr kumimoji="0" lang="zh-CN" altLang="en-US" sz="1600" b="0" i="0" u="none" strike="noStrike" cap="none" normalizeH="0" baseline="0" dirty="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r>
                        <a:rPr kumimoji="0" lang="en-US" altLang="zh-CN" sz="1600" b="0" i="0" u="none" strike="noStrike" cap="none" normalizeH="0" baseline="0" dirty="0" smtClean="0">
                          <a:ln>
                            <a:noFill/>
                          </a:ln>
                          <a:solidFill>
                            <a:srgbClr val="339AF1"/>
                          </a:solidFill>
                          <a:effectLst/>
                          <a:latin typeface="微软雅黑" panose="020B0503020204020204" pitchFamily="34" charset="-122"/>
                          <a:ea typeface="微软雅黑" panose="020B0503020204020204" pitchFamily="34" charset="-122"/>
                        </a:rPr>
                        <a:t>1</a:t>
                      </a:r>
                      <a:endParaRPr kumimoji="0" lang="zh-CN" altLang="en-US" sz="1600" b="0" i="0" u="none" strike="noStrike" cap="none" normalizeH="0" baseline="0" dirty="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r>
                        <a:rPr kumimoji="0" lang="en-US" altLang="zh-CN"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rPr>
                        <a:t>1</a:t>
                      </a:r>
                      <a:endParaRPr kumimoji="0" lang="zh-CN" altLang="en-US"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r>
                        <a:rPr kumimoji="0" lang="en-US" altLang="zh-CN"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rPr>
                        <a:t>40</a:t>
                      </a:r>
                      <a:endParaRPr kumimoji="0" lang="zh-CN" altLang="en-US"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r>
                        <a:rPr kumimoji="0" lang="en-US" altLang="zh-CN"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rPr>
                        <a:t>1</a:t>
                      </a:r>
                      <a:endParaRPr kumimoji="0" lang="zh-CN" altLang="en-US"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r>
                        <a:rPr kumimoji="0" lang="en-US" altLang="zh-CN"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rPr>
                        <a:t>1</a:t>
                      </a:r>
                      <a:endParaRPr kumimoji="0" lang="zh-CN" altLang="en-US"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r>
                        <a:rPr kumimoji="0" lang="en-US" altLang="zh-CN"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rPr>
                        <a:t>1</a:t>
                      </a:r>
                      <a:endParaRPr kumimoji="0" lang="zh-CN" altLang="en-US"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r>
                        <a:rPr kumimoji="0" lang="en-US" altLang="zh-CN"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rPr>
                        <a:t>70</a:t>
                      </a:r>
                      <a:endParaRPr kumimoji="0" lang="zh-CN" altLang="en-US"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r>
              <a:tr h="431800">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r>
                        <a:rPr kumimoji="0" lang="en-US" altLang="zh-CN"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rPr>
                        <a:t>2</a:t>
                      </a:r>
                      <a:endParaRPr kumimoji="0" lang="zh-CN" altLang="en-US"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endParaRPr kumimoji="0" lang="en-US" altLang="zh-CN"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endParaRPr kumimoji="0" lang="zh-CN" altLang="en-US" sz="1600" b="0" i="0" u="none" strike="noStrike" cap="none" normalizeH="0" baseline="0" dirty="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r>
                        <a:rPr kumimoji="0" lang="en-US" altLang="zh-CN" sz="1600" b="0" i="0" u="none" strike="noStrike" cap="none" normalizeH="0" baseline="0" dirty="0" smtClean="0">
                          <a:ln>
                            <a:noFill/>
                          </a:ln>
                          <a:solidFill>
                            <a:srgbClr val="339AF1"/>
                          </a:solidFill>
                          <a:effectLst/>
                          <a:latin typeface="微软雅黑" panose="020B0503020204020204" pitchFamily="34" charset="-122"/>
                          <a:ea typeface="微软雅黑" panose="020B0503020204020204" pitchFamily="34" charset="-122"/>
                        </a:rPr>
                        <a:t>1</a:t>
                      </a:r>
                      <a:endParaRPr kumimoji="0" lang="zh-CN" altLang="en-US" sz="1600" b="0" i="0" u="none" strike="noStrike" cap="none" normalizeH="0" baseline="0" dirty="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r>
                        <a:rPr kumimoji="0" lang="en-US" altLang="zh-CN"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rPr>
                        <a:t>1</a:t>
                      </a:r>
                      <a:endParaRPr kumimoji="0" lang="zh-CN" altLang="en-US"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r>
                        <a:rPr kumimoji="0" lang="en-US" altLang="zh-CN"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rPr>
                        <a:t>1</a:t>
                      </a:r>
                      <a:endParaRPr kumimoji="0" lang="zh-CN" altLang="en-US"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r>
                        <a:rPr kumimoji="0" lang="en-US" altLang="zh-CN"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rPr>
                        <a:t>1</a:t>
                      </a:r>
                      <a:endParaRPr kumimoji="0" lang="zh-CN" altLang="en-US"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anchorCtr="1"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r>
                        <a:rPr kumimoji="0" lang="en-US" altLang="zh-CN"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rPr>
                        <a:t>80</a:t>
                      </a:r>
                      <a:endParaRPr kumimoji="0" lang="zh-CN" altLang="en-US"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r>
                        <a:rPr kumimoji="0" lang="en-US" altLang="zh-CN"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rPr>
                        <a:t>1</a:t>
                      </a:r>
                      <a:endParaRPr kumimoji="0" lang="zh-CN" altLang="en-US"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r>
              <a:tr h="431800">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r>
                        <a:rPr kumimoji="0" lang="en-US" altLang="zh-CN"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rPr>
                        <a:t>3</a:t>
                      </a:r>
                      <a:endParaRPr kumimoji="0" lang="zh-CN" altLang="en-US"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endParaRPr kumimoji="0" lang="en-US" altLang="zh-CN"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endParaRPr kumimoji="0" lang="en-US" altLang="zh-CN"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endParaRPr kumimoji="0" lang="zh-CN" altLang="en-US" sz="1600" b="0" i="0" u="none" strike="noStrike" cap="none" normalizeH="0" baseline="0" dirty="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r>
                        <a:rPr kumimoji="0" lang="en-US" altLang="zh-CN" sz="1600" b="0" i="0" u="none" strike="noStrike" cap="none" normalizeH="0" baseline="0" dirty="0" smtClean="0">
                          <a:ln>
                            <a:noFill/>
                          </a:ln>
                          <a:solidFill>
                            <a:srgbClr val="339AF1"/>
                          </a:solidFill>
                          <a:effectLst/>
                          <a:latin typeface="微软雅黑" panose="020B0503020204020204" pitchFamily="34" charset="-122"/>
                          <a:ea typeface="微软雅黑" panose="020B0503020204020204" pitchFamily="34" charset="-122"/>
                        </a:rPr>
                        <a:t>1</a:t>
                      </a:r>
                      <a:endParaRPr kumimoji="0" lang="zh-CN" altLang="en-US" sz="1600" b="0" i="0" u="none" strike="noStrike" cap="none" normalizeH="0" baseline="0" dirty="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r>
                        <a:rPr kumimoji="0" lang="en-US" altLang="zh-CN" sz="1600" b="0" i="0" u="none" strike="noStrike" cap="none" normalizeH="0" baseline="0" dirty="0" smtClean="0">
                          <a:ln>
                            <a:noFill/>
                          </a:ln>
                          <a:solidFill>
                            <a:srgbClr val="339AF1"/>
                          </a:solidFill>
                          <a:effectLst/>
                          <a:latin typeface="微软雅黑" panose="020B0503020204020204" pitchFamily="34" charset="-122"/>
                          <a:ea typeface="微软雅黑" panose="020B0503020204020204" pitchFamily="34" charset="-122"/>
                        </a:rPr>
                        <a:t>1</a:t>
                      </a:r>
                      <a:endParaRPr kumimoji="0" lang="zh-CN" altLang="en-US" sz="1600" b="0" i="0" u="none" strike="noStrike" cap="none" normalizeH="0" baseline="0" dirty="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r>
                        <a:rPr kumimoji="0" lang="en-US" altLang="zh-CN"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rPr>
                        <a:t>1</a:t>
                      </a:r>
                      <a:endParaRPr kumimoji="0" lang="zh-CN" altLang="en-US"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r>
                        <a:rPr kumimoji="0" lang="en-US" altLang="zh-CN"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rPr>
                        <a:t>60</a:t>
                      </a:r>
                      <a:endParaRPr kumimoji="0" lang="zh-CN" altLang="en-US"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r>
                        <a:rPr kumimoji="0" lang="en-US" altLang="zh-CN"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rPr>
                        <a:t>1</a:t>
                      </a:r>
                      <a:endParaRPr kumimoji="0" lang="zh-CN" altLang="en-US"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r>
              <a:tr h="431800">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r>
                        <a:rPr kumimoji="0" lang="en-US" altLang="zh-CN"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rPr>
                        <a:t>4</a:t>
                      </a:r>
                      <a:endParaRPr kumimoji="0" lang="zh-CN" altLang="en-US"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endParaRPr kumimoji="0" lang="en-US" altLang="zh-CN"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endParaRPr kumimoji="0" lang="en-US" altLang="zh-CN"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endParaRPr kumimoji="0" lang="en-US" altLang="zh-CN"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endParaRPr kumimoji="0" lang="zh-CN" altLang="en-US"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r>
                        <a:rPr kumimoji="0" lang="en-US" altLang="zh-CN" sz="1600" b="0" i="0" u="none" strike="noStrike" cap="none" normalizeH="0" baseline="0" dirty="0" smtClean="0">
                          <a:ln>
                            <a:noFill/>
                          </a:ln>
                          <a:solidFill>
                            <a:srgbClr val="339AF1"/>
                          </a:solidFill>
                          <a:effectLst/>
                          <a:latin typeface="微软雅黑" panose="020B0503020204020204" pitchFamily="34" charset="-122"/>
                          <a:ea typeface="微软雅黑" panose="020B0503020204020204" pitchFamily="34" charset="-122"/>
                        </a:rPr>
                        <a:t>1</a:t>
                      </a:r>
                      <a:endParaRPr kumimoji="0" lang="zh-CN" altLang="en-US" sz="1600" b="0" i="0" u="none" strike="noStrike" cap="none" normalizeH="0" baseline="0" dirty="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r>
                        <a:rPr kumimoji="0" lang="en-US" altLang="zh-CN" sz="1600" b="0" i="0" u="none" strike="noStrike" cap="none" normalizeH="0" baseline="0" dirty="0" smtClean="0">
                          <a:ln>
                            <a:noFill/>
                          </a:ln>
                          <a:solidFill>
                            <a:srgbClr val="339AF1"/>
                          </a:solidFill>
                          <a:effectLst/>
                          <a:latin typeface="微软雅黑" panose="020B0503020204020204" pitchFamily="34" charset="-122"/>
                          <a:ea typeface="微软雅黑" panose="020B0503020204020204" pitchFamily="34" charset="-122"/>
                        </a:rPr>
                        <a:t>50</a:t>
                      </a:r>
                      <a:endParaRPr kumimoji="0" lang="zh-CN" altLang="en-US" sz="1600" b="0" i="0" u="none" strike="noStrike" cap="none" normalizeH="0" baseline="0" dirty="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r>
                        <a:rPr kumimoji="0" lang="en-US" altLang="zh-CN"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rPr>
                        <a:t>1</a:t>
                      </a:r>
                      <a:endParaRPr kumimoji="0" lang="zh-CN" altLang="en-US"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r>
                        <a:rPr kumimoji="0" lang="en-US" altLang="zh-CN"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rPr>
                        <a:t>1</a:t>
                      </a:r>
                      <a:endParaRPr kumimoji="0" lang="zh-CN" altLang="en-US"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r>
              <a:tr h="431800">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r>
                        <a:rPr kumimoji="0" lang="en-US" altLang="zh-CN"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rPr>
                        <a:t>5</a:t>
                      </a:r>
                      <a:endParaRPr kumimoji="0" lang="zh-CN" altLang="en-US"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endParaRPr kumimoji="0" lang="en-US" altLang="zh-CN"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endParaRPr kumimoji="0" lang="en-US" altLang="zh-CN"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endParaRPr kumimoji="0" lang="en-US" altLang="zh-CN"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endParaRPr kumimoji="0" lang="en-US" altLang="zh-CN"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endParaRPr kumimoji="0" lang="zh-CN" altLang="en-US"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r>
                        <a:rPr kumimoji="0" lang="en-US" altLang="zh-CN" sz="1600" b="0" i="0" u="none" strike="noStrike" cap="none" normalizeH="0" baseline="0" dirty="0" smtClean="0">
                          <a:ln>
                            <a:noFill/>
                          </a:ln>
                          <a:solidFill>
                            <a:srgbClr val="339AF1"/>
                          </a:solidFill>
                          <a:effectLst/>
                          <a:latin typeface="微软雅黑" panose="020B0503020204020204" pitchFamily="34" charset="-122"/>
                          <a:ea typeface="微软雅黑" panose="020B0503020204020204" pitchFamily="34" charset="-122"/>
                        </a:rPr>
                        <a:t>1</a:t>
                      </a:r>
                      <a:endParaRPr kumimoji="0" lang="zh-CN" altLang="en-US" sz="1600" b="0" i="0" u="none" strike="noStrike" cap="none" normalizeH="0" baseline="0" dirty="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r>
                        <a:rPr kumimoji="0" lang="en-US" altLang="zh-CN" sz="1600" b="0" i="0" u="none" strike="noStrike" cap="none" normalizeH="0" baseline="0" dirty="0" smtClean="0">
                          <a:ln>
                            <a:noFill/>
                          </a:ln>
                          <a:solidFill>
                            <a:srgbClr val="339AF1"/>
                          </a:solidFill>
                          <a:effectLst/>
                          <a:latin typeface="微软雅黑" panose="020B0503020204020204" pitchFamily="34" charset="-122"/>
                          <a:ea typeface="微软雅黑" panose="020B0503020204020204" pitchFamily="34" charset="-122"/>
                        </a:rPr>
                        <a:t>1</a:t>
                      </a:r>
                      <a:endParaRPr kumimoji="0" lang="zh-CN" altLang="en-US" sz="1600" b="0" i="0" u="none" strike="noStrike" cap="none" normalizeH="0" baseline="0" dirty="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r>
                        <a:rPr kumimoji="0" lang="en-US" altLang="zh-CN"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rPr>
                        <a:t>1</a:t>
                      </a:r>
                      <a:endParaRPr kumimoji="0" lang="zh-CN" altLang="en-US"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r>
              <a:tr h="431800">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r>
                        <a:rPr kumimoji="0" lang="en-US" altLang="zh-CN"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rPr>
                        <a:t>6</a:t>
                      </a:r>
                      <a:endParaRPr kumimoji="0" lang="zh-CN" altLang="en-US"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endParaRPr kumimoji="0" lang="en-US" altLang="zh-CN"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endParaRPr kumimoji="0" lang="en-US" altLang="zh-CN"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endParaRPr kumimoji="0" lang="zh-CN" altLang="en-US"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endParaRPr kumimoji="0" lang="en-US" altLang="zh-CN"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endParaRPr kumimoji="0" lang="zh-CN" altLang="en-US"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endParaRPr kumimoji="0" lang="zh-CN" altLang="en-US"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r>
                        <a:rPr kumimoji="0" lang="en-US" altLang="zh-CN" sz="1600" b="0" i="0" u="none" strike="noStrike" cap="none" normalizeH="0" baseline="0" dirty="0" smtClean="0">
                          <a:ln>
                            <a:noFill/>
                          </a:ln>
                          <a:solidFill>
                            <a:srgbClr val="339AF1"/>
                          </a:solidFill>
                          <a:effectLst/>
                          <a:latin typeface="微软雅黑" panose="020B0503020204020204" pitchFamily="34" charset="-122"/>
                          <a:ea typeface="微软雅黑" panose="020B0503020204020204" pitchFamily="34" charset="-122"/>
                        </a:rPr>
                        <a:t>1</a:t>
                      </a:r>
                      <a:endParaRPr kumimoji="0" lang="zh-CN" altLang="en-US" sz="1600" b="0" i="0" u="none" strike="noStrike" cap="none" normalizeH="0" baseline="0" dirty="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r>
                        <a:rPr kumimoji="0" lang="en-US" altLang="zh-CN" sz="1600" b="0" i="0" u="none" strike="noStrike" cap="none" normalizeH="0" baseline="0" dirty="0" smtClean="0">
                          <a:ln>
                            <a:noFill/>
                          </a:ln>
                          <a:solidFill>
                            <a:srgbClr val="339AF1"/>
                          </a:solidFill>
                          <a:effectLst/>
                          <a:latin typeface="微软雅黑" panose="020B0503020204020204" pitchFamily="34" charset="-122"/>
                          <a:ea typeface="微软雅黑" panose="020B0503020204020204" pitchFamily="34" charset="-122"/>
                        </a:rPr>
                        <a:t>1</a:t>
                      </a:r>
                      <a:endParaRPr kumimoji="0" lang="zh-CN" altLang="en-US" sz="1600" b="0" i="0" u="none" strike="noStrike" cap="none" normalizeH="0" baseline="0" dirty="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r>
              <a:tr h="431800">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r>
                        <a:rPr kumimoji="0" lang="en-US" altLang="zh-CN"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rPr>
                        <a:t>7</a:t>
                      </a:r>
                      <a:endParaRPr kumimoji="0" lang="zh-CN" altLang="en-US"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endParaRPr kumimoji="0" lang="en-US" altLang="zh-CN"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endParaRPr kumimoji="0" lang="en-US" altLang="zh-CN"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endParaRPr kumimoji="0" lang="en-US" altLang="zh-CN"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endParaRPr kumimoji="0" lang="en-US" altLang="zh-CN"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endParaRPr kumimoji="0" lang="en-US" altLang="zh-CN"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endParaRPr kumimoji="0" lang="zh-CN" altLang="en-US"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endParaRPr kumimoji="0" lang="zh-CN" altLang="en-US"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r>
                        <a:rPr kumimoji="0" lang="en-US" altLang="zh-CN" sz="1600" b="0" i="0" u="none" strike="noStrike" cap="none" normalizeH="0" baseline="0" dirty="0" smtClean="0">
                          <a:ln>
                            <a:noFill/>
                          </a:ln>
                          <a:solidFill>
                            <a:srgbClr val="339AF1"/>
                          </a:solidFill>
                          <a:effectLst/>
                          <a:latin typeface="微软雅黑" panose="020B0503020204020204" pitchFamily="34" charset="-122"/>
                          <a:ea typeface="微软雅黑" panose="020B0503020204020204" pitchFamily="34" charset="-122"/>
                        </a:rPr>
                        <a:t>1</a:t>
                      </a:r>
                      <a:endParaRPr kumimoji="0" lang="zh-CN" altLang="en-US" sz="1600" b="0" i="0" u="none" strike="noStrike" cap="none" normalizeH="0" baseline="0" dirty="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r>
              <a:tr h="431800">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r>
                        <a:rPr kumimoji="0" lang="en-US" altLang="zh-CN"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rPr>
                        <a:t>8</a:t>
                      </a:r>
                      <a:endParaRPr kumimoji="0" lang="zh-CN" altLang="en-US"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endParaRPr kumimoji="0" lang="en-US" altLang="zh-CN"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endParaRPr kumimoji="0" lang="en-US" altLang="zh-CN"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endParaRPr kumimoji="0" lang="en-US" altLang="zh-CN"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endParaRPr kumimoji="0" lang="en-US" altLang="zh-CN"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endParaRPr kumimoji="0" lang="en-US" altLang="zh-CN"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endParaRPr kumimoji="0" lang="en-US" altLang="zh-CN"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endParaRPr kumimoji="0" lang="en-US" altLang="zh-CN"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endParaRPr kumimoji="0" lang="zh-CN" altLang="en-US" sz="1600" b="0" i="0" u="none" strike="noStrike" cap="none" normalizeH="0" baseline="0" dirty="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r>
            </a:tbl>
          </a:graphicData>
        </a:graphic>
      </p:graphicFrame>
      <p:cxnSp>
        <p:nvCxnSpPr>
          <p:cNvPr id="33" name="直接连接符 32"/>
          <p:cNvCxnSpPr/>
          <p:nvPr>
            <p:custDataLst>
              <p:tags r:id="rId3"/>
            </p:custDataLst>
          </p:nvPr>
        </p:nvCxnSpPr>
        <p:spPr>
          <a:xfrm rot="16200000" flipH="1">
            <a:off x="1061403" y="2425700"/>
            <a:ext cx="3460750" cy="346075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椭圆 41"/>
          <p:cNvSpPr/>
          <p:nvPr>
            <p:custDataLst>
              <p:tags r:id="rId4"/>
            </p:custDataLst>
          </p:nvPr>
        </p:nvSpPr>
        <p:spPr>
          <a:xfrm>
            <a:off x="3705226" y="2901315"/>
            <a:ext cx="324000" cy="324000"/>
          </a:xfrm>
          <a:prstGeom prst="ellipse">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4" name="椭圆 43"/>
          <p:cNvSpPr/>
          <p:nvPr>
            <p:custDataLst>
              <p:tags r:id="rId5"/>
            </p:custDataLst>
          </p:nvPr>
        </p:nvSpPr>
        <p:spPr>
          <a:xfrm>
            <a:off x="4137978" y="2479040"/>
            <a:ext cx="324000" cy="324000"/>
          </a:xfrm>
          <a:prstGeom prst="ellipse">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9" name="椭圆 48"/>
          <p:cNvSpPr/>
          <p:nvPr>
            <p:custDataLst>
              <p:tags r:id="rId6"/>
            </p:custDataLst>
          </p:nvPr>
        </p:nvSpPr>
        <p:spPr>
          <a:xfrm>
            <a:off x="3705226" y="3329940"/>
            <a:ext cx="324000" cy="324000"/>
          </a:xfrm>
          <a:prstGeom prst="ellipse">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11272" name="Picture 2" descr="http://img2.imgtn.bdimg.com/it/u=986036024,2941713750&amp;fm=21&amp;gp=0.jpg"/>
          <p:cNvPicPr>
            <a:picLocks noChangeAspect="1"/>
          </p:cNvPicPr>
          <p:nvPr>
            <p:custDataLst>
              <p:tags r:id="rId7"/>
            </p:custDataLst>
          </p:nvPr>
        </p:nvPicPr>
        <p:blipFill>
          <a:blip r:embed="rId8">
            <a:clrChange>
              <a:clrFrom>
                <a:srgbClr val="FFFFFF"/>
              </a:clrFrom>
              <a:clrTo>
                <a:srgbClr val="FFFFFF">
                  <a:alpha val="0"/>
                </a:srgbClr>
              </a:clrTo>
            </a:clrChange>
          </a:blip>
          <a:stretch>
            <a:fillRect/>
          </a:stretch>
        </p:blipFill>
        <p:spPr>
          <a:xfrm>
            <a:off x="8252143" y="980123"/>
            <a:ext cx="3539214" cy="1207008"/>
          </a:xfrm>
          <a:prstGeom prst="rect">
            <a:avLst/>
          </a:prstGeom>
          <a:noFill/>
          <a:ln w="9525">
            <a:noFill/>
          </a:ln>
        </p:spPr>
      </p:pic>
      <p:grpSp>
        <p:nvGrpSpPr>
          <p:cNvPr id="8" name="组合 7"/>
          <p:cNvGrpSpPr/>
          <p:nvPr/>
        </p:nvGrpSpPr>
        <p:grpSpPr>
          <a:xfrm>
            <a:off x="6447155" y="2493010"/>
            <a:ext cx="2164080" cy="581660"/>
            <a:chOff x="10153" y="3926"/>
            <a:chExt cx="3408" cy="916"/>
          </a:xfrm>
        </p:grpSpPr>
        <p:sp>
          <p:nvSpPr>
            <p:cNvPr id="34" name="椭圆 33"/>
            <p:cNvSpPr/>
            <p:nvPr>
              <p:custDataLst>
                <p:tags r:id="rId9"/>
              </p:custDataLst>
            </p:nvPr>
          </p:nvSpPr>
          <p:spPr>
            <a:xfrm>
              <a:off x="10153" y="4168"/>
              <a:ext cx="675" cy="675"/>
            </a:xfrm>
            <a:prstGeom prst="ellipse">
              <a:avLst/>
            </a:prstGeom>
            <a:solidFill>
              <a:srgbClr val="36B2E6"/>
            </a:solidFill>
            <a:ln w="38100">
              <a:solidFill>
                <a:srgbClr val="4680A3"/>
              </a:solid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lt1"/>
                  </a:solidFill>
                  <a:effectLst/>
                  <a:uLnTx/>
                  <a:uFillTx/>
                  <a:latin typeface="Consolas" panose="020B0609020204030204" pitchFamily="49" charset="0"/>
                  <a:ea typeface="+mn-ea"/>
                  <a:cs typeface="Consolas" panose="020B0609020204030204" pitchFamily="49" charset="0"/>
                </a:rPr>
                <a:t>1</a:t>
              </a:r>
              <a:endParaRPr kumimoji="0" lang="en-US" altLang="zh-CN" sz="1800" b="0" i="0" u="none" strike="noStrike" kern="1200" cap="none" spc="0" normalizeH="0" baseline="0" noProof="0" dirty="0">
                <a:ln>
                  <a:noFill/>
                </a:ln>
                <a:solidFill>
                  <a:schemeClr val="lt1"/>
                </a:solidFill>
                <a:effectLst/>
                <a:uLnTx/>
                <a:uFillTx/>
                <a:latin typeface="Consolas" panose="020B0609020204030204" pitchFamily="49" charset="0"/>
                <a:ea typeface="+mn-ea"/>
                <a:cs typeface="Consolas" panose="020B0609020204030204" pitchFamily="49" charset="0"/>
              </a:endParaRPr>
            </a:p>
          </p:txBody>
        </p:sp>
        <p:sp>
          <p:nvSpPr>
            <p:cNvPr id="35" name="椭圆 34"/>
            <p:cNvSpPr/>
            <p:nvPr>
              <p:custDataLst>
                <p:tags r:id="rId10"/>
              </p:custDataLst>
            </p:nvPr>
          </p:nvSpPr>
          <p:spPr>
            <a:xfrm>
              <a:off x="12887" y="4152"/>
              <a:ext cx="675" cy="675"/>
            </a:xfrm>
            <a:prstGeom prst="ellipse">
              <a:avLst/>
            </a:prstGeom>
            <a:solidFill>
              <a:srgbClr val="36B2E6"/>
            </a:solidFill>
            <a:ln w="38100">
              <a:solidFill>
                <a:srgbClr val="4680A3"/>
              </a:solid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lt1"/>
                  </a:solidFill>
                  <a:effectLst/>
                  <a:uLnTx/>
                  <a:uFillTx/>
                  <a:latin typeface="Consolas" panose="020B0609020204030204" pitchFamily="49" charset="0"/>
                  <a:ea typeface="+mn-ea"/>
                  <a:cs typeface="Consolas" panose="020B0609020204030204" pitchFamily="49" charset="0"/>
                </a:rPr>
                <a:t>8</a:t>
              </a:r>
              <a:endParaRPr kumimoji="0" lang="en-US" altLang="zh-CN" sz="1800" b="0" i="0" u="none" strike="noStrike" kern="1200" cap="none" spc="0" normalizeH="0" baseline="0" noProof="0" dirty="0">
                <a:ln>
                  <a:noFill/>
                </a:ln>
                <a:solidFill>
                  <a:schemeClr val="lt1"/>
                </a:solidFill>
                <a:effectLst/>
                <a:uLnTx/>
                <a:uFillTx/>
                <a:latin typeface="Consolas" panose="020B0609020204030204" pitchFamily="49" charset="0"/>
                <a:ea typeface="+mn-ea"/>
                <a:cs typeface="Consolas" panose="020B0609020204030204" pitchFamily="49" charset="0"/>
              </a:endParaRPr>
            </a:p>
          </p:txBody>
        </p:sp>
        <p:cxnSp>
          <p:nvCxnSpPr>
            <p:cNvPr id="45" name="直接连接符 44"/>
            <p:cNvCxnSpPr>
              <a:stCxn id="34" idx="6"/>
              <a:endCxn id="35" idx="2"/>
            </p:cNvCxnSpPr>
            <p:nvPr>
              <p:custDataLst>
                <p:tags r:id="rId11"/>
              </p:custDataLst>
            </p:nvPr>
          </p:nvCxnSpPr>
          <p:spPr>
            <a:xfrm flipV="1">
              <a:off x="10828" y="4490"/>
              <a:ext cx="2059" cy="16"/>
            </a:xfrm>
            <a:prstGeom prst="line">
              <a:avLst/>
            </a:prstGeom>
            <a:solidFill>
              <a:srgbClr val="36B2E6"/>
            </a:solidFill>
            <a:ln w="38100">
              <a:solidFill>
                <a:srgbClr val="4680A3"/>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1527" y="3926"/>
              <a:ext cx="810" cy="580"/>
            </a:xfrm>
            <a:prstGeom prst="rect">
              <a:avLst/>
            </a:prstGeom>
            <a:noFill/>
          </p:spPr>
          <p:txBody>
            <a:bodyPr wrap="square" rtlCol="0">
              <a:spAutoFit/>
            </a:bodyPr>
            <a:p>
              <a:r>
                <a:rPr lang="en-US" altLang="zh-CN" b="1">
                  <a:solidFill>
                    <a:schemeClr val="accent4"/>
                  </a:solidFill>
                  <a:latin typeface="微软雅黑" panose="020B0503020204020204" pitchFamily="34" charset="-122"/>
                  <a:ea typeface="微软雅黑" panose="020B0503020204020204" pitchFamily="34" charset="-122"/>
                </a:rPr>
                <a:t>70</a:t>
              </a:r>
              <a:endParaRPr lang="en-US" altLang="zh-CN" b="1">
                <a:solidFill>
                  <a:schemeClr val="accent4"/>
                </a:solidFill>
                <a:latin typeface="微软雅黑" panose="020B0503020204020204" pitchFamily="34" charset="-122"/>
                <a:ea typeface="微软雅黑" panose="020B0503020204020204" pitchFamily="34" charset="-122"/>
              </a:endParaRPr>
            </a:p>
          </p:txBody>
        </p:sp>
      </p:grpSp>
      <p:grpSp>
        <p:nvGrpSpPr>
          <p:cNvPr id="11" name="组合 10"/>
          <p:cNvGrpSpPr/>
          <p:nvPr/>
        </p:nvGrpSpPr>
        <p:grpSpPr>
          <a:xfrm>
            <a:off x="6814820" y="3243580"/>
            <a:ext cx="2444750" cy="541655"/>
            <a:chOff x="10732" y="5108"/>
            <a:chExt cx="3850" cy="853"/>
          </a:xfrm>
        </p:grpSpPr>
        <p:sp>
          <p:nvSpPr>
            <p:cNvPr id="36" name="椭圆 35"/>
            <p:cNvSpPr/>
            <p:nvPr>
              <p:custDataLst>
                <p:tags r:id="rId12"/>
              </p:custDataLst>
            </p:nvPr>
          </p:nvSpPr>
          <p:spPr>
            <a:xfrm>
              <a:off x="13908" y="5286"/>
              <a:ext cx="675" cy="675"/>
            </a:xfrm>
            <a:prstGeom prst="ellipse">
              <a:avLst/>
            </a:prstGeom>
            <a:solidFill>
              <a:srgbClr val="36B2E6"/>
            </a:solidFill>
            <a:ln w="38100">
              <a:solidFill>
                <a:srgbClr val="4680A3"/>
              </a:solid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lt1"/>
                  </a:solidFill>
                  <a:effectLst/>
                  <a:uLnTx/>
                  <a:uFillTx/>
                  <a:latin typeface="Consolas" panose="020B0609020204030204" pitchFamily="49" charset="0"/>
                  <a:ea typeface="+mn-ea"/>
                  <a:cs typeface="Consolas" panose="020B0609020204030204" pitchFamily="49" charset="0"/>
                </a:rPr>
                <a:t>7</a:t>
              </a:r>
              <a:endParaRPr kumimoji="0" lang="en-US" altLang="zh-CN" sz="1800" b="0" i="0" u="none" strike="noStrike" kern="1200" cap="none" spc="0" normalizeH="0" baseline="0" noProof="0" dirty="0">
                <a:ln>
                  <a:noFill/>
                </a:ln>
                <a:solidFill>
                  <a:schemeClr val="lt1"/>
                </a:solidFill>
                <a:effectLst/>
                <a:uLnTx/>
                <a:uFillTx/>
                <a:latin typeface="Consolas" panose="020B0609020204030204" pitchFamily="49" charset="0"/>
                <a:ea typeface="+mn-ea"/>
                <a:cs typeface="Consolas" panose="020B0609020204030204" pitchFamily="49" charset="0"/>
              </a:endParaRPr>
            </a:p>
          </p:txBody>
        </p:sp>
        <p:sp>
          <p:nvSpPr>
            <p:cNvPr id="41" name="椭圆 40"/>
            <p:cNvSpPr/>
            <p:nvPr>
              <p:custDataLst>
                <p:tags r:id="rId13"/>
              </p:custDataLst>
            </p:nvPr>
          </p:nvSpPr>
          <p:spPr>
            <a:xfrm>
              <a:off x="10732" y="5287"/>
              <a:ext cx="675" cy="675"/>
            </a:xfrm>
            <a:prstGeom prst="ellipse">
              <a:avLst/>
            </a:prstGeom>
            <a:solidFill>
              <a:srgbClr val="36B2E6"/>
            </a:solidFill>
            <a:ln w="38100">
              <a:solidFill>
                <a:srgbClr val="4680A3"/>
              </a:solid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lt1"/>
                  </a:solidFill>
                  <a:effectLst/>
                  <a:uLnTx/>
                  <a:uFillTx/>
                  <a:latin typeface="Consolas" panose="020B0609020204030204" pitchFamily="49" charset="0"/>
                  <a:ea typeface="+mn-ea"/>
                  <a:cs typeface="Consolas" panose="020B0609020204030204" pitchFamily="49" charset="0"/>
                </a:rPr>
                <a:t>2</a:t>
              </a:r>
              <a:endParaRPr kumimoji="0" lang="en-US" altLang="zh-CN" sz="1800" b="0" i="0" u="none" strike="noStrike" kern="1200" cap="none" spc="0" normalizeH="0" baseline="0" noProof="0" dirty="0">
                <a:ln>
                  <a:noFill/>
                </a:ln>
                <a:solidFill>
                  <a:schemeClr val="lt1"/>
                </a:solidFill>
                <a:effectLst/>
                <a:uLnTx/>
                <a:uFillTx/>
                <a:latin typeface="Consolas" panose="020B0609020204030204" pitchFamily="49" charset="0"/>
                <a:ea typeface="+mn-ea"/>
                <a:cs typeface="Consolas" panose="020B0609020204030204" pitchFamily="49" charset="0"/>
              </a:endParaRPr>
            </a:p>
          </p:txBody>
        </p:sp>
        <p:cxnSp>
          <p:nvCxnSpPr>
            <p:cNvPr id="43" name="直接连接符 42"/>
            <p:cNvCxnSpPr>
              <a:stCxn id="41" idx="6"/>
              <a:endCxn id="36" idx="2"/>
            </p:cNvCxnSpPr>
            <p:nvPr>
              <p:custDataLst>
                <p:tags r:id="rId14"/>
              </p:custDataLst>
            </p:nvPr>
          </p:nvCxnSpPr>
          <p:spPr>
            <a:xfrm flipV="1">
              <a:off x="11407" y="5624"/>
              <a:ext cx="2501" cy="1"/>
            </a:xfrm>
            <a:prstGeom prst="line">
              <a:avLst/>
            </a:prstGeom>
            <a:solidFill>
              <a:srgbClr val="36B2E6"/>
            </a:solidFill>
            <a:ln w="38100">
              <a:solidFill>
                <a:srgbClr val="4680A3"/>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12350" y="5108"/>
              <a:ext cx="810" cy="580"/>
            </a:xfrm>
            <a:prstGeom prst="rect">
              <a:avLst/>
            </a:prstGeom>
            <a:noFill/>
          </p:spPr>
          <p:txBody>
            <a:bodyPr wrap="square" rtlCol="0">
              <a:spAutoFit/>
            </a:bodyPr>
            <a:p>
              <a:r>
                <a:rPr lang="en-US" altLang="zh-CN" b="1">
                  <a:solidFill>
                    <a:schemeClr val="accent4"/>
                  </a:solidFill>
                  <a:latin typeface="微软雅黑" panose="020B0503020204020204" pitchFamily="34" charset="-122"/>
                  <a:ea typeface="微软雅黑" panose="020B0503020204020204" pitchFamily="34" charset="-122"/>
                </a:rPr>
                <a:t>80</a:t>
              </a:r>
              <a:endParaRPr lang="en-US" altLang="zh-CN" b="1">
                <a:solidFill>
                  <a:schemeClr val="accent4"/>
                </a:solidFill>
                <a:latin typeface="微软雅黑" panose="020B0503020204020204" pitchFamily="34" charset="-122"/>
                <a:ea typeface="微软雅黑" panose="020B0503020204020204" pitchFamily="34" charset="-122"/>
              </a:endParaRPr>
            </a:p>
          </p:txBody>
        </p:sp>
      </p:grpSp>
      <p:grpSp>
        <p:nvGrpSpPr>
          <p:cNvPr id="12" name="组合 11"/>
          <p:cNvGrpSpPr/>
          <p:nvPr/>
        </p:nvGrpSpPr>
        <p:grpSpPr>
          <a:xfrm>
            <a:off x="6454775" y="3722530"/>
            <a:ext cx="2439747" cy="1072990"/>
            <a:chOff x="9293" y="5805"/>
            <a:chExt cx="4846" cy="1917"/>
          </a:xfrm>
        </p:grpSpPr>
        <p:sp>
          <p:nvSpPr>
            <p:cNvPr id="40" name="椭圆 39"/>
            <p:cNvSpPr/>
            <p:nvPr>
              <p:custDataLst>
                <p:tags r:id="rId15"/>
              </p:custDataLst>
            </p:nvPr>
          </p:nvSpPr>
          <p:spPr>
            <a:xfrm>
              <a:off x="9293" y="7047"/>
              <a:ext cx="675" cy="675"/>
            </a:xfrm>
            <a:prstGeom prst="ellipse">
              <a:avLst/>
            </a:prstGeom>
            <a:solidFill>
              <a:srgbClr val="36B2E6"/>
            </a:solidFill>
            <a:ln w="38100">
              <a:solidFill>
                <a:srgbClr val="4680A3"/>
              </a:solid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lt1"/>
                  </a:solidFill>
                  <a:effectLst/>
                  <a:uLnTx/>
                  <a:uFillTx/>
                  <a:latin typeface="Consolas" panose="020B0609020204030204" pitchFamily="49" charset="0"/>
                  <a:ea typeface="+mn-ea"/>
                  <a:cs typeface="Consolas" panose="020B0609020204030204" pitchFamily="49" charset="0"/>
                </a:rPr>
                <a:t>3</a:t>
              </a:r>
              <a:endParaRPr kumimoji="0" lang="en-US" altLang="zh-CN" sz="1800" b="0" i="0" u="none" strike="noStrike" kern="1200" cap="none" spc="0" normalizeH="0" baseline="0" noProof="0" dirty="0">
                <a:ln>
                  <a:noFill/>
                </a:ln>
                <a:solidFill>
                  <a:schemeClr val="lt1"/>
                </a:solidFill>
                <a:effectLst/>
                <a:uLnTx/>
                <a:uFillTx/>
                <a:latin typeface="Consolas" panose="020B0609020204030204" pitchFamily="49" charset="0"/>
                <a:ea typeface="+mn-ea"/>
                <a:cs typeface="Consolas" panose="020B0609020204030204" pitchFamily="49" charset="0"/>
              </a:endParaRPr>
            </a:p>
          </p:txBody>
        </p:sp>
        <p:cxnSp>
          <p:nvCxnSpPr>
            <p:cNvPr id="48" name="直接连接符 47"/>
            <p:cNvCxnSpPr>
              <a:stCxn id="40" idx="6"/>
              <a:endCxn id="36" idx="3"/>
            </p:cNvCxnSpPr>
            <p:nvPr>
              <p:custDataLst>
                <p:tags r:id="rId16"/>
              </p:custDataLst>
            </p:nvPr>
          </p:nvCxnSpPr>
          <p:spPr>
            <a:xfrm flipV="1">
              <a:off x="9968" y="5805"/>
              <a:ext cx="4171" cy="1580"/>
            </a:xfrm>
            <a:prstGeom prst="line">
              <a:avLst/>
            </a:prstGeom>
            <a:solidFill>
              <a:srgbClr val="36B2E6"/>
            </a:solidFill>
            <a:ln w="38100">
              <a:solidFill>
                <a:srgbClr val="4680A3"/>
              </a:solidFill>
            </a:ln>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10892" y="6185"/>
              <a:ext cx="1173" cy="658"/>
            </a:xfrm>
            <a:prstGeom prst="rect">
              <a:avLst/>
            </a:prstGeom>
            <a:noFill/>
          </p:spPr>
          <p:txBody>
            <a:bodyPr wrap="square" rtlCol="0">
              <a:spAutoFit/>
            </a:bodyPr>
            <a:p>
              <a:r>
                <a:rPr lang="en-US" altLang="zh-CN" b="1">
                  <a:solidFill>
                    <a:schemeClr val="accent4"/>
                  </a:solidFill>
                  <a:latin typeface="微软雅黑" panose="020B0503020204020204" pitchFamily="34" charset="-122"/>
                  <a:ea typeface="微软雅黑" panose="020B0503020204020204" pitchFamily="34" charset="-122"/>
                </a:rPr>
                <a:t>60</a:t>
              </a:r>
              <a:endParaRPr lang="en-US" altLang="zh-CN" b="1">
                <a:solidFill>
                  <a:schemeClr val="accent4"/>
                </a:solidFill>
                <a:latin typeface="微软雅黑" panose="020B0503020204020204" pitchFamily="34" charset="-122"/>
                <a:ea typeface="微软雅黑" panose="020B0503020204020204" pitchFamily="34" charset="-122"/>
              </a:endParaRPr>
            </a:p>
          </p:txBody>
        </p:sp>
      </p:grpSp>
      <p:sp>
        <p:nvSpPr>
          <p:cNvPr id="6" name="椭圆 5"/>
          <p:cNvSpPr/>
          <p:nvPr/>
        </p:nvSpPr>
        <p:spPr>
          <a:xfrm>
            <a:off x="10483200" y="2554288"/>
            <a:ext cx="428625" cy="428625"/>
          </a:xfrm>
          <a:prstGeom prst="ellipse">
            <a:avLst/>
          </a:prstGeom>
          <a:solidFill>
            <a:srgbClr val="36B2E6"/>
          </a:solidFill>
          <a:ln w="38100">
            <a:solidFill>
              <a:srgbClr val="4680A3"/>
            </a:solid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lt1"/>
                </a:solidFill>
                <a:effectLst/>
                <a:uLnTx/>
                <a:uFillTx/>
                <a:latin typeface="Consolas" panose="020B0609020204030204" pitchFamily="49" charset="0"/>
                <a:ea typeface="+mn-ea"/>
                <a:cs typeface="Consolas" panose="020B0609020204030204" pitchFamily="49" charset="0"/>
              </a:rPr>
              <a:t>2</a:t>
            </a:r>
            <a:endParaRPr kumimoji="0" lang="en-US" altLang="zh-CN" sz="1800" b="0" i="0" u="none" strike="noStrike" kern="1200" cap="none" spc="0" normalizeH="0" baseline="0" noProof="0" dirty="0">
              <a:ln>
                <a:noFill/>
              </a:ln>
              <a:solidFill>
                <a:schemeClr val="lt1"/>
              </a:solidFill>
              <a:effectLst/>
              <a:uLnTx/>
              <a:uFillTx/>
              <a:latin typeface="Consolas" panose="020B0609020204030204" pitchFamily="49" charset="0"/>
              <a:ea typeface="+mn-ea"/>
              <a:cs typeface="Consolas" panose="020B0609020204030204" pitchFamily="49" charset="0"/>
            </a:endParaRPr>
          </a:p>
        </p:txBody>
      </p:sp>
      <p:sp>
        <p:nvSpPr>
          <p:cNvPr id="9" name="椭圆 8"/>
          <p:cNvSpPr/>
          <p:nvPr/>
        </p:nvSpPr>
        <p:spPr>
          <a:xfrm>
            <a:off x="10483200" y="3167857"/>
            <a:ext cx="428625" cy="428625"/>
          </a:xfrm>
          <a:prstGeom prst="ellipse">
            <a:avLst/>
          </a:prstGeom>
          <a:solidFill>
            <a:srgbClr val="36B2E6"/>
          </a:solidFill>
          <a:ln w="38100">
            <a:solidFill>
              <a:srgbClr val="4680A3"/>
            </a:solid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lt1"/>
                </a:solidFill>
                <a:effectLst/>
                <a:uLnTx/>
                <a:uFillTx/>
                <a:latin typeface="Consolas" panose="020B0609020204030204" pitchFamily="49" charset="0"/>
                <a:ea typeface="+mn-ea"/>
                <a:cs typeface="Consolas" panose="020B0609020204030204" pitchFamily="49" charset="0"/>
              </a:rPr>
              <a:t>7</a:t>
            </a:r>
            <a:endParaRPr kumimoji="0" lang="en-US" altLang="zh-CN" sz="1800" b="0" i="0" u="none" strike="noStrike" kern="1200" cap="none" spc="0" normalizeH="0" baseline="0" noProof="0" dirty="0">
              <a:ln>
                <a:noFill/>
              </a:ln>
              <a:solidFill>
                <a:schemeClr val="lt1"/>
              </a:solidFill>
              <a:effectLst/>
              <a:uLnTx/>
              <a:uFillTx/>
              <a:latin typeface="Consolas" panose="020B0609020204030204" pitchFamily="49" charset="0"/>
              <a:ea typeface="+mn-ea"/>
              <a:cs typeface="Consolas" panose="020B0609020204030204" pitchFamily="49" charset="0"/>
            </a:endParaRPr>
          </a:p>
        </p:txBody>
      </p:sp>
      <p:sp>
        <p:nvSpPr>
          <p:cNvPr id="10" name="椭圆 9"/>
          <p:cNvSpPr/>
          <p:nvPr/>
        </p:nvSpPr>
        <p:spPr>
          <a:xfrm>
            <a:off x="10483200" y="3778568"/>
            <a:ext cx="428625" cy="428625"/>
          </a:xfrm>
          <a:prstGeom prst="ellipse">
            <a:avLst/>
          </a:prstGeom>
          <a:solidFill>
            <a:srgbClr val="36B2E6"/>
          </a:solidFill>
          <a:ln w="38100">
            <a:solidFill>
              <a:srgbClr val="4680A3"/>
            </a:solid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lt1"/>
                </a:solidFill>
                <a:effectLst/>
                <a:uLnTx/>
                <a:uFillTx/>
                <a:latin typeface="Consolas" panose="020B0609020204030204" pitchFamily="49" charset="0"/>
                <a:ea typeface="+mn-ea"/>
                <a:cs typeface="Consolas" panose="020B0609020204030204" pitchFamily="49" charset="0"/>
              </a:rPr>
              <a:t>1</a:t>
            </a:r>
            <a:endParaRPr kumimoji="0" lang="en-US" altLang="zh-CN" sz="1800" b="0" i="0" u="none" strike="noStrike" kern="1200" cap="none" spc="0" normalizeH="0" baseline="0" noProof="0" dirty="0">
              <a:ln>
                <a:noFill/>
              </a:ln>
              <a:solidFill>
                <a:schemeClr val="lt1"/>
              </a:solidFill>
              <a:effectLst/>
              <a:uLnTx/>
              <a:uFillTx/>
              <a:latin typeface="Consolas" panose="020B0609020204030204" pitchFamily="49" charset="0"/>
              <a:ea typeface="+mn-ea"/>
              <a:cs typeface="Consolas" panose="020B0609020204030204" pitchFamily="49" charset="0"/>
            </a:endParaRPr>
          </a:p>
        </p:txBody>
      </p:sp>
      <p:sp>
        <p:nvSpPr>
          <p:cNvPr id="14" name="椭圆 13"/>
          <p:cNvSpPr/>
          <p:nvPr/>
        </p:nvSpPr>
        <p:spPr>
          <a:xfrm>
            <a:off x="10483200" y="4390708"/>
            <a:ext cx="428625" cy="428625"/>
          </a:xfrm>
          <a:prstGeom prst="ellipse">
            <a:avLst/>
          </a:prstGeom>
          <a:solidFill>
            <a:srgbClr val="36B2E6"/>
          </a:solidFill>
          <a:ln w="38100">
            <a:solidFill>
              <a:srgbClr val="4680A3"/>
            </a:solid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lt1"/>
                </a:solidFill>
                <a:effectLst/>
                <a:uLnTx/>
                <a:uFillTx/>
                <a:latin typeface="Consolas" panose="020B0609020204030204" pitchFamily="49" charset="0"/>
                <a:ea typeface="+mn-ea"/>
                <a:cs typeface="Consolas" panose="020B0609020204030204" pitchFamily="49" charset="0"/>
              </a:rPr>
              <a:t>8</a:t>
            </a:r>
            <a:endParaRPr kumimoji="0" lang="en-US" altLang="zh-CN" sz="1800" b="0" i="0" u="none" strike="noStrike" kern="1200" cap="none" spc="0" normalizeH="0" baseline="0" noProof="0" dirty="0">
              <a:ln>
                <a:noFill/>
              </a:ln>
              <a:solidFill>
                <a:schemeClr val="lt1"/>
              </a:solidFill>
              <a:effectLst/>
              <a:uLnTx/>
              <a:uFillTx/>
              <a:latin typeface="Consolas" panose="020B0609020204030204" pitchFamily="49" charset="0"/>
              <a:ea typeface="+mn-ea"/>
              <a:cs typeface="Consolas" panose="020B0609020204030204" pitchFamily="49" charset="0"/>
            </a:endParaRPr>
          </a:p>
        </p:txBody>
      </p:sp>
      <p:sp>
        <p:nvSpPr>
          <p:cNvPr id="15" name="椭圆 14"/>
          <p:cNvSpPr/>
          <p:nvPr/>
        </p:nvSpPr>
        <p:spPr>
          <a:xfrm>
            <a:off x="10483200" y="5002848"/>
            <a:ext cx="428625" cy="428625"/>
          </a:xfrm>
          <a:prstGeom prst="ellipse">
            <a:avLst/>
          </a:prstGeom>
          <a:solidFill>
            <a:srgbClr val="36B2E6"/>
          </a:solidFill>
          <a:ln w="38100">
            <a:solidFill>
              <a:srgbClr val="4680A3"/>
            </a:solid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lt1"/>
                </a:solidFill>
                <a:effectLst/>
                <a:uLnTx/>
                <a:uFillTx/>
                <a:latin typeface="Consolas" panose="020B0609020204030204" pitchFamily="49" charset="0"/>
                <a:ea typeface="+mn-ea"/>
                <a:cs typeface="Consolas" panose="020B0609020204030204" pitchFamily="49" charset="0"/>
              </a:rPr>
              <a:t>3</a:t>
            </a:r>
            <a:endParaRPr kumimoji="0" lang="en-US" altLang="zh-CN" sz="1800" b="0" i="0" u="none" strike="noStrike" kern="1200" cap="none" spc="0" normalizeH="0" baseline="0" noProof="0" dirty="0">
              <a:ln>
                <a:noFill/>
              </a:ln>
              <a:solidFill>
                <a:schemeClr val="lt1"/>
              </a:solidFill>
              <a:effectLst/>
              <a:uLnTx/>
              <a:uFillTx/>
              <a:latin typeface="Consolas" panose="020B0609020204030204" pitchFamily="49" charset="0"/>
              <a:ea typeface="+mn-ea"/>
              <a:cs typeface="Consolas" panose="020B0609020204030204" pitchFamily="49" charset="0"/>
            </a:endParaRPr>
          </a:p>
        </p:txBody>
      </p:sp>
      <p:sp>
        <p:nvSpPr>
          <p:cNvPr id="16" name="椭圆 15"/>
          <p:cNvSpPr/>
          <p:nvPr/>
        </p:nvSpPr>
        <p:spPr>
          <a:xfrm>
            <a:off x="10483200" y="3167857"/>
            <a:ext cx="428625" cy="428625"/>
          </a:xfrm>
          <a:prstGeom prst="ellipse">
            <a:avLst/>
          </a:prstGeom>
          <a:solidFill>
            <a:schemeClr val="accent2"/>
          </a:solidFill>
          <a:ln w="38100">
            <a:solidFill>
              <a:srgbClr val="4680A3"/>
            </a:solid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lt1"/>
                </a:solidFill>
                <a:effectLst/>
                <a:uLnTx/>
                <a:uFillTx/>
                <a:latin typeface="Consolas" panose="020B0609020204030204" pitchFamily="49" charset="0"/>
                <a:ea typeface="+mn-ea"/>
                <a:cs typeface="Consolas" panose="020B0609020204030204" pitchFamily="49" charset="0"/>
              </a:rPr>
              <a:t>7</a:t>
            </a:r>
            <a:endParaRPr kumimoji="0" lang="en-US" altLang="zh-CN" sz="1800" b="0" i="0" u="none" strike="noStrike" kern="1200" cap="none" spc="0" normalizeH="0" baseline="0" noProof="0" dirty="0">
              <a:ln>
                <a:noFill/>
              </a:ln>
              <a:solidFill>
                <a:schemeClr val="lt1"/>
              </a:solidFill>
              <a:effectLst/>
              <a:uLnTx/>
              <a:uFillTx/>
              <a:latin typeface="Consolas" panose="020B0609020204030204" pitchFamily="49" charset="0"/>
              <a:ea typeface="+mn-ea"/>
              <a:cs typeface="Consolas" panose="020B0609020204030204" pitchFamily="49" charset="0"/>
            </a:endParaRPr>
          </a:p>
        </p:txBody>
      </p:sp>
      <p:sp>
        <p:nvSpPr>
          <p:cNvPr id="17" name="椭圆 16"/>
          <p:cNvSpPr/>
          <p:nvPr>
            <p:custDataLst>
              <p:tags r:id="rId17"/>
            </p:custDataLst>
          </p:nvPr>
        </p:nvSpPr>
        <p:spPr>
          <a:xfrm>
            <a:off x="2416176" y="2479040"/>
            <a:ext cx="324000" cy="324000"/>
          </a:xfrm>
          <a:prstGeom prst="ellipse">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7" name="椭圆 6"/>
          <p:cNvSpPr/>
          <p:nvPr>
            <p:custDataLst>
              <p:tags r:id="rId18"/>
            </p:custDataLst>
          </p:nvPr>
        </p:nvSpPr>
        <p:spPr>
          <a:xfrm>
            <a:off x="3281046" y="3775075"/>
            <a:ext cx="324000" cy="324000"/>
          </a:xfrm>
          <a:prstGeom prst="ellipse">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3" name="文本框 12"/>
          <p:cNvSpPr txBox="1"/>
          <p:nvPr/>
        </p:nvSpPr>
        <p:spPr>
          <a:xfrm>
            <a:off x="7259166" y="3932685"/>
            <a:ext cx="590554" cy="368298"/>
          </a:xfrm>
          <a:prstGeom prst="rect">
            <a:avLst/>
          </a:prstGeom>
          <a:noFill/>
        </p:spPr>
        <p:txBody>
          <a:bodyPr wrap="square" rtlCol="0">
            <a:spAutoFit/>
            <a:scene3d>
              <a:camera prst="orthographicFront"/>
              <a:lightRig rig="threePt" dir="t"/>
            </a:scene3d>
          </a:bodyPr>
          <a:p>
            <a:r>
              <a:rPr lang="en-US" altLang="zh-CN" b="1">
                <a:ln w="22225">
                  <a:solidFill>
                    <a:schemeClr val="accent2"/>
                  </a:solidFill>
                  <a:prstDash val="solid"/>
                </a:ln>
                <a:solidFill>
                  <a:schemeClr val="accent2">
                    <a:lumMod val="40000"/>
                    <a:lumOff val="60000"/>
                  </a:schemeClr>
                </a:solidFill>
                <a:effectLst/>
                <a:latin typeface="微软雅黑" panose="020B0503020204020204" pitchFamily="34" charset="-122"/>
                <a:ea typeface="微软雅黑" panose="020B0503020204020204" pitchFamily="34" charset="-122"/>
              </a:rPr>
              <a:t>60</a:t>
            </a:r>
            <a:endParaRPr lang="en-US" altLang="zh-CN" b="1">
              <a:ln w="22225">
                <a:solidFill>
                  <a:schemeClr val="accent2"/>
                </a:solidFill>
                <a:prstDash val="solid"/>
              </a:ln>
              <a:solidFill>
                <a:schemeClr val="accent2">
                  <a:lumMod val="40000"/>
                  <a:lumOff val="60000"/>
                </a:schemeClr>
              </a:solidFill>
              <a:effectLst/>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wipe(down)">
                                      <p:cBhvr>
                                        <p:cTn id="7" dur="500"/>
                                        <p:tgtEl>
                                          <p:spTgt spid="42"/>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44"/>
                                        </p:tgtEl>
                                        <p:attrNameLst>
                                          <p:attrName>style.visibility</p:attrName>
                                        </p:attrNameLst>
                                      </p:cBhvr>
                                      <p:to>
                                        <p:strVal val="visible"/>
                                      </p:to>
                                    </p:set>
                                    <p:animEffect transition="in" filter="wipe(down)">
                                      <p:cBhvr>
                                        <p:cTn id="11" dur="500"/>
                                        <p:tgtEl>
                                          <p:spTgt spid="44"/>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49"/>
                                        </p:tgtEl>
                                        <p:attrNameLst>
                                          <p:attrName>style.visibility</p:attrName>
                                        </p:attrNameLst>
                                      </p:cBhvr>
                                      <p:to>
                                        <p:strVal val="visible"/>
                                      </p:to>
                                    </p:set>
                                    <p:animEffect transition="in" filter="wipe(down)">
                                      <p:cBhvr>
                                        <p:cTn id="15" dur="500"/>
                                        <p:tgtEl>
                                          <p:spTgt spid="49"/>
                                        </p:tgtEl>
                                      </p:cBhvr>
                                    </p:animEffect>
                                  </p:childTnLst>
                                </p:cTn>
                              </p:par>
                            </p:childTnLst>
                          </p:cTn>
                        </p:par>
                        <p:par>
                          <p:cTn id="16" fill="hold">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down)">
                                      <p:cBhvr>
                                        <p:cTn id="19" dur="500"/>
                                        <p:tgtEl>
                                          <p:spTgt spid="7"/>
                                        </p:tgtEl>
                                      </p:cBhvr>
                                    </p:animEffect>
                                  </p:childTnLst>
                                </p:cTn>
                              </p:par>
                            </p:childTnLst>
                          </p:cTn>
                        </p:par>
                        <p:par>
                          <p:cTn id="20" fill="hold">
                            <p:stCondLst>
                              <p:cond delay="2000"/>
                            </p:stCondLst>
                            <p:childTnLst>
                              <p:par>
                                <p:cTn id="21" presetID="22" presetClass="entr" presetSubtype="4" fill="hold" grpId="0" nodeType="after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wipe(down)">
                                      <p:cBhvr>
                                        <p:cTn id="23" dur="500"/>
                                        <p:tgtEl>
                                          <p:spTgt spid="17"/>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500"/>
                                        <p:tgtEl>
                                          <p:spTgt spid="11"/>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fade">
                                      <p:cBhvr>
                                        <p:cTn id="33" dur="500"/>
                                        <p:tgtEl>
                                          <p:spTgt spid="6"/>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9"/>
                                        </p:tgtEl>
                                        <p:attrNameLst>
                                          <p:attrName>style.visibility</p:attrName>
                                        </p:attrNameLst>
                                      </p:cBhvr>
                                      <p:to>
                                        <p:strVal val="visible"/>
                                      </p:to>
                                    </p:set>
                                    <p:animEffect transition="in" filter="fade">
                                      <p:cBhvr>
                                        <p:cTn id="36" dur="500"/>
                                        <p:tgtEl>
                                          <p:spTgt spid="9"/>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8"/>
                                        </p:tgtEl>
                                        <p:attrNameLst>
                                          <p:attrName>style.visibility</p:attrName>
                                        </p:attrNameLst>
                                      </p:cBhvr>
                                      <p:to>
                                        <p:strVal val="visible"/>
                                      </p:to>
                                    </p:set>
                                    <p:animEffect transition="in" filter="fade">
                                      <p:cBhvr>
                                        <p:cTn id="41" dur="500"/>
                                        <p:tgtEl>
                                          <p:spTgt spid="8"/>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10"/>
                                        </p:tgtEl>
                                        <p:attrNameLst>
                                          <p:attrName>style.visibility</p:attrName>
                                        </p:attrNameLst>
                                      </p:cBhvr>
                                      <p:to>
                                        <p:strVal val="visible"/>
                                      </p:to>
                                    </p:set>
                                    <p:animEffect transition="in" filter="fade">
                                      <p:cBhvr>
                                        <p:cTn id="46" dur="500"/>
                                        <p:tgtEl>
                                          <p:spTgt spid="10"/>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4"/>
                                        </p:tgtEl>
                                        <p:attrNameLst>
                                          <p:attrName>style.visibility</p:attrName>
                                        </p:attrNameLst>
                                      </p:cBhvr>
                                      <p:to>
                                        <p:strVal val="visible"/>
                                      </p:to>
                                    </p:set>
                                    <p:animEffect transition="in" filter="fade">
                                      <p:cBhvr>
                                        <p:cTn id="49" dur="500"/>
                                        <p:tgtEl>
                                          <p:spTgt spid="14"/>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12"/>
                                        </p:tgtEl>
                                        <p:attrNameLst>
                                          <p:attrName>style.visibility</p:attrName>
                                        </p:attrNameLst>
                                      </p:cBhvr>
                                      <p:to>
                                        <p:strVal val="visible"/>
                                      </p:to>
                                    </p:set>
                                    <p:animEffect transition="in" filter="fade">
                                      <p:cBhvr>
                                        <p:cTn id="54" dur="500"/>
                                        <p:tgtEl>
                                          <p:spTgt spid="12"/>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15"/>
                                        </p:tgtEl>
                                        <p:attrNameLst>
                                          <p:attrName>style.visibility</p:attrName>
                                        </p:attrNameLst>
                                      </p:cBhvr>
                                      <p:to>
                                        <p:strVal val="visible"/>
                                      </p:to>
                                    </p:set>
                                    <p:animEffect transition="in" filter="fade">
                                      <p:cBhvr>
                                        <p:cTn id="57" dur="500"/>
                                        <p:tgtEl>
                                          <p:spTgt spid="15"/>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16"/>
                                        </p:tgtEl>
                                        <p:attrNameLst>
                                          <p:attrName>style.visibility</p:attrName>
                                        </p:attrNameLst>
                                      </p:cBhvr>
                                      <p:to>
                                        <p:strVal val="visible"/>
                                      </p:to>
                                    </p:set>
                                    <p:animEffect transition="in" filter="fade">
                                      <p:cBhvr>
                                        <p:cTn id="62" dur="500"/>
                                        <p:tgtEl>
                                          <p:spTgt spid="16"/>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13"/>
                                        </p:tgtEl>
                                        <p:attrNameLst>
                                          <p:attrName>style.visibility</p:attrName>
                                        </p:attrNameLst>
                                      </p:cBhvr>
                                      <p:to>
                                        <p:strVal val="visible"/>
                                      </p:to>
                                    </p:set>
                                    <p:animEffect transition="in" filter="fade">
                                      <p:cBhvr>
                                        <p:cTn id="6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bldLvl="0" animBg="1"/>
      <p:bldP spid="44" grpId="0" bldLvl="0" animBg="1"/>
      <p:bldP spid="49" grpId="0" bldLvl="0" animBg="1"/>
      <p:bldP spid="17" grpId="0" bldLvl="0" animBg="1"/>
      <p:bldP spid="7" grpId="0" bldLvl="0" animBg="1"/>
      <p:bldP spid="6" grpId="0" bldLvl="0" animBg="1"/>
      <p:bldP spid="9" grpId="0" bldLvl="0" animBg="1"/>
      <p:bldP spid="10" grpId="0" bldLvl="0" animBg="1"/>
      <p:bldP spid="14" grpId="0" bldLvl="0" animBg="1"/>
      <p:bldP spid="15" grpId="0" bldLvl="0" animBg="1"/>
      <p:bldP spid="16" grpId="0" bldLvl="0" animBg="1"/>
      <p:bldP spid="1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标题 1"/>
          <p:cNvSpPr txBox="1">
            <a:spLocks noGrp="1"/>
          </p:cNvSpPr>
          <p:nvPr>
            <p:ph type="title" idx="4294967295"/>
            <p:custDataLst>
              <p:tags r:id="rId1"/>
            </p:custDataLst>
          </p:nvPr>
        </p:nvSpPr>
        <p:spPr>
          <a:xfrm>
            <a:off x="504000" y="576000"/>
            <a:ext cx="9752330" cy="1198880"/>
          </a:xfrm>
          <a:noFill/>
        </p:spPr>
        <p:txBody>
          <a:bodyPr vert="horz" wrap="square" lIns="91440" tIns="45720" rIns="91440" bIns="45720" rtlCol="0" anchor="t" anchorCtr="0">
            <a:spAutoFit/>
          </a:bodyPr>
          <a:p>
            <a:pPr lvl="0" algn="l" defTabSz="914400">
              <a:lnSpc>
                <a:spcPct val="200000"/>
              </a:lnSpc>
              <a:buClrTx/>
              <a:buSzTx/>
              <a:buFontTx/>
            </a:pPr>
            <a:r>
              <a:rPr lang="zh-CN" altLang="en-US" b="1" dirty="0" smtClean="0">
                <a:latin typeface="微软雅黑" panose="020B0503020204020204" pitchFamily="34" charset="-122"/>
                <a:ea typeface="微软雅黑" panose="020B0503020204020204" pitchFamily="34" charset="-122"/>
                <a:cs typeface="宋体" panose="02010600030101010101" pitchFamily="2" charset="-122"/>
                <a:sym typeface="+mn-ea"/>
              </a:rPr>
              <a:t>引例</a:t>
            </a:r>
            <a:r>
              <a:rPr lang="en-US" altLang="zh-CN" b="1" dirty="0" smtClean="0">
                <a:latin typeface="微软雅黑" panose="020B0503020204020204" pitchFamily="34" charset="-122"/>
                <a:ea typeface="微软雅黑" panose="020B0503020204020204" pitchFamily="34" charset="-122"/>
                <a:cs typeface="宋体" panose="02010600030101010101" pitchFamily="2" charset="-122"/>
                <a:sym typeface="+mn-ea"/>
              </a:rPr>
              <a:t>1</a:t>
            </a:r>
            <a:r>
              <a:rPr lang="zh-CN" altLang="en-US" b="1" dirty="0" smtClean="0">
                <a:latin typeface="微软雅黑" panose="020B0503020204020204" pitchFamily="34" charset="-122"/>
                <a:ea typeface="微软雅黑" panose="020B0503020204020204" pitchFamily="34" charset="-122"/>
                <a:cs typeface="宋体" panose="02010600030101010101" pitchFamily="2" charset="-122"/>
                <a:sym typeface="+mn-ea"/>
              </a:rPr>
              <a:t>：取数游戏</a:t>
            </a:r>
            <a:endParaRPr lang="zh-CN" altLang="en-US" b="1" dirty="0" smtClean="0">
              <a:latin typeface="微软雅黑" panose="020B0503020204020204" pitchFamily="34" charset="-122"/>
              <a:ea typeface="微软雅黑" panose="020B0503020204020204" pitchFamily="34" charset="-122"/>
              <a:cs typeface="宋体" panose="02010600030101010101" pitchFamily="2" charset="-122"/>
              <a:sym typeface="+mn-ea"/>
            </a:endParaRPr>
          </a:p>
        </p:txBody>
      </p:sp>
      <p:sp>
        <p:nvSpPr>
          <p:cNvPr id="5123" name="内容占位符 2"/>
          <p:cNvSpPr>
            <a:spLocks noGrp="1"/>
          </p:cNvSpPr>
          <p:nvPr>
            <p:ph idx="4294967295"/>
          </p:nvPr>
        </p:nvSpPr>
        <p:spPr>
          <a:xfrm>
            <a:off x="504190" y="1871980"/>
            <a:ext cx="11160000" cy="3723005"/>
          </a:xfrm>
        </p:spPr>
        <p:txBody>
          <a:bodyPr vert="horz" wrap="square" lIns="91440" tIns="45720" rIns="91440" bIns="45720" anchor="t" anchorCtr="0">
            <a:noAutofit/>
          </a:bodyPr>
          <a:p>
            <a:pPr marL="0" indent="0" fontAlgn="auto">
              <a:lnSpc>
                <a:spcPct val="150000"/>
              </a:lnSpc>
              <a:spcBef>
                <a:spcPts val="600"/>
              </a:spcBef>
              <a:spcAft>
                <a:spcPts val="0"/>
              </a:spcAft>
              <a:buNone/>
              <a:extLst>
                <a:ext uri="{35155182-B16C-46BC-9424-99874614C6A1}">
                  <wpsdc:indentchars xmlns:wpsdc="http://www.wps.cn/officeDocument/2017/drawingmlCustomData" val="0" checksum="3407529306"/>
                </a:ext>
              </a:extLst>
            </a:pPr>
            <a:r>
              <a:rPr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输入格式：两行，第一行一个整数n，第二行有2n个自然数。</a:t>
            </a:r>
            <a:endParaRPr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fontAlgn="auto">
              <a:lnSpc>
                <a:spcPct val="150000"/>
              </a:lnSpc>
              <a:spcBef>
                <a:spcPts val="600"/>
              </a:spcBef>
              <a:spcAft>
                <a:spcPts val="0"/>
              </a:spcAft>
              <a:buNone/>
              <a:extLst>
                <a:ext uri="{35155182-B16C-46BC-9424-99874614C6A1}">
                  <wpsdc:indentchars xmlns:wpsdc="http://www.wps.cn/officeDocument/2017/drawingmlCustomData" val="0" checksum="3407529306"/>
                </a:ext>
              </a:extLst>
            </a:pPr>
            <a:r>
              <a:rPr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输出格式：只有一行，若A有必胜策略，则输出“YES”，否则输出“NO”。</a:t>
            </a:r>
            <a:endParaRPr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fontAlgn="auto">
              <a:lnSpc>
                <a:spcPct val="100000"/>
              </a:lnSpc>
              <a:spcBef>
                <a:spcPts val="600"/>
              </a:spcBef>
              <a:spcAft>
                <a:spcPts val="0"/>
              </a:spcAft>
              <a:buNone/>
              <a:extLst>
                <a:ext uri="{35155182-B16C-46BC-9424-99874614C6A1}">
                  <wpsdc:indentchars xmlns:wpsdc="http://www.wps.cn/officeDocument/2017/drawingmlCustomData" val="0" checksum="3407529306"/>
                </a:ext>
              </a:extLst>
            </a:pPr>
            <a:endParaRPr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fontAlgn="auto">
              <a:lnSpc>
                <a:spcPct val="150000"/>
              </a:lnSpc>
              <a:spcBef>
                <a:spcPts val="600"/>
              </a:spcBef>
              <a:spcAft>
                <a:spcPts val="0"/>
              </a:spcAft>
              <a:buNone/>
              <a:extLst>
                <a:ext uri="{35155182-B16C-46BC-9424-99874614C6A1}">
                  <wpsdc:indentchars xmlns:wpsdc="http://www.wps.cn/officeDocument/2017/drawingmlCustomData" val="0" checksum="3407529306"/>
                </a:ext>
              </a:extLst>
            </a:pPr>
            <a:r>
              <a:rPr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输入样例：</a:t>
            </a:r>
            <a:r>
              <a:rPr lang="en-US"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endParaRPr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fontAlgn="auto">
              <a:lnSpc>
                <a:spcPct val="150000"/>
              </a:lnSpc>
              <a:spcBef>
                <a:spcPts val="600"/>
              </a:spcBef>
              <a:spcAft>
                <a:spcPts val="0"/>
              </a:spcAft>
              <a:buNone/>
              <a:extLst>
                <a:ext uri="{35155182-B16C-46BC-9424-99874614C6A1}">
                  <wpsdc:indentchars xmlns:wpsdc="http://www.wps.cn/officeDocument/2017/drawingmlCustomData" val="0" checksum="3407529306"/>
                </a:ext>
              </a:extLst>
            </a:pPr>
            <a:r>
              <a:rPr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4</a:t>
            </a:r>
            <a:r>
              <a:rPr lang="en-US"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endParaRPr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fontAlgn="auto">
              <a:lnSpc>
                <a:spcPct val="150000"/>
              </a:lnSpc>
              <a:spcBef>
                <a:spcPts val="600"/>
              </a:spcBef>
              <a:spcAft>
                <a:spcPts val="0"/>
              </a:spcAft>
              <a:buNone/>
              <a:extLst>
                <a:ext uri="{35155182-B16C-46BC-9424-99874614C6A1}">
                  <wpsdc:indentchars xmlns:wpsdc="http://www.wps.cn/officeDocument/2017/drawingmlCustomData" val="0" checksum="3407529306"/>
                </a:ext>
              </a:extLst>
            </a:pPr>
            <a:r>
              <a:rPr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7 9 3 6 4 2 5 3</a:t>
            </a:r>
            <a:endParaRPr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fontAlgn="auto">
              <a:lnSpc>
                <a:spcPct val="160000"/>
              </a:lnSpc>
              <a:spcBef>
                <a:spcPts val="600"/>
              </a:spcBef>
              <a:spcAft>
                <a:spcPts val="0"/>
              </a:spcAft>
              <a:buNone/>
              <a:extLst>
                <a:ext uri="{35155182-B16C-46BC-9424-99874614C6A1}">
                  <wpsdc:indentchars xmlns:wpsdc="http://www.wps.cn/officeDocument/2017/drawingmlCustomData" val="0" checksum="3407529306"/>
                </a:ext>
              </a:extLst>
            </a:pPr>
            <a:r>
              <a:rPr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endParaRPr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 name="矩形 1"/>
          <p:cNvSpPr/>
          <p:nvPr/>
        </p:nvSpPr>
        <p:spPr>
          <a:xfrm>
            <a:off x="6151880" y="3574415"/>
            <a:ext cx="3039745" cy="1695450"/>
          </a:xfrm>
          <a:prstGeom prst="rect">
            <a:avLst/>
          </a:prstGeom>
        </p:spPr>
        <p:txBody>
          <a:bodyPr vert="horz" wrap="square" lIns="91440" tIns="45720" rIns="91440" bIns="45720" rtlCol="0" anchor="t" anchorCtr="0">
            <a:noAutofit/>
          </a:bodyPr>
          <a:p>
            <a:pPr lvl="0" indent="0" algn="l" defTabSz="1218565">
              <a:lnSpc>
                <a:spcPct val="150000"/>
              </a:lnSpc>
              <a:spcBef>
                <a:spcPts val="600"/>
              </a:spcBef>
              <a:spcAft>
                <a:spcPts val="0"/>
              </a:spcAft>
              <a:buClr>
                <a:schemeClr val="accent1">
                  <a:lumMod val="75000"/>
                </a:schemeClr>
              </a:buClr>
              <a:buSzTx/>
              <a:buFont typeface="Arial" panose="020B0604020202020204" pitchFamily="34" charset="0"/>
              <a:extLst>
                <a:ext uri="{35155182-B16C-46BC-9424-99874614C6A1}">
                  <wpsdc:indentchars xmlns:wpsdc="http://www.wps.cn/officeDocument/2017/drawingmlCustomData" val="0" checksum="3407529306"/>
                </a:ext>
              </a:extLst>
            </a:pPr>
            <a:r>
              <a:rPr sz="2400" dirty="0">
                <a:latin typeface="微软雅黑" panose="020B0503020204020204" pitchFamily="34" charset="-122"/>
                <a:ea typeface="微软雅黑" panose="020B0503020204020204" pitchFamily="34" charset="-122"/>
                <a:cs typeface="微软雅黑" panose="020B0503020204020204" pitchFamily="34" charset="-122"/>
                <a:sym typeface="+mn-ea"/>
              </a:rPr>
              <a:t>输出样例：</a:t>
            </a:r>
            <a:endParaRPr sz="24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lvl="0" indent="0" algn="l" defTabSz="1218565">
              <a:lnSpc>
                <a:spcPct val="150000"/>
              </a:lnSpc>
              <a:spcBef>
                <a:spcPts val="600"/>
              </a:spcBef>
              <a:spcAft>
                <a:spcPts val="0"/>
              </a:spcAft>
              <a:buClr>
                <a:schemeClr val="accent1">
                  <a:lumMod val="75000"/>
                </a:schemeClr>
              </a:buClr>
              <a:buSzTx/>
              <a:buFont typeface="Arial" panose="020B0604020202020204" pitchFamily="34" charset="0"/>
              <a:extLst>
                <a:ext uri="{35155182-B16C-46BC-9424-99874614C6A1}">
                  <wpsdc:indentchars xmlns:wpsdc="http://www.wps.cn/officeDocument/2017/drawingmlCustomData" val="0" checksum="3407529306"/>
                </a:ext>
              </a:extLst>
            </a:pPr>
            <a:r>
              <a:rPr sz="2400" dirty="0">
                <a:latin typeface="微软雅黑" panose="020B0503020204020204" pitchFamily="34" charset="-122"/>
                <a:ea typeface="微软雅黑" panose="020B0503020204020204" pitchFamily="34" charset="-122"/>
                <a:cs typeface="微软雅黑" panose="020B0503020204020204" pitchFamily="34" charset="-122"/>
                <a:sym typeface="+mn-ea"/>
              </a:rPr>
              <a:t>Yes</a:t>
            </a:r>
            <a:endParaRPr sz="2400"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animEffect transition="in" filter="fade">
                                      <p:cBhvr>
                                        <p:cTn id="7" dur="500"/>
                                        <p:tgtEl>
                                          <p:spTgt spid="512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123">
                                            <p:txEl>
                                              <p:pRg st="1" end="1"/>
                                            </p:txEl>
                                          </p:spTgt>
                                        </p:tgtEl>
                                        <p:attrNameLst>
                                          <p:attrName>style.visibility</p:attrName>
                                        </p:attrNameLst>
                                      </p:cBhvr>
                                      <p:to>
                                        <p:strVal val="visible"/>
                                      </p:to>
                                    </p:set>
                                    <p:animEffect transition="in" filter="fade">
                                      <p:cBhvr>
                                        <p:cTn id="11" dur="500"/>
                                        <p:tgtEl>
                                          <p:spTgt spid="5123">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5123">
                                            <p:txEl>
                                              <p:pRg st="3" end="3"/>
                                            </p:txEl>
                                          </p:spTgt>
                                        </p:tgtEl>
                                        <p:attrNameLst>
                                          <p:attrName>style.visibility</p:attrName>
                                        </p:attrNameLst>
                                      </p:cBhvr>
                                      <p:to>
                                        <p:strVal val="visible"/>
                                      </p:to>
                                    </p:set>
                                    <p:animEffect transition="in" filter="fade">
                                      <p:cBhvr>
                                        <p:cTn id="16" dur="500"/>
                                        <p:tgtEl>
                                          <p:spTgt spid="5123">
                                            <p:txEl>
                                              <p:pRg st="3" end="3"/>
                                            </p:txEl>
                                          </p:spTgt>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5123">
                                            <p:txEl>
                                              <p:pRg st="4" end="4"/>
                                            </p:txEl>
                                          </p:spTgt>
                                        </p:tgtEl>
                                        <p:attrNameLst>
                                          <p:attrName>style.visibility</p:attrName>
                                        </p:attrNameLst>
                                      </p:cBhvr>
                                      <p:to>
                                        <p:strVal val="visible"/>
                                      </p:to>
                                    </p:set>
                                    <p:animEffect transition="in" filter="fade">
                                      <p:cBhvr>
                                        <p:cTn id="20" dur="500"/>
                                        <p:tgtEl>
                                          <p:spTgt spid="5123">
                                            <p:txEl>
                                              <p:pRg st="4" end="4"/>
                                            </p:txEl>
                                          </p:spTgt>
                                        </p:tgtEl>
                                      </p:cBhvr>
                                    </p:animEffect>
                                  </p:childTnLst>
                                </p:cTn>
                              </p:par>
                            </p:childTnLst>
                          </p:cTn>
                        </p:par>
                        <p:par>
                          <p:cTn id="21" fill="hold">
                            <p:stCondLst>
                              <p:cond delay="1000"/>
                            </p:stCondLst>
                            <p:childTnLst>
                              <p:par>
                                <p:cTn id="22" presetID="10" presetClass="entr" presetSubtype="0" fill="hold" grpId="0" nodeType="afterEffect">
                                  <p:stCondLst>
                                    <p:cond delay="0"/>
                                  </p:stCondLst>
                                  <p:childTnLst>
                                    <p:set>
                                      <p:cBhvr>
                                        <p:cTn id="23" dur="1" fill="hold">
                                          <p:stCondLst>
                                            <p:cond delay="0"/>
                                          </p:stCondLst>
                                        </p:cTn>
                                        <p:tgtEl>
                                          <p:spTgt spid="5123">
                                            <p:txEl>
                                              <p:pRg st="5" end="5"/>
                                            </p:txEl>
                                          </p:spTgt>
                                        </p:tgtEl>
                                        <p:attrNameLst>
                                          <p:attrName>style.visibility</p:attrName>
                                        </p:attrNameLst>
                                      </p:cBhvr>
                                      <p:to>
                                        <p:strVal val="visible"/>
                                      </p:to>
                                    </p:set>
                                    <p:animEffect transition="in" filter="fade">
                                      <p:cBhvr>
                                        <p:cTn id="24" dur="500"/>
                                        <p:tgtEl>
                                          <p:spTgt spid="5123">
                                            <p:txEl>
                                              <p:pRg st="5" end="5"/>
                                            </p:txEl>
                                          </p:spTgt>
                                        </p:tgtEl>
                                      </p:cBhvr>
                                    </p:animEffect>
                                  </p:childTnLst>
                                </p:cTn>
                              </p:par>
                            </p:childTnLst>
                          </p:cTn>
                        </p:par>
                        <p:par>
                          <p:cTn id="25" fill="hold">
                            <p:stCondLst>
                              <p:cond delay="1500"/>
                            </p:stCondLst>
                            <p:childTnLst>
                              <p:par>
                                <p:cTn id="26" presetID="10" presetClass="entr" presetSubtype="0" fill="hold" grpId="0" nodeType="afterEffect">
                                  <p:stCondLst>
                                    <p:cond delay="0"/>
                                  </p:stCondLst>
                                  <p:childTnLst>
                                    <p:set>
                                      <p:cBhvr>
                                        <p:cTn id="27" dur="1" fill="hold">
                                          <p:stCondLst>
                                            <p:cond delay="0"/>
                                          </p:stCondLst>
                                        </p:cTn>
                                        <p:tgtEl>
                                          <p:spTgt spid="5123">
                                            <p:txEl>
                                              <p:pRg st="6" end="6"/>
                                            </p:txEl>
                                          </p:spTgt>
                                        </p:tgtEl>
                                        <p:attrNameLst>
                                          <p:attrName>style.visibility</p:attrName>
                                        </p:attrNameLst>
                                      </p:cBhvr>
                                      <p:to>
                                        <p:strVal val="visible"/>
                                      </p:to>
                                    </p:set>
                                    <p:animEffect transition="in" filter="fade">
                                      <p:cBhvr>
                                        <p:cTn id="28" dur="500"/>
                                        <p:tgtEl>
                                          <p:spTgt spid="5123">
                                            <p:txEl>
                                              <p:pRg st="6" end="6"/>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2"/>
                                        </p:tgtEl>
                                        <p:attrNameLst>
                                          <p:attrName>style.visibility</p:attrName>
                                        </p:attrNameLst>
                                      </p:cBhvr>
                                      <p:to>
                                        <p:strVal val="visible"/>
                                      </p:to>
                                    </p:set>
                                    <p:animEffect transition="in" filter="fade">
                                      <p:cBhvr>
                                        <p:cTn id="3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uiExpand="1" build="p"/>
      <p:bldP spid="2"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TextBox 5" hidden="1"/>
          <p:cNvSpPr txBox="1"/>
          <p:nvPr/>
        </p:nvSpPr>
        <p:spPr>
          <a:xfrm>
            <a:off x="3462973" y="1954213"/>
            <a:ext cx="1943100" cy="368300"/>
          </a:xfrm>
          <a:prstGeom prst="rect">
            <a:avLst/>
          </a:prstGeom>
          <a:noFill/>
          <a:ln w="9525">
            <a:noFill/>
          </a:ln>
        </p:spPr>
        <p:txBody>
          <a:bodyPr>
            <a:spAutoFit/>
          </a:bodyPr>
          <a:p>
            <a:pPr eaLnBrk="1" hangingPunct="1"/>
            <a:r>
              <a:rPr lang="zh-CN" altLang="en-US" dirty="0">
                <a:latin typeface="微软雅黑" panose="020B0503020204020204" pitchFamily="34" charset="-122"/>
                <a:ea typeface="微软雅黑" panose="020B0503020204020204" pitchFamily="34" charset="-122"/>
              </a:rPr>
              <a:t>点击添加文本</a:t>
            </a:r>
            <a:endParaRPr lang="zh-CN" altLang="en-US" dirty="0">
              <a:latin typeface="微软雅黑" panose="020B0503020204020204" pitchFamily="34" charset="-122"/>
              <a:ea typeface="微软雅黑" panose="020B0503020204020204" pitchFamily="34" charset="-122"/>
            </a:endParaRPr>
          </a:p>
        </p:txBody>
      </p:sp>
      <p:sp>
        <p:nvSpPr>
          <p:cNvPr id="11267" name="矩形 6" hidden="1"/>
          <p:cNvSpPr/>
          <p:nvPr/>
        </p:nvSpPr>
        <p:spPr>
          <a:xfrm>
            <a:off x="3462973" y="3025775"/>
            <a:ext cx="1471613" cy="645160"/>
          </a:xfrm>
          <a:prstGeom prst="rect">
            <a:avLst/>
          </a:prstGeom>
          <a:noFill/>
          <a:ln w="9525">
            <a:noFill/>
          </a:ln>
        </p:spPr>
        <p:txBody>
          <a:bodyPr>
            <a:spAutoFit/>
          </a:bodyPr>
          <a:p>
            <a:pPr eaLnBrk="1" hangingPunct="1"/>
            <a:r>
              <a:rPr lang="zh-CN" altLang="en-US" dirty="0">
                <a:latin typeface="微软雅黑" panose="020B0503020204020204" pitchFamily="34" charset="-122"/>
                <a:ea typeface="微软雅黑" panose="020B0503020204020204" pitchFamily="34" charset="-122"/>
              </a:rPr>
              <a:t>点击添加文本</a:t>
            </a:r>
            <a:endParaRPr lang="zh-CN" altLang="en-US" dirty="0">
              <a:latin typeface="微软雅黑" panose="020B0503020204020204" pitchFamily="34" charset="-122"/>
              <a:ea typeface="微软雅黑" panose="020B0503020204020204" pitchFamily="34" charset="-122"/>
            </a:endParaRPr>
          </a:p>
        </p:txBody>
      </p:sp>
      <p:sp>
        <p:nvSpPr>
          <p:cNvPr id="11268" name="矩形 7" hidden="1"/>
          <p:cNvSpPr/>
          <p:nvPr/>
        </p:nvSpPr>
        <p:spPr>
          <a:xfrm>
            <a:off x="3534411" y="4240213"/>
            <a:ext cx="1471612" cy="645160"/>
          </a:xfrm>
          <a:prstGeom prst="rect">
            <a:avLst/>
          </a:prstGeom>
          <a:noFill/>
          <a:ln w="9525">
            <a:noFill/>
          </a:ln>
        </p:spPr>
        <p:txBody>
          <a:bodyPr>
            <a:spAutoFit/>
          </a:bodyPr>
          <a:p>
            <a:pPr eaLnBrk="1" hangingPunct="1"/>
            <a:r>
              <a:rPr lang="zh-CN" altLang="en-US" dirty="0">
                <a:latin typeface="微软雅黑" panose="020B0503020204020204" pitchFamily="34" charset="-122"/>
                <a:ea typeface="微软雅黑" panose="020B0503020204020204" pitchFamily="34" charset="-122"/>
              </a:rPr>
              <a:t>点击添加文本</a:t>
            </a:r>
            <a:endParaRPr lang="zh-CN" altLang="en-US" dirty="0">
              <a:latin typeface="微软雅黑" panose="020B0503020204020204" pitchFamily="34" charset="-122"/>
              <a:ea typeface="微软雅黑" panose="020B0503020204020204" pitchFamily="34" charset="-122"/>
            </a:endParaRPr>
          </a:p>
        </p:txBody>
      </p:sp>
      <p:sp>
        <p:nvSpPr>
          <p:cNvPr id="11269" name="矩形 8" hidden="1"/>
          <p:cNvSpPr/>
          <p:nvPr/>
        </p:nvSpPr>
        <p:spPr>
          <a:xfrm>
            <a:off x="3534411" y="5526088"/>
            <a:ext cx="1471612" cy="645160"/>
          </a:xfrm>
          <a:prstGeom prst="rect">
            <a:avLst/>
          </a:prstGeom>
          <a:noFill/>
          <a:ln w="9525">
            <a:noFill/>
          </a:ln>
        </p:spPr>
        <p:txBody>
          <a:bodyPr>
            <a:spAutoFit/>
          </a:bodyPr>
          <a:p>
            <a:pPr eaLnBrk="1" hangingPunct="1"/>
            <a:r>
              <a:rPr lang="zh-CN" altLang="en-US" dirty="0">
                <a:latin typeface="微软雅黑" panose="020B0503020204020204" pitchFamily="34" charset="-122"/>
                <a:ea typeface="微软雅黑" panose="020B0503020204020204" pitchFamily="34" charset="-122"/>
              </a:rPr>
              <a:t>点击添加文本</a:t>
            </a:r>
            <a:endParaRPr lang="zh-CN" altLang="en-US" dirty="0">
              <a:latin typeface="微软雅黑" panose="020B0503020204020204" pitchFamily="34" charset="-122"/>
              <a:ea typeface="微软雅黑" panose="020B0503020204020204" pitchFamily="34" charset="-122"/>
            </a:endParaRPr>
          </a:p>
        </p:txBody>
      </p:sp>
      <p:sp>
        <p:nvSpPr>
          <p:cNvPr id="5122" name="标题 1"/>
          <p:cNvSpPr txBox="1">
            <a:spLocks noGrp="1"/>
          </p:cNvSpPr>
          <p:nvPr>
            <p:custDataLst>
              <p:tags r:id="rId1"/>
            </p:custDataLst>
          </p:nvPr>
        </p:nvSpPr>
        <p:spPr>
          <a:xfrm>
            <a:off x="252000" y="576000"/>
            <a:ext cx="6642100" cy="953135"/>
          </a:xfrm>
          <a:prstGeom prst="rect">
            <a:avLst/>
          </a:prstGeom>
          <a:noFill/>
        </p:spPr>
        <p:txBody>
          <a:bodyPr vert="horz" wrap="square" lIns="91440" tIns="45720" rIns="91440" bIns="45720" rtlCol="0" anchor="t" anchorCtr="0">
            <a:spAutoFit/>
          </a:bodyPr>
          <a:lstStyle>
            <a:lvl1pPr algn="l" defTabSz="1218565" rtl="0" eaLnBrk="1" latinLnBrk="0" hangingPunct="1">
              <a:spcBef>
                <a:spcPct val="0"/>
              </a:spcBef>
              <a:buNone/>
              <a:defRPr sz="3600" kern="1200">
                <a:solidFill>
                  <a:schemeClr val="tx1"/>
                </a:solidFill>
                <a:latin typeface="宋体" panose="02010600030101010101" pitchFamily="2" charset="-122"/>
                <a:ea typeface="宋体" panose="02010600030101010101" pitchFamily="2" charset="-122"/>
                <a:cs typeface="+mj-cs"/>
              </a:defRPr>
            </a:lvl1pPr>
          </a:lstStyle>
          <a:p>
            <a:pPr lvl="0" algn="l" defTabSz="914400">
              <a:lnSpc>
                <a:spcPct val="200000"/>
              </a:lnSpc>
              <a:buClrTx/>
              <a:buSzTx/>
              <a:buFontTx/>
            </a:pPr>
            <a:r>
              <a:rPr lang="zh-CN" b="1" dirty="0" smtClean="0">
                <a:latin typeface="微软雅黑" panose="020B0503020204020204" pitchFamily="34" charset="-122"/>
                <a:ea typeface="微软雅黑" panose="020B0503020204020204" pitchFamily="34" charset="-122"/>
                <a:cs typeface="宋体" panose="02010600030101010101" pitchFamily="2" charset="-122"/>
                <a:sym typeface="+mn-ea"/>
              </a:rPr>
              <a:t>【算法分析】</a:t>
            </a:r>
            <a:endParaRPr lang="zh-CN" b="1" dirty="0" smtClean="0">
              <a:latin typeface="微软雅黑" panose="020B0503020204020204" pitchFamily="34" charset="-122"/>
              <a:ea typeface="微软雅黑" panose="020B0503020204020204" pitchFamily="34" charset="-122"/>
              <a:cs typeface="宋体" panose="02010600030101010101" pitchFamily="2" charset="-122"/>
              <a:sym typeface="+mn-ea"/>
            </a:endParaRPr>
          </a:p>
        </p:txBody>
      </p:sp>
      <p:graphicFrame>
        <p:nvGraphicFramePr>
          <p:cNvPr id="32" name="表格 31"/>
          <p:cNvGraphicFramePr>
            <a:graphicFrameLocks noGrp="1"/>
          </p:cNvGraphicFramePr>
          <p:nvPr>
            <p:custDataLst>
              <p:tags r:id="rId2"/>
            </p:custDataLst>
          </p:nvPr>
        </p:nvGraphicFramePr>
        <p:xfrm>
          <a:off x="625476" y="1988820"/>
          <a:ext cx="3887470" cy="3886200"/>
        </p:xfrm>
        <a:graphic>
          <a:graphicData uri="http://schemas.openxmlformats.org/drawingml/2006/table">
            <a:tbl>
              <a:tblPr/>
              <a:tblGrid>
                <a:gridCol w="431800"/>
                <a:gridCol w="431800"/>
                <a:gridCol w="431800"/>
                <a:gridCol w="433070"/>
                <a:gridCol w="431800"/>
                <a:gridCol w="431800"/>
                <a:gridCol w="431800"/>
                <a:gridCol w="431800"/>
                <a:gridCol w="431800"/>
              </a:tblGrid>
              <a:tr h="431800">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endParaRPr kumimoji="0" lang="zh-CN" altLang="en-US" sz="16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r>
                        <a:rPr kumimoji="0" lang="en-US" altLang="zh-CN" sz="1600" b="0" i="0" u="none" strike="noStrike" cap="none" normalizeH="0" baseline="0" dirty="0" smtClean="0">
                          <a:ln>
                            <a:noFill/>
                          </a:ln>
                          <a:solidFill>
                            <a:srgbClr val="339AF1"/>
                          </a:solidFill>
                          <a:effectLst/>
                          <a:latin typeface="微软雅黑" panose="020B0503020204020204" pitchFamily="34" charset="-122"/>
                          <a:ea typeface="微软雅黑" panose="020B0503020204020204" pitchFamily="34" charset="-122"/>
                        </a:rPr>
                        <a:t>1</a:t>
                      </a:r>
                      <a:endParaRPr kumimoji="0" lang="zh-CN" altLang="en-US" sz="16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r>
                        <a:rPr kumimoji="0" lang="en-US" altLang="zh-CN"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rPr>
                        <a:t>2</a:t>
                      </a:r>
                      <a:endParaRPr kumimoji="0" lang="zh-CN" altLang="en-US" sz="1600" b="0"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r>
                        <a:rPr kumimoji="0" lang="en-US" altLang="zh-CN"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rPr>
                        <a:t>3</a:t>
                      </a:r>
                      <a:endParaRPr kumimoji="0" lang="zh-CN" altLang="en-US" sz="1600" b="0"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r>
                        <a:rPr kumimoji="0" lang="en-US" altLang="zh-CN"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rPr>
                        <a:t>4</a:t>
                      </a:r>
                      <a:endParaRPr kumimoji="0" lang="zh-CN" altLang="en-US" sz="1600" b="0"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r>
                        <a:rPr kumimoji="0" lang="en-US" altLang="zh-CN"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rPr>
                        <a:t>5</a:t>
                      </a:r>
                      <a:endParaRPr kumimoji="0" lang="zh-CN" altLang="en-US" sz="1600" b="0"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r>
                        <a:rPr kumimoji="0" lang="en-US" altLang="zh-CN"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rPr>
                        <a:t>6</a:t>
                      </a:r>
                      <a:endParaRPr kumimoji="0" lang="zh-CN" altLang="en-US" sz="1600" b="0"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r>
                        <a:rPr kumimoji="0" lang="en-US" altLang="zh-CN"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rPr>
                        <a:t>7</a:t>
                      </a:r>
                      <a:endParaRPr kumimoji="0" lang="zh-CN" altLang="en-US" sz="1600" b="0"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r>
                        <a:rPr kumimoji="0" lang="en-US" altLang="zh-CN"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rPr>
                        <a:t>8</a:t>
                      </a:r>
                      <a:endParaRPr kumimoji="0" lang="zh-CN" altLang="en-US" sz="1600" b="0"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r>
              <a:tr h="431800">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r>
                        <a:rPr kumimoji="0" lang="en-US" altLang="zh-CN"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rPr>
                        <a:t>1</a:t>
                      </a:r>
                      <a:endParaRPr kumimoji="0" lang="zh-CN" altLang="en-US" sz="1600" b="0"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endParaRPr kumimoji="0" lang="zh-CN" altLang="en-US" sz="1600" b="0" i="0" u="none" strike="noStrike" cap="none" normalizeH="0" baseline="0" dirty="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r>
                        <a:rPr kumimoji="0" lang="en-US" altLang="zh-CN" sz="1600" b="0" i="0" u="none" strike="noStrike" cap="none" normalizeH="0" baseline="0" dirty="0" smtClean="0">
                          <a:ln>
                            <a:noFill/>
                          </a:ln>
                          <a:solidFill>
                            <a:srgbClr val="339AF1"/>
                          </a:solidFill>
                          <a:effectLst/>
                          <a:latin typeface="微软雅黑" panose="020B0503020204020204" pitchFamily="34" charset="-122"/>
                          <a:ea typeface="微软雅黑" panose="020B0503020204020204" pitchFamily="34" charset="-122"/>
                        </a:rPr>
                        <a:t>1</a:t>
                      </a:r>
                      <a:endParaRPr kumimoji="0" lang="zh-CN" altLang="en-US" sz="1600" b="0" i="0" u="none" strike="noStrike" cap="none" normalizeH="0" baseline="0" dirty="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r>
                        <a:rPr kumimoji="0" lang="en-US" altLang="zh-CN"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rPr>
                        <a:t>1</a:t>
                      </a:r>
                      <a:endParaRPr kumimoji="0" lang="zh-CN" altLang="en-US"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r>
                        <a:rPr kumimoji="0" lang="en-US" altLang="zh-CN"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rPr>
                        <a:t>40</a:t>
                      </a:r>
                      <a:endParaRPr kumimoji="0" lang="zh-CN" altLang="en-US"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r>
                        <a:rPr kumimoji="0" lang="en-US" altLang="zh-CN"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rPr>
                        <a:t>1</a:t>
                      </a:r>
                      <a:endParaRPr kumimoji="0" lang="zh-CN" altLang="en-US"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r>
                        <a:rPr kumimoji="0" lang="en-US" altLang="zh-CN"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rPr>
                        <a:t>1</a:t>
                      </a:r>
                      <a:endParaRPr kumimoji="0" lang="zh-CN" altLang="en-US"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r>
                        <a:rPr kumimoji="0" lang="en-US" altLang="zh-CN"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rPr>
                        <a:t>1</a:t>
                      </a:r>
                      <a:endParaRPr kumimoji="0" lang="zh-CN" altLang="en-US"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r>
                        <a:rPr kumimoji="0" lang="en-US" altLang="zh-CN"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rPr>
                        <a:t>70</a:t>
                      </a:r>
                      <a:endParaRPr kumimoji="0" lang="zh-CN" altLang="en-US"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r>
              <a:tr h="431800">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r>
                        <a:rPr kumimoji="0" lang="en-US" altLang="zh-CN"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rPr>
                        <a:t>2</a:t>
                      </a:r>
                      <a:endParaRPr kumimoji="0" lang="zh-CN" altLang="en-US"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endParaRPr kumimoji="0" lang="en-US" altLang="zh-CN"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endParaRPr kumimoji="0" lang="zh-CN" altLang="en-US" sz="1600" b="0" i="0" u="none" strike="noStrike" cap="none" normalizeH="0" baseline="0" dirty="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r>
                        <a:rPr kumimoji="0" lang="en-US" altLang="zh-CN" sz="1600" b="0" i="0" u="none" strike="noStrike" cap="none" normalizeH="0" baseline="0" dirty="0" smtClean="0">
                          <a:ln>
                            <a:noFill/>
                          </a:ln>
                          <a:solidFill>
                            <a:srgbClr val="339AF1"/>
                          </a:solidFill>
                          <a:effectLst/>
                          <a:latin typeface="微软雅黑" panose="020B0503020204020204" pitchFamily="34" charset="-122"/>
                          <a:ea typeface="微软雅黑" panose="020B0503020204020204" pitchFamily="34" charset="-122"/>
                        </a:rPr>
                        <a:t>1</a:t>
                      </a:r>
                      <a:endParaRPr kumimoji="0" lang="zh-CN" altLang="en-US" sz="1600" b="0" i="0" u="none" strike="noStrike" cap="none" normalizeH="0" baseline="0" dirty="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r>
                        <a:rPr kumimoji="0" lang="en-US" altLang="zh-CN"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rPr>
                        <a:t>1</a:t>
                      </a:r>
                      <a:endParaRPr kumimoji="0" lang="zh-CN" altLang="en-US"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r>
                        <a:rPr kumimoji="0" lang="en-US" altLang="zh-CN"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rPr>
                        <a:t>1</a:t>
                      </a:r>
                      <a:endParaRPr kumimoji="0" lang="zh-CN" altLang="en-US"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r>
                        <a:rPr kumimoji="0" lang="en-US" altLang="zh-CN"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rPr>
                        <a:t>1</a:t>
                      </a:r>
                      <a:endParaRPr kumimoji="0" lang="zh-CN" altLang="en-US"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anchorCtr="1"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r>
                        <a:rPr kumimoji="0" lang="en-US" altLang="zh-CN"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rPr>
                        <a:t>80</a:t>
                      </a:r>
                      <a:endParaRPr kumimoji="0" lang="zh-CN" altLang="en-US"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r>
                        <a:rPr kumimoji="0" lang="en-US" altLang="zh-CN"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rPr>
                        <a:t>1</a:t>
                      </a:r>
                      <a:endParaRPr kumimoji="0" lang="zh-CN" altLang="en-US"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r>
              <a:tr h="431800">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r>
                        <a:rPr kumimoji="0" lang="en-US" altLang="zh-CN"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rPr>
                        <a:t>3</a:t>
                      </a:r>
                      <a:endParaRPr kumimoji="0" lang="zh-CN" altLang="en-US"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endParaRPr kumimoji="0" lang="en-US" altLang="zh-CN"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endParaRPr kumimoji="0" lang="en-US" altLang="zh-CN"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endParaRPr kumimoji="0" lang="zh-CN" altLang="en-US" sz="1600" b="0" i="0" u="none" strike="noStrike" cap="none" normalizeH="0" baseline="0" dirty="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r>
                        <a:rPr kumimoji="0" lang="en-US" altLang="zh-CN" sz="1600" b="0" i="0" u="none" strike="noStrike" cap="none" normalizeH="0" baseline="0" dirty="0" smtClean="0">
                          <a:ln>
                            <a:noFill/>
                          </a:ln>
                          <a:solidFill>
                            <a:srgbClr val="339AF1"/>
                          </a:solidFill>
                          <a:effectLst/>
                          <a:latin typeface="微软雅黑" panose="020B0503020204020204" pitchFamily="34" charset="-122"/>
                          <a:ea typeface="微软雅黑" panose="020B0503020204020204" pitchFamily="34" charset="-122"/>
                        </a:rPr>
                        <a:t>1</a:t>
                      </a:r>
                      <a:endParaRPr kumimoji="0" lang="zh-CN" altLang="en-US" sz="1600" b="0" i="0" u="none" strike="noStrike" cap="none" normalizeH="0" baseline="0" dirty="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r>
                        <a:rPr kumimoji="0" lang="en-US" altLang="zh-CN" sz="1600" b="0" i="0" u="none" strike="noStrike" cap="none" normalizeH="0" baseline="0" dirty="0" smtClean="0">
                          <a:ln>
                            <a:noFill/>
                          </a:ln>
                          <a:solidFill>
                            <a:srgbClr val="339AF1"/>
                          </a:solidFill>
                          <a:effectLst/>
                          <a:latin typeface="微软雅黑" panose="020B0503020204020204" pitchFamily="34" charset="-122"/>
                          <a:ea typeface="微软雅黑" panose="020B0503020204020204" pitchFamily="34" charset="-122"/>
                        </a:rPr>
                        <a:t>1</a:t>
                      </a:r>
                      <a:endParaRPr kumimoji="0" lang="zh-CN" altLang="en-US" sz="1600" b="0" i="0" u="none" strike="noStrike" cap="none" normalizeH="0" baseline="0" dirty="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r>
                        <a:rPr kumimoji="0" lang="en-US" altLang="zh-CN"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rPr>
                        <a:t>1</a:t>
                      </a:r>
                      <a:endParaRPr kumimoji="0" lang="zh-CN" altLang="en-US"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r>
                        <a:rPr kumimoji="0" lang="en-US" altLang="zh-CN"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rPr>
                        <a:t>1</a:t>
                      </a:r>
                      <a:endParaRPr kumimoji="0" lang="zh-CN" altLang="en-US"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r>
                        <a:rPr kumimoji="0" lang="en-US" altLang="zh-CN"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rPr>
                        <a:t>1</a:t>
                      </a:r>
                      <a:endParaRPr kumimoji="0" lang="zh-CN" altLang="en-US"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r>
              <a:tr h="431800">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r>
                        <a:rPr kumimoji="0" lang="en-US" altLang="zh-CN"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rPr>
                        <a:t>4</a:t>
                      </a:r>
                      <a:endParaRPr kumimoji="0" lang="zh-CN" altLang="en-US"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endParaRPr kumimoji="0" lang="en-US" altLang="zh-CN"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endParaRPr kumimoji="0" lang="en-US" altLang="zh-CN"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endParaRPr kumimoji="0" lang="en-US" altLang="zh-CN"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endParaRPr kumimoji="0" lang="zh-CN" altLang="en-US"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r>
                        <a:rPr kumimoji="0" lang="en-US" altLang="zh-CN" sz="1600" b="0" i="0" u="none" strike="noStrike" cap="none" normalizeH="0" baseline="0" dirty="0" smtClean="0">
                          <a:ln>
                            <a:noFill/>
                          </a:ln>
                          <a:solidFill>
                            <a:srgbClr val="339AF1"/>
                          </a:solidFill>
                          <a:effectLst/>
                          <a:latin typeface="微软雅黑" panose="020B0503020204020204" pitchFamily="34" charset="-122"/>
                          <a:ea typeface="微软雅黑" panose="020B0503020204020204" pitchFamily="34" charset="-122"/>
                        </a:rPr>
                        <a:t>1</a:t>
                      </a:r>
                      <a:endParaRPr kumimoji="0" lang="zh-CN" altLang="en-US" sz="1600" b="0" i="0" u="none" strike="noStrike" cap="none" normalizeH="0" baseline="0" dirty="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r>
                        <a:rPr kumimoji="0" lang="en-US" altLang="zh-CN" sz="1600" b="0" i="0" u="none" strike="noStrike" cap="none" normalizeH="0" baseline="0" dirty="0" smtClean="0">
                          <a:ln>
                            <a:noFill/>
                          </a:ln>
                          <a:solidFill>
                            <a:srgbClr val="339AF1"/>
                          </a:solidFill>
                          <a:effectLst/>
                          <a:latin typeface="微软雅黑" panose="020B0503020204020204" pitchFamily="34" charset="-122"/>
                          <a:ea typeface="微软雅黑" panose="020B0503020204020204" pitchFamily="34" charset="-122"/>
                        </a:rPr>
                        <a:t>50</a:t>
                      </a:r>
                      <a:endParaRPr kumimoji="0" lang="zh-CN" altLang="en-US" sz="1600" b="0" i="0" u="none" strike="noStrike" cap="none" normalizeH="0" baseline="0" dirty="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r>
                        <a:rPr kumimoji="0" lang="en-US" altLang="zh-CN"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rPr>
                        <a:t>1</a:t>
                      </a:r>
                      <a:endParaRPr kumimoji="0" lang="zh-CN" altLang="en-US"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r>
                        <a:rPr kumimoji="0" lang="en-US" altLang="zh-CN"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rPr>
                        <a:t>1</a:t>
                      </a:r>
                      <a:endParaRPr kumimoji="0" lang="zh-CN" altLang="en-US"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r>
              <a:tr h="431800">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r>
                        <a:rPr kumimoji="0" lang="en-US" altLang="zh-CN"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rPr>
                        <a:t>5</a:t>
                      </a:r>
                      <a:endParaRPr kumimoji="0" lang="zh-CN" altLang="en-US"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endParaRPr kumimoji="0" lang="en-US" altLang="zh-CN"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endParaRPr kumimoji="0" lang="en-US" altLang="zh-CN"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endParaRPr kumimoji="0" lang="en-US" altLang="zh-CN"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endParaRPr kumimoji="0" lang="en-US" altLang="zh-CN"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endParaRPr kumimoji="0" lang="zh-CN" altLang="en-US"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r>
                        <a:rPr kumimoji="0" lang="en-US" altLang="zh-CN" sz="1600" b="0" i="0" u="none" strike="noStrike" cap="none" normalizeH="0" baseline="0" dirty="0" smtClean="0">
                          <a:ln>
                            <a:noFill/>
                          </a:ln>
                          <a:solidFill>
                            <a:srgbClr val="339AF1"/>
                          </a:solidFill>
                          <a:effectLst/>
                          <a:latin typeface="微软雅黑" panose="020B0503020204020204" pitchFamily="34" charset="-122"/>
                          <a:ea typeface="微软雅黑" panose="020B0503020204020204" pitchFamily="34" charset="-122"/>
                        </a:rPr>
                        <a:t>1</a:t>
                      </a:r>
                      <a:endParaRPr kumimoji="0" lang="zh-CN" altLang="en-US" sz="1600" b="0" i="0" u="none" strike="noStrike" cap="none" normalizeH="0" baseline="0" dirty="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r>
                        <a:rPr kumimoji="0" lang="en-US" altLang="zh-CN" sz="1600" b="0" i="0" u="none" strike="noStrike" cap="none" normalizeH="0" baseline="0" dirty="0" smtClean="0">
                          <a:ln>
                            <a:noFill/>
                          </a:ln>
                          <a:solidFill>
                            <a:srgbClr val="339AF1"/>
                          </a:solidFill>
                          <a:effectLst/>
                          <a:latin typeface="微软雅黑" panose="020B0503020204020204" pitchFamily="34" charset="-122"/>
                          <a:ea typeface="微软雅黑" panose="020B0503020204020204" pitchFamily="34" charset="-122"/>
                        </a:rPr>
                        <a:t>1</a:t>
                      </a:r>
                      <a:endParaRPr kumimoji="0" lang="zh-CN" altLang="en-US" sz="1600" b="0" i="0" u="none" strike="noStrike" cap="none" normalizeH="0" baseline="0" dirty="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r>
                        <a:rPr kumimoji="0" lang="en-US" altLang="zh-CN"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rPr>
                        <a:t>1</a:t>
                      </a:r>
                      <a:endParaRPr kumimoji="0" lang="zh-CN" altLang="en-US"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r>
              <a:tr h="431800">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r>
                        <a:rPr kumimoji="0" lang="en-US" altLang="zh-CN"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rPr>
                        <a:t>6</a:t>
                      </a:r>
                      <a:endParaRPr kumimoji="0" lang="zh-CN" altLang="en-US"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endParaRPr kumimoji="0" lang="en-US" altLang="zh-CN"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endParaRPr kumimoji="0" lang="en-US" altLang="zh-CN"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endParaRPr kumimoji="0" lang="zh-CN" altLang="en-US"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endParaRPr kumimoji="0" lang="en-US" altLang="zh-CN"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endParaRPr kumimoji="0" lang="zh-CN" altLang="en-US"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endParaRPr kumimoji="0" lang="zh-CN" altLang="en-US"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r>
                        <a:rPr kumimoji="0" lang="en-US" altLang="zh-CN" sz="1600" b="0" i="0" u="none" strike="noStrike" cap="none" normalizeH="0" baseline="0" dirty="0" smtClean="0">
                          <a:ln>
                            <a:noFill/>
                          </a:ln>
                          <a:solidFill>
                            <a:srgbClr val="339AF1"/>
                          </a:solidFill>
                          <a:effectLst/>
                          <a:latin typeface="微软雅黑" panose="020B0503020204020204" pitchFamily="34" charset="-122"/>
                          <a:ea typeface="微软雅黑" panose="020B0503020204020204" pitchFamily="34" charset="-122"/>
                        </a:rPr>
                        <a:t>1</a:t>
                      </a:r>
                      <a:endParaRPr kumimoji="0" lang="zh-CN" altLang="en-US" sz="1600" b="0" i="0" u="none" strike="noStrike" cap="none" normalizeH="0" baseline="0" dirty="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r>
                        <a:rPr kumimoji="0" lang="en-US" altLang="zh-CN" sz="1600" b="0" i="0" u="none" strike="noStrike" cap="none" normalizeH="0" baseline="0" dirty="0" smtClean="0">
                          <a:ln>
                            <a:noFill/>
                          </a:ln>
                          <a:solidFill>
                            <a:srgbClr val="339AF1"/>
                          </a:solidFill>
                          <a:effectLst/>
                          <a:latin typeface="微软雅黑" panose="020B0503020204020204" pitchFamily="34" charset="-122"/>
                          <a:ea typeface="微软雅黑" panose="020B0503020204020204" pitchFamily="34" charset="-122"/>
                        </a:rPr>
                        <a:t>1</a:t>
                      </a:r>
                      <a:endParaRPr kumimoji="0" lang="zh-CN" altLang="en-US" sz="1600" b="0" i="0" u="none" strike="noStrike" cap="none" normalizeH="0" baseline="0" dirty="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r>
              <a:tr h="431800">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r>
                        <a:rPr kumimoji="0" lang="en-US" altLang="zh-CN"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rPr>
                        <a:t>7</a:t>
                      </a:r>
                      <a:endParaRPr kumimoji="0" lang="zh-CN" altLang="en-US"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endParaRPr kumimoji="0" lang="en-US" altLang="zh-CN"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endParaRPr kumimoji="0" lang="en-US" altLang="zh-CN"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endParaRPr kumimoji="0" lang="en-US" altLang="zh-CN"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endParaRPr kumimoji="0" lang="en-US" altLang="zh-CN"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endParaRPr kumimoji="0" lang="en-US" altLang="zh-CN"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endParaRPr kumimoji="0" lang="zh-CN" altLang="en-US"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endParaRPr kumimoji="0" lang="zh-CN" altLang="en-US"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r>
                        <a:rPr kumimoji="0" lang="en-US" altLang="zh-CN" sz="1600" b="0" i="0" u="none" strike="noStrike" cap="none" normalizeH="0" baseline="0" dirty="0" smtClean="0">
                          <a:ln>
                            <a:noFill/>
                          </a:ln>
                          <a:solidFill>
                            <a:srgbClr val="339AF1"/>
                          </a:solidFill>
                          <a:effectLst/>
                          <a:latin typeface="微软雅黑" panose="020B0503020204020204" pitchFamily="34" charset="-122"/>
                          <a:ea typeface="微软雅黑" panose="020B0503020204020204" pitchFamily="34" charset="-122"/>
                        </a:rPr>
                        <a:t>1</a:t>
                      </a:r>
                      <a:endParaRPr kumimoji="0" lang="zh-CN" altLang="en-US" sz="1600" b="0" i="0" u="none" strike="noStrike" cap="none" normalizeH="0" baseline="0" dirty="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r>
              <a:tr h="431800">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r>
                        <a:rPr kumimoji="0" lang="en-US" altLang="zh-CN"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rPr>
                        <a:t>8</a:t>
                      </a:r>
                      <a:endParaRPr kumimoji="0" lang="zh-CN" altLang="en-US"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endParaRPr kumimoji="0" lang="en-US" altLang="zh-CN"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endParaRPr kumimoji="0" lang="en-US" altLang="zh-CN"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endParaRPr kumimoji="0" lang="en-US" altLang="zh-CN"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endParaRPr kumimoji="0" lang="en-US" altLang="zh-CN"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endParaRPr kumimoji="0" lang="en-US" altLang="zh-CN"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endParaRPr kumimoji="0" lang="en-US" altLang="zh-CN"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endParaRPr kumimoji="0" lang="en-US" altLang="zh-CN"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endParaRPr kumimoji="0" lang="zh-CN" altLang="en-US" sz="1600" b="0" i="0" u="none" strike="noStrike" cap="none" normalizeH="0" baseline="0" dirty="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r>
            </a:tbl>
          </a:graphicData>
        </a:graphic>
      </p:graphicFrame>
      <p:cxnSp>
        <p:nvCxnSpPr>
          <p:cNvPr id="33" name="直接连接符 32"/>
          <p:cNvCxnSpPr/>
          <p:nvPr>
            <p:custDataLst>
              <p:tags r:id="rId3"/>
            </p:custDataLst>
          </p:nvPr>
        </p:nvCxnSpPr>
        <p:spPr>
          <a:xfrm rot="16200000" flipH="1">
            <a:off x="1061403" y="2425700"/>
            <a:ext cx="3460750" cy="346075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椭圆 41"/>
          <p:cNvSpPr/>
          <p:nvPr>
            <p:custDataLst>
              <p:tags r:id="rId4"/>
            </p:custDataLst>
          </p:nvPr>
        </p:nvSpPr>
        <p:spPr>
          <a:xfrm>
            <a:off x="3705226" y="2901315"/>
            <a:ext cx="324000" cy="324000"/>
          </a:xfrm>
          <a:prstGeom prst="ellipse">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4" name="椭圆 43"/>
          <p:cNvSpPr/>
          <p:nvPr>
            <p:custDataLst>
              <p:tags r:id="rId5"/>
            </p:custDataLst>
          </p:nvPr>
        </p:nvSpPr>
        <p:spPr>
          <a:xfrm>
            <a:off x="4137978" y="2479040"/>
            <a:ext cx="324000" cy="324000"/>
          </a:xfrm>
          <a:prstGeom prst="ellipse">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11272" name="Picture 2" descr="http://img2.imgtn.bdimg.com/it/u=986036024,2941713750&amp;fm=21&amp;gp=0.jpg"/>
          <p:cNvPicPr>
            <a:picLocks noChangeAspect="1"/>
          </p:cNvPicPr>
          <p:nvPr>
            <p:custDataLst>
              <p:tags r:id="rId6"/>
            </p:custDataLst>
          </p:nvPr>
        </p:nvPicPr>
        <p:blipFill>
          <a:blip r:embed="rId7">
            <a:clrChange>
              <a:clrFrom>
                <a:srgbClr val="FFFFFF"/>
              </a:clrFrom>
              <a:clrTo>
                <a:srgbClr val="FFFFFF">
                  <a:alpha val="0"/>
                </a:srgbClr>
              </a:clrTo>
            </a:clrChange>
          </a:blip>
          <a:stretch>
            <a:fillRect/>
          </a:stretch>
        </p:blipFill>
        <p:spPr>
          <a:xfrm>
            <a:off x="8252143" y="980123"/>
            <a:ext cx="3539214" cy="1207008"/>
          </a:xfrm>
          <a:prstGeom prst="rect">
            <a:avLst/>
          </a:prstGeom>
          <a:noFill/>
          <a:ln w="9525">
            <a:noFill/>
          </a:ln>
        </p:spPr>
      </p:pic>
      <p:grpSp>
        <p:nvGrpSpPr>
          <p:cNvPr id="8" name="组合 7"/>
          <p:cNvGrpSpPr/>
          <p:nvPr/>
        </p:nvGrpSpPr>
        <p:grpSpPr>
          <a:xfrm>
            <a:off x="6447155" y="2493010"/>
            <a:ext cx="2164080" cy="581660"/>
            <a:chOff x="10153" y="3926"/>
            <a:chExt cx="3408" cy="916"/>
          </a:xfrm>
        </p:grpSpPr>
        <p:sp>
          <p:nvSpPr>
            <p:cNvPr id="34" name="椭圆 33"/>
            <p:cNvSpPr/>
            <p:nvPr>
              <p:custDataLst>
                <p:tags r:id="rId8"/>
              </p:custDataLst>
            </p:nvPr>
          </p:nvSpPr>
          <p:spPr>
            <a:xfrm>
              <a:off x="10153" y="4168"/>
              <a:ext cx="675" cy="675"/>
            </a:xfrm>
            <a:prstGeom prst="ellipse">
              <a:avLst/>
            </a:prstGeom>
            <a:solidFill>
              <a:srgbClr val="36B2E6"/>
            </a:solidFill>
            <a:ln w="38100">
              <a:solidFill>
                <a:srgbClr val="4680A3"/>
              </a:solid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lt1"/>
                  </a:solidFill>
                  <a:effectLst/>
                  <a:uLnTx/>
                  <a:uFillTx/>
                  <a:latin typeface="Consolas" panose="020B0609020204030204" pitchFamily="49" charset="0"/>
                  <a:ea typeface="+mn-ea"/>
                  <a:cs typeface="Consolas" panose="020B0609020204030204" pitchFamily="49" charset="0"/>
                </a:rPr>
                <a:t>1</a:t>
              </a:r>
              <a:endParaRPr kumimoji="0" lang="en-US" altLang="zh-CN" sz="1800" b="0" i="0" u="none" strike="noStrike" kern="1200" cap="none" spc="0" normalizeH="0" baseline="0" noProof="0" dirty="0">
                <a:ln>
                  <a:noFill/>
                </a:ln>
                <a:solidFill>
                  <a:schemeClr val="lt1"/>
                </a:solidFill>
                <a:effectLst/>
                <a:uLnTx/>
                <a:uFillTx/>
                <a:latin typeface="Consolas" panose="020B0609020204030204" pitchFamily="49" charset="0"/>
                <a:ea typeface="+mn-ea"/>
                <a:cs typeface="Consolas" panose="020B0609020204030204" pitchFamily="49" charset="0"/>
              </a:endParaRPr>
            </a:p>
          </p:txBody>
        </p:sp>
        <p:sp>
          <p:nvSpPr>
            <p:cNvPr id="35" name="椭圆 34"/>
            <p:cNvSpPr/>
            <p:nvPr>
              <p:custDataLst>
                <p:tags r:id="rId9"/>
              </p:custDataLst>
            </p:nvPr>
          </p:nvSpPr>
          <p:spPr>
            <a:xfrm>
              <a:off x="12887" y="4152"/>
              <a:ext cx="675" cy="675"/>
            </a:xfrm>
            <a:prstGeom prst="ellipse">
              <a:avLst/>
            </a:prstGeom>
            <a:solidFill>
              <a:srgbClr val="36B2E6"/>
            </a:solidFill>
            <a:ln w="38100">
              <a:solidFill>
                <a:srgbClr val="4680A3"/>
              </a:solid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lt1"/>
                  </a:solidFill>
                  <a:effectLst/>
                  <a:uLnTx/>
                  <a:uFillTx/>
                  <a:latin typeface="Consolas" panose="020B0609020204030204" pitchFamily="49" charset="0"/>
                  <a:ea typeface="+mn-ea"/>
                  <a:cs typeface="Consolas" panose="020B0609020204030204" pitchFamily="49" charset="0"/>
                </a:rPr>
                <a:t>8</a:t>
              </a:r>
              <a:endParaRPr kumimoji="0" lang="en-US" altLang="zh-CN" sz="1800" b="0" i="0" u="none" strike="noStrike" kern="1200" cap="none" spc="0" normalizeH="0" baseline="0" noProof="0" dirty="0">
                <a:ln>
                  <a:noFill/>
                </a:ln>
                <a:solidFill>
                  <a:schemeClr val="lt1"/>
                </a:solidFill>
                <a:effectLst/>
                <a:uLnTx/>
                <a:uFillTx/>
                <a:latin typeface="Consolas" panose="020B0609020204030204" pitchFamily="49" charset="0"/>
                <a:ea typeface="+mn-ea"/>
                <a:cs typeface="Consolas" panose="020B0609020204030204" pitchFamily="49" charset="0"/>
              </a:endParaRPr>
            </a:p>
          </p:txBody>
        </p:sp>
        <p:cxnSp>
          <p:nvCxnSpPr>
            <p:cNvPr id="45" name="直接连接符 44"/>
            <p:cNvCxnSpPr>
              <a:stCxn id="34" idx="6"/>
              <a:endCxn id="35" idx="2"/>
            </p:cNvCxnSpPr>
            <p:nvPr>
              <p:custDataLst>
                <p:tags r:id="rId10"/>
              </p:custDataLst>
            </p:nvPr>
          </p:nvCxnSpPr>
          <p:spPr>
            <a:xfrm flipV="1">
              <a:off x="10828" y="4490"/>
              <a:ext cx="2059" cy="16"/>
            </a:xfrm>
            <a:prstGeom prst="line">
              <a:avLst/>
            </a:prstGeom>
            <a:solidFill>
              <a:srgbClr val="36B2E6"/>
            </a:solidFill>
            <a:ln w="38100">
              <a:solidFill>
                <a:srgbClr val="4680A3"/>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1527" y="3926"/>
              <a:ext cx="810" cy="580"/>
            </a:xfrm>
            <a:prstGeom prst="rect">
              <a:avLst/>
            </a:prstGeom>
            <a:noFill/>
          </p:spPr>
          <p:txBody>
            <a:bodyPr wrap="square" rtlCol="0">
              <a:spAutoFit/>
            </a:bodyPr>
            <a:p>
              <a:r>
                <a:rPr lang="en-US" altLang="zh-CN" b="1">
                  <a:solidFill>
                    <a:schemeClr val="accent4"/>
                  </a:solidFill>
                  <a:latin typeface="微软雅黑" panose="020B0503020204020204" pitchFamily="34" charset="-122"/>
                  <a:ea typeface="微软雅黑" panose="020B0503020204020204" pitchFamily="34" charset="-122"/>
                </a:rPr>
                <a:t>70</a:t>
              </a:r>
              <a:endParaRPr lang="en-US" altLang="zh-CN" b="1">
                <a:solidFill>
                  <a:schemeClr val="accent4"/>
                </a:solidFill>
                <a:latin typeface="微软雅黑" panose="020B0503020204020204" pitchFamily="34" charset="-122"/>
                <a:ea typeface="微软雅黑" panose="020B0503020204020204" pitchFamily="34" charset="-122"/>
              </a:endParaRPr>
            </a:p>
          </p:txBody>
        </p:sp>
      </p:grpSp>
      <p:grpSp>
        <p:nvGrpSpPr>
          <p:cNvPr id="11" name="组合 10"/>
          <p:cNvGrpSpPr/>
          <p:nvPr/>
        </p:nvGrpSpPr>
        <p:grpSpPr>
          <a:xfrm>
            <a:off x="6814820" y="3243580"/>
            <a:ext cx="2444750" cy="541655"/>
            <a:chOff x="10732" y="5108"/>
            <a:chExt cx="3850" cy="853"/>
          </a:xfrm>
        </p:grpSpPr>
        <p:sp>
          <p:nvSpPr>
            <p:cNvPr id="36" name="椭圆 35"/>
            <p:cNvSpPr/>
            <p:nvPr>
              <p:custDataLst>
                <p:tags r:id="rId11"/>
              </p:custDataLst>
            </p:nvPr>
          </p:nvSpPr>
          <p:spPr>
            <a:xfrm>
              <a:off x="13908" y="5286"/>
              <a:ext cx="675" cy="675"/>
            </a:xfrm>
            <a:prstGeom prst="ellipse">
              <a:avLst/>
            </a:prstGeom>
            <a:solidFill>
              <a:srgbClr val="36B2E6"/>
            </a:solidFill>
            <a:ln w="38100">
              <a:solidFill>
                <a:srgbClr val="4680A3"/>
              </a:solid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lt1"/>
                  </a:solidFill>
                  <a:effectLst/>
                  <a:uLnTx/>
                  <a:uFillTx/>
                  <a:latin typeface="Consolas" panose="020B0609020204030204" pitchFamily="49" charset="0"/>
                  <a:ea typeface="+mn-ea"/>
                  <a:cs typeface="Consolas" panose="020B0609020204030204" pitchFamily="49" charset="0"/>
                </a:rPr>
                <a:t>7</a:t>
              </a:r>
              <a:endParaRPr kumimoji="0" lang="en-US" altLang="zh-CN" sz="1800" b="0" i="0" u="none" strike="noStrike" kern="1200" cap="none" spc="0" normalizeH="0" baseline="0" noProof="0" dirty="0">
                <a:ln>
                  <a:noFill/>
                </a:ln>
                <a:solidFill>
                  <a:schemeClr val="lt1"/>
                </a:solidFill>
                <a:effectLst/>
                <a:uLnTx/>
                <a:uFillTx/>
                <a:latin typeface="Consolas" panose="020B0609020204030204" pitchFamily="49" charset="0"/>
                <a:ea typeface="+mn-ea"/>
                <a:cs typeface="Consolas" panose="020B0609020204030204" pitchFamily="49" charset="0"/>
              </a:endParaRPr>
            </a:p>
          </p:txBody>
        </p:sp>
        <p:sp>
          <p:nvSpPr>
            <p:cNvPr id="41" name="椭圆 40"/>
            <p:cNvSpPr/>
            <p:nvPr>
              <p:custDataLst>
                <p:tags r:id="rId12"/>
              </p:custDataLst>
            </p:nvPr>
          </p:nvSpPr>
          <p:spPr>
            <a:xfrm>
              <a:off x="10732" y="5287"/>
              <a:ext cx="675" cy="675"/>
            </a:xfrm>
            <a:prstGeom prst="ellipse">
              <a:avLst/>
            </a:prstGeom>
            <a:solidFill>
              <a:srgbClr val="36B2E6"/>
            </a:solidFill>
            <a:ln w="38100">
              <a:solidFill>
                <a:srgbClr val="4680A3"/>
              </a:solid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lt1"/>
                  </a:solidFill>
                  <a:effectLst/>
                  <a:uLnTx/>
                  <a:uFillTx/>
                  <a:latin typeface="Consolas" panose="020B0609020204030204" pitchFamily="49" charset="0"/>
                  <a:ea typeface="+mn-ea"/>
                  <a:cs typeface="Consolas" panose="020B0609020204030204" pitchFamily="49" charset="0"/>
                </a:rPr>
                <a:t>2</a:t>
              </a:r>
              <a:endParaRPr kumimoji="0" lang="en-US" altLang="zh-CN" sz="1800" b="0" i="0" u="none" strike="noStrike" kern="1200" cap="none" spc="0" normalizeH="0" baseline="0" noProof="0" dirty="0">
                <a:ln>
                  <a:noFill/>
                </a:ln>
                <a:solidFill>
                  <a:schemeClr val="lt1"/>
                </a:solidFill>
                <a:effectLst/>
                <a:uLnTx/>
                <a:uFillTx/>
                <a:latin typeface="Consolas" panose="020B0609020204030204" pitchFamily="49" charset="0"/>
                <a:ea typeface="+mn-ea"/>
                <a:cs typeface="Consolas" panose="020B0609020204030204" pitchFamily="49" charset="0"/>
              </a:endParaRPr>
            </a:p>
          </p:txBody>
        </p:sp>
        <p:cxnSp>
          <p:nvCxnSpPr>
            <p:cNvPr id="43" name="直接连接符 42"/>
            <p:cNvCxnSpPr>
              <a:stCxn id="41" idx="6"/>
              <a:endCxn id="36" idx="2"/>
            </p:cNvCxnSpPr>
            <p:nvPr>
              <p:custDataLst>
                <p:tags r:id="rId13"/>
              </p:custDataLst>
            </p:nvPr>
          </p:nvCxnSpPr>
          <p:spPr>
            <a:xfrm flipV="1">
              <a:off x="11407" y="5624"/>
              <a:ext cx="2501" cy="1"/>
            </a:xfrm>
            <a:prstGeom prst="line">
              <a:avLst/>
            </a:prstGeom>
            <a:solidFill>
              <a:srgbClr val="36B2E6"/>
            </a:solidFill>
            <a:ln w="38100">
              <a:solidFill>
                <a:srgbClr val="4680A3"/>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12350" y="5108"/>
              <a:ext cx="810" cy="580"/>
            </a:xfrm>
            <a:prstGeom prst="rect">
              <a:avLst/>
            </a:prstGeom>
            <a:noFill/>
          </p:spPr>
          <p:txBody>
            <a:bodyPr wrap="square" rtlCol="0">
              <a:spAutoFit/>
            </a:bodyPr>
            <a:p>
              <a:r>
                <a:rPr lang="en-US" altLang="zh-CN" b="1">
                  <a:solidFill>
                    <a:schemeClr val="accent4"/>
                  </a:solidFill>
                  <a:latin typeface="微软雅黑" panose="020B0503020204020204" pitchFamily="34" charset="-122"/>
                  <a:ea typeface="微软雅黑" panose="020B0503020204020204" pitchFamily="34" charset="-122"/>
                </a:rPr>
                <a:t>80</a:t>
              </a:r>
              <a:endParaRPr lang="en-US" altLang="zh-CN" b="1">
                <a:solidFill>
                  <a:schemeClr val="accent4"/>
                </a:solidFill>
                <a:latin typeface="微软雅黑" panose="020B0503020204020204" pitchFamily="34" charset="-122"/>
                <a:ea typeface="微软雅黑" panose="020B0503020204020204" pitchFamily="34" charset="-122"/>
              </a:endParaRPr>
            </a:p>
          </p:txBody>
        </p:sp>
      </p:grpSp>
      <p:grpSp>
        <p:nvGrpSpPr>
          <p:cNvPr id="13" name="组合 12"/>
          <p:cNvGrpSpPr/>
          <p:nvPr/>
        </p:nvGrpSpPr>
        <p:grpSpPr>
          <a:xfrm>
            <a:off x="5590540" y="4432935"/>
            <a:ext cx="2927350" cy="1152525"/>
            <a:chOff x="8804" y="6981"/>
            <a:chExt cx="4610" cy="1815"/>
          </a:xfrm>
        </p:grpSpPr>
        <p:sp>
          <p:nvSpPr>
            <p:cNvPr id="37" name="椭圆 36"/>
            <p:cNvSpPr/>
            <p:nvPr>
              <p:custDataLst>
                <p:tags r:id="rId14"/>
              </p:custDataLst>
            </p:nvPr>
          </p:nvSpPr>
          <p:spPr>
            <a:xfrm>
              <a:off x="12740" y="6981"/>
              <a:ext cx="675" cy="675"/>
            </a:xfrm>
            <a:prstGeom prst="ellipse">
              <a:avLst/>
            </a:prstGeom>
            <a:solidFill>
              <a:srgbClr val="36B2E6"/>
            </a:solidFill>
            <a:ln w="38100">
              <a:solidFill>
                <a:srgbClr val="4680A3"/>
              </a:solid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lt1"/>
                  </a:solidFill>
                  <a:effectLst/>
                  <a:uLnTx/>
                  <a:uFillTx/>
                  <a:latin typeface="Consolas" panose="020B0609020204030204" pitchFamily="49" charset="0"/>
                  <a:ea typeface="+mn-ea"/>
                  <a:cs typeface="Consolas" panose="020B0609020204030204" pitchFamily="49" charset="0"/>
                </a:rPr>
                <a:t>6</a:t>
              </a:r>
              <a:endParaRPr kumimoji="0" lang="en-US" altLang="zh-CN" sz="1800" b="0" i="0" u="none" strike="noStrike" kern="1200" cap="none" spc="0" normalizeH="0" baseline="0" noProof="0" dirty="0">
                <a:ln>
                  <a:noFill/>
                </a:ln>
                <a:solidFill>
                  <a:schemeClr val="lt1"/>
                </a:solidFill>
                <a:effectLst/>
                <a:uLnTx/>
                <a:uFillTx/>
                <a:latin typeface="Consolas" panose="020B0609020204030204" pitchFamily="49" charset="0"/>
                <a:ea typeface="+mn-ea"/>
                <a:cs typeface="Consolas" panose="020B0609020204030204" pitchFamily="49" charset="0"/>
              </a:endParaRPr>
            </a:p>
          </p:txBody>
        </p:sp>
        <p:sp>
          <p:nvSpPr>
            <p:cNvPr id="39" name="椭圆 38"/>
            <p:cNvSpPr/>
            <p:nvPr>
              <p:custDataLst>
                <p:tags r:id="rId15"/>
              </p:custDataLst>
            </p:nvPr>
          </p:nvSpPr>
          <p:spPr>
            <a:xfrm>
              <a:off x="8804" y="8122"/>
              <a:ext cx="675" cy="675"/>
            </a:xfrm>
            <a:prstGeom prst="ellipse">
              <a:avLst/>
            </a:prstGeom>
            <a:solidFill>
              <a:srgbClr val="36B2E6"/>
            </a:solidFill>
            <a:ln w="38100">
              <a:solidFill>
                <a:srgbClr val="4680A3"/>
              </a:solid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lt1"/>
                  </a:solidFill>
                  <a:effectLst/>
                  <a:uLnTx/>
                  <a:uFillTx/>
                  <a:latin typeface="Consolas" panose="020B0609020204030204" pitchFamily="49" charset="0"/>
                  <a:ea typeface="+mn-ea"/>
                  <a:cs typeface="Consolas" panose="020B0609020204030204" pitchFamily="49" charset="0"/>
                </a:rPr>
                <a:t>4</a:t>
              </a:r>
              <a:endParaRPr kumimoji="0" lang="en-US" altLang="zh-CN" sz="1800" b="0" i="0" u="none" strike="noStrike" kern="1200" cap="none" spc="0" normalizeH="0" baseline="0" noProof="0" dirty="0">
                <a:ln>
                  <a:noFill/>
                </a:ln>
                <a:solidFill>
                  <a:schemeClr val="lt1"/>
                </a:solidFill>
                <a:effectLst/>
                <a:uLnTx/>
                <a:uFillTx/>
                <a:latin typeface="Consolas" panose="020B0609020204030204" pitchFamily="49" charset="0"/>
                <a:ea typeface="+mn-ea"/>
                <a:cs typeface="Consolas" panose="020B0609020204030204" pitchFamily="49" charset="0"/>
              </a:endParaRPr>
            </a:p>
          </p:txBody>
        </p:sp>
        <p:cxnSp>
          <p:nvCxnSpPr>
            <p:cNvPr id="46" name="直接连接符 45"/>
            <p:cNvCxnSpPr>
              <a:stCxn id="39" idx="6"/>
            </p:cNvCxnSpPr>
            <p:nvPr>
              <p:custDataLst>
                <p:tags r:id="rId16"/>
              </p:custDataLst>
            </p:nvPr>
          </p:nvCxnSpPr>
          <p:spPr>
            <a:xfrm flipV="1">
              <a:off x="9479" y="7441"/>
              <a:ext cx="3301" cy="1019"/>
            </a:xfrm>
            <a:prstGeom prst="line">
              <a:avLst/>
            </a:prstGeom>
            <a:solidFill>
              <a:srgbClr val="36B2E6"/>
            </a:solidFill>
            <a:ln w="38100">
              <a:solidFill>
                <a:srgbClr val="4680A3"/>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10846" y="7895"/>
              <a:ext cx="810" cy="580"/>
            </a:xfrm>
            <a:prstGeom prst="rect">
              <a:avLst/>
            </a:prstGeom>
            <a:noFill/>
          </p:spPr>
          <p:txBody>
            <a:bodyPr wrap="square" rtlCol="0">
              <a:spAutoFit/>
            </a:bodyPr>
            <a:p>
              <a:r>
                <a:rPr lang="en-US" altLang="zh-CN" b="1">
                  <a:solidFill>
                    <a:schemeClr val="accent4"/>
                  </a:solidFill>
                  <a:latin typeface="微软雅黑" panose="020B0503020204020204" pitchFamily="34" charset="-122"/>
                  <a:ea typeface="微软雅黑" panose="020B0503020204020204" pitchFamily="34" charset="-122"/>
                </a:rPr>
                <a:t>50</a:t>
              </a:r>
              <a:endParaRPr lang="en-US" altLang="zh-CN" b="1">
                <a:solidFill>
                  <a:schemeClr val="accent4"/>
                </a:solidFill>
                <a:latin typeface="微软雅黑" panose="020B0503020204020204" pitchFamily="34" charset="-122"/>
                <a:ea typeface="微软雅黑" panose="020B0503020204020204" pitchFamily="34" charset="-122"/>
              </a:endParaRPr>
            </a:p>
          </p:txBody>
        </p:sp>
      </p:grpSp>
      <p:sp>
        <p:nvSpPr>
          <p:cNvPr id="6" name="椭圆 5"/>
          <p:cNvSpPr/>
          <p:nvPr/>
        </p:nvSpPr>
        <p:spPr>
          <a:xfrm>
            <a:off x="10483200" y="2554288"/>
            <a:ext cx="428625" cy="428625"/>
          </a:xfrm>
          <a:prstGeom prst="ellipse">
            <a:avLst/>
          </a:prstGeom>
          <a:solidFill>
            <a:srgbClr val="36B2E6"/>
          </a:solidFill>
          <a:ln w="38100">
            <a:solidFill>
              <a:srgbClr val="4680A3"/>
            </a:solid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lt1"/>
                </a:solidFill>
                <a:effectLst/>
                <a:uLnTx/>
                <a:uFillTx/>
                <a:latin typeface="Consolas" panose="020B0609020204030204" pitchFamily="49" charset="0"/>
                <a:ea typeface="+mn-ea"/>
                <a:cs typeface="Consolas" panose="020B0609020204030204" pitchFamily="49" charset="0"/>
              </a:rPr>
              <a:t>2</a:t>
            </a:r>
            <a:endParaRPr kumimoji="0" lang="en-US" altLang="zh-CN" sz="1800" b="0" i="0" u="none" strike="noStrike" kern="1200" cap="none" spc="0" normalizeH="0" baseline="0" noProof="0" dirty="0">
              <a:ln>
                <a:noFill/>
              </a:ln>
              <a:solidFill>
                <a:schemeClr val="lt1"/>
              </a:solidFill>
              <a:effectLst/>
              <a:uLnTx/>
              <a:uFillTx/>
              <a:latin typeface="Consolas" panose="020B0609020204030204" pitchFamily="49" charset="0"/>
              <a:ea typeface="+mn-ea"/>
              <a:cs typeface="Consolas" panose="020B0609020204030204" pitchFamily="49" charset="0"/>
            </a:endParaRPr>
          </a:p>
        </p:txBody>
      </p:sp>
      <p:sp>
        <p:nvSpPr>
          <p:cNvPr id="9" name="椭圆 8"/>
          <p:cNvSpPr/>
          <p:nvPr/>
        </p:nvSpPr>
        <p:spPr>
          <a:xfrm>
            <a:off x="10483200" y="3167857"/>
            <a:ext cx="428625" cy="428625"/>
          </a:xfrm>
          <a:prstGeom prst="ellipse">
            <a:avLst/>
          </a:prstGeom>
          <a:solidFill>
            <a:srgbClr val="36B2E6"/>
          </a:solidFill>
          <a:ln w="38100">
            <a:solidFill>
              <a:srgbClr val="4680A3"/>
            </a:solid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lt1"/>
                </a:solidFill>
                <a:effectLst/>
                <a:uLnTx/>
                <a:uFillTx/>
                <a:latin typeface="Consolas" panose="020B0609020204030204" pitchFamily="49" charset="0"/>
                <a:ea typeface="+mn-ea"/>
                <a:cs typeface="Consolas" panose="020B0609020204030204" pitchFamily="49" charset="0"/>
              </a:rPr>
              <a:t>7</a:t>
            </a:r>
            <a:endParaRPr kumimoji="0" lang="en-US" altLang="zh-CN" sz="1800" b="0" i="0" u="none" strike="noStrike" kern="1200" cap="none" spc="0" normalizeH="0" baseline="0" noProof="0" dirty="0">
              <a:ln>
                <a:noFill/>
              </a:ln>
              <a:solidFill>
                <a:schemeClr val="lt1"/>
              </a:solidFill>
              <a:effectLst/>
              <a:uLnTx/>
              <a:uFillTx/>
              <a:latin typeface="Consolas" panose="020B0609020204030204" pitchFamily="49" charset="0"/>
              <a:ea typeface="+mn-ea"/>
              <a:cs typeface="Consolas" panose="020B0609020204030204" pitchFamily="49" charset="0"/>
            </a:endParaRPr>
          </a:p>
        </p:txBody>
      </p:sp>
      <p:sp>
        <p:nvSpPr>
          <p:cNvPr id="10" name="椭圆 9"/>
          <p:cNvSpPr/>
          <p:nvPr/>
        </p:nvSpPr>
        <p:spPr>
          <a:xfrm>
            <a:off x="10483200" y="3778568"/>
            <a:ext cx="428625" cy="428625"/>
          </a:xfrm>
          <a:prstGeom prst="ellipse">
            <a:avLst/>
          </a:prstGeom>
          <a:solidFill>
            <a:srgbClr val="36B2E6"/>
          </a:solidFill>
          <a:ln w="38100">
            <a:solidFill>
              <a:srgbClr val="4680A3"/>
            </a:solid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lt1"/>
                </a:solidFill>
                <a:effectLst/>
                <a:uLnTx/>
                <a:uFillTx/>
                <a:latin typeface="Consolas" panose="020B0609020204030204" pitchFamily="49" charset="0"/>
                <a:ea typeface="+mn-ea"/>
                <a:cs typeface="Consolas" panose="020B0609020204030204" pitchFamily="49" charset="0"/>
              </a:rPr>
              <a:t>1</a:t>
            </a:r>
            <a:endParaRPr kumimoji="0" lang="en-US" altLang="zh-CN" sz="1800" b="0" i="0" u="none" strike="noStrike" kern="1200" cap="none" spc="0" normalizeH="0" baseline="0" noProof="0" dirty="0">
              <a:ln>
                <a:noFill/>
              </a:ln>
              <a:solidFill>
                <a:schemeClr val="lt1"/>
              </a:solidFill>
              <a:effectLst/>
              <a:uLnTx/>
              <a:uFillTx/>
              <a:latin typeface="Consolas" panose="020B0609020204030204" pitchFamily="49" charset="0"/>
              <a:ea typeface="+mn-ea"/>
              <a:cs typeface="Consolas" panose="020B0609020204030204" pitchFamily="49" charset="0"/>
            </a:endParaRPr>
          </a:p>
        </p:txBody>
      </p:sp>
      <p:sp>
        <p:nvSpPr>
          <p:cNvPr id="14" name="椭圆 13"/>
          <p:cNvSpPr/>
          <p:nvPr/>
        </p:nvSpPr>
        <p:spPr>
          <a:xfrm>
            <a:off x="10483200" y="4390708"/>
            <a:ext cx="428625" cy="428625"/>
          </a:xfrm>
          <a:prstGeom prst="ellipse">
            <a:avLst/>
          </a:prstGeom>
          <a:solidFill>
            <a:srgbClr val="36B2E6"/>
          </a:solidFill>
          <a:ln w="38100">
            <a:solidFill>
              <a:srgbClr val="4680A3"/>
            </a:solid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lt1"/>
                </a:solidFill>
                <a:effectLst/>
                <a:uLnTx/>
                <a:uFillTx/>
                <a:latin typeface="Consolas" panose="020B0609020204030204" pitchFamily="49" charset="0"/>
                <a:ea typeface="+mn-ea"/>
                <a:cs typeface="Consolas" panose="020B0609020204030204" pitchFamily="49" charset="0"/>
              </a:rPr>
              <a:t>8</a:t>
            </a:r>
            <a:endParaRPr kumimoji="0" lang="en-US" altLang="zh-CN" sz="1800" b="0" i="0" u="none" strike="noStrike" kern="1200" cap="none" spc="0" normalizeH="0" baseline="0" noProof="0" dirty="0">
              <a:ln>
                <a:noFill/>
              </a:ln>
              <a:solidFill>
                <a:schemeClr val="lt1"/>
              </a:solidFill>
              <a:effectLst/>
              <a:uLnTx/>
              <a:uFillTx/>
              <a:latin typeface="Consolas" panose="020B0609020204030204" pitchFamily="49" charset="0"/>
              <a:ea typeface="+mn-ea"/>
              <a:cs typeface="Consolas" panose="020B0609020204030204" pitchFamily="49" charset="0"/>
            </a:endParaRPr>
          </a:p>
        </p:txBody>
      </p:sp>
      <p:sp>
        <p:nvSpPr>
          <p:cNvPr id="17" name="椭圆 16"/>
          <p:cNvSpPr/>
          <p:nvPr>
            <p:custDataLst>
              <p:tags r:id="rId17"/>
            </p:custDataLst>
          </p:nvPr>
        </p:nvSpPr>
        <p:spPr>
          <a:xfrm>
            <a:off x="2416176" y="2479040"/>
            <a:ext cx="324000" cy="324000"/>
          </a:xfrm>
          <a:prstGeom prst="ellipse">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nvGrpSpPr>
          <p:cNvPr id="24" name="组合 23"/>
          <p:cNvGrpSpPr/>
          <p:nvPr/>
        </p:nvGrpSpPr>
        <p:grpSpPr>
          <a:xfrm>
            <a:off x="5805170" y="3075305"/>
            <a:ext cx="855980" cy="2081530"/>
            <a:chOff x="9142" y="4843"/>
            <a:chExt cx="1348" cy="3278"/>
          </a:xfrm>
        </p:grpSpPr>
        <p:cxnSp>
          <p:nvCxnSpPr>
            <p:cNvPr id="18" name="直接连接符 17"/>
            <p:cNvCxnSpPr>
              <a:stCxn id="39" idx="0"/>
              <a:endCxn id="34" idx="4"/>
            </p:cNvCxnSpPr>
            <p:nvPr>
              <p:custDataLst>
                <p:tags r:id="rId18"/>
              </p:custDataLst>
            </p:nvPr>
          </p:nvCxnSpPr>
          <p:spPr>
            <a:xfrm flipV="1">
              <a:off x="9142" y="4843"/>
              <a:ext cx="1349" cy="3279"/>
            </a:xfrm>
            <a:prstGeom prst="line">
              <a:avLst/>
            </a:prstGeom>
            <a:solidFill>
              <a:srgbClr val="36B2E6"/>
            </a:solidFill>
            <a:ln w="38100">
              <a:solidFill>
                <a:srgbClr val="4680A3"/>
              </a:solidFill>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9241" y="5430"/>
              <a:ext cx="810" cy="580"/>
            </a:xfrm>
            <a:prstGeom prst="rect">
              <a:avLst/>
            </a:prstGeom>
            <a:noFill/>
          </p:spPr>
          <p:txBody>
            <a:bodyPr wrap="square" rtlCol="0">
              <a:spAutoFit/>
            </a:bodyPr>
            <a:p>
              <a:r>
                <a:rPr lang="en-US" altLang="zh-CN" b="1">
                  <a:solidFill>
                    <a:schemeClr val="accent4"/>
                  </a:solidFill>
                  <a:latin typeface="微软雅黑" panose="020B0503020204020204" pitchFamily="34" charset="-122"/>
                  <a:ea typeface="微软雅黑" panose="020B0503020204020204" pitchFamily="34" charset="-122"/>
                </a:rPr>
                <a:t>40</a:t>
              </a:r>
              <a:endParaRPr lang="en-US" altLang="zh-CN" b="1">
                <a:solidFill>
                  <a:schemeClr val="accent4"/>
                </a:solidFill>
                <a:latin typeface="微软雅黑" panose="020B0503020204020204" pitchFamily="34" charset="-122"/>
                <a:ea typeface="微软雅黑" panose="020B0503020204020204" pitchFamily="34" charset="-122"/>
              </a:endParaRPr>
            </a:p>
          </p:txBody>
        </p:sp>
      </p:grpSp>
      <p:sp>
        <p:nvSpPr>
          <p:cNvPr id="7" name="椭圆 6"/>
          <p:cNvSpPr/>
          <p:nvPr>
            <p:custDataLst>
              <p:tags r:id="rId19"/>
            </p:custDataLst>
          </p:nvPr>
        </p:nvSpPr>
        <p:spPr>
          <a:xfrm>
            <a:off x="3281046" y="3775075"/>
            <a:ext cx="324000" cy="324000"/>
          </a:xfrm>
          <a:prstGeom prst="ellipse">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0" name="椭圆 19"/>
          <p:cNvSpPr/>
          <p:nvPr/>
        </p:nvSpPr>
        <p:spPr>
          <a:xfrm>
            <a:off x="10483200" y="4976813"/>
            <a:ext cx="428625" cy="428625"/>
          </a:xfrm>
          <a:prstGeom prst="ellipse">
            <a:avLst/>
          </a:prstGeom>
          <a:solidFill>
            <a:srgbClr val="36B2E6"/>
          </a:solidFill>
          <a:ln w="38100">
            <a:solidFill>
              <a:srgbClr val="4680A3"/>
            </a:solid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lt1"/>
                </a:solidFill>
                <a:effectLst/>
                <a:uLnTx/>
                <a:uFillTx/>
                <a:latin typeface="Consolas" panose="020B0609020204030204" pitchFamily="49" charset="0"/>
                <a:ea typeface="+mn-ea"/>
                <a:cs typeface="Consolas" panose="020B0609020204030204" pitchFamily="49" charset="0"/>
              </a:rPr>
              <a:t>4</a:t>
            </a:r>
            <a:endParaRPr kumimoji="0" lang="en-US" altLang="zh-CN" sz="1800" b="0" i="0" u="none" strike="noStrike" kern="1200" cap="none" spc="0" normalizeH="0" baseline="0" noProof="0" dirty="0">
              <a:ln>
                <a:noFill/>
              </a:ln>
              <a:solidFill>
                <a:schemeClr val="lt1"/>
              </a:solidFill>
              <a:effectLst/>
              <a:uLnTx/>
              <a:uFillTx/>
              <a:latin typeface="Consolas" panose="020B0609020204030204" pitchFamily="49" charset="0"/>
              <a:ea typeface="+mn-ea"/>
              <a:cs typeface="Consolas" panose="020B0609020204030204" pitchFamily="49" charset="0"/>
            </a:endParaRPr>
          </a:p>
        </p:txBody>
      </p:sp>
      <p:sp>
        <p:nvSpPr>
          <p:cNvPr id="21" name="椭圆 20"/>
          <p:cNvSpPr/>
          <p:nvPr/>
        </p:nvSpPr>
        <p:spPr>
          <a:xfrm>
            <a:off x="10483200" y="5588953"/>
            <a:ext cx="428625" cy="428625"/>
          </a:xfrm>
          <a:prstGeom prst="ellipse">
            <a:avLst/>
          </a:prstGeom>
          <a:solidFill>
            <a:srgbClr val="36B2E6"/>
          </a:solidFill>
          <a:ln w="38100">
            <a:solidFill>
              <a:srgbClr val="4680A3"/>
            </a:solid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lt1"/>
                </a:solidFill>
                <a:effectLst/>
                <a:uLnTx/>
                <a:uFillTx/>
                <a:latin typeface="Consolas" panose="020B0609020204030204" pitchFamily="49" charset="0"/>
                <a:ea typeface="+mn-ea"/>
                <a:cs typeface="Consolas" panose="020B0609020204030204" pitchFamily="49" charset="0"/>
              </a:rPr>
              <a:t>6</a:t>
            </a:r>
            <a:endParaRPr kumimoji="0" lang="en-US" altLang="zh-CN" sz="1800" b="0" i="0" u="none" strike="noStrike" kern="1200" cap="none" spc="0" normalizeH="0" baseline="0" noProof="0" dirty="0">
              <a:ln>
                <a:noFill/>
              </a:ln>
              <a:solidFill>
                <a:schemeClr val="lt1"/>
              </a:solidFill>
              <a:effectLst/>
              <a:uLnTx/>
              <a:uFillTx/>
              <a:latin typeface="Consolas" panose="020B0609020204030204" pitchFamily="49" charset="0"/>
              <a:ea typeface="+mn-ea"/>
              <a:cs typeface="Consolas" panose="020B0609020204030204" pitchFamily="49" charset="0"/>
            </a:endParaRPr>
          </a:p>
        </p:txBody>
      </p:sp>
      <p:sp>
        <p:nvSpPr>
          <p:cNvPr id="22" name="椭圆 21"/>
          <p:cNvSpPr/>
          <p:nvPr/>
        </p:nvSpPr>
        <p:spPr>
          <a:xfrm>
            <a:off x="10483200" y="3780000"/>
            <a:ext cx="428625" cy="428625"/>
          </a:xfrm>
          <a:prstGeom prst="ellipse">
            <a:avLst/>
          </a:prstGeom>
          <a:solidFill>
            <a:schemeClr val="accent2"/>
          </a:solidFill>
          <a:ln w="38100">
            <a:solidFill>
              <a:srgbClr val="4680A3"/>
            </a:solid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lt1"/>
                </a:solidFill>
                <a:effectLst/>
                <a:uLnTx/>
                <a:uFillTx/>
                <a:latin typeface="Consolas" panose="020B0609020204030204" pitchFamily="49" charset="0"/>
                <a:ea typeface="+mn-ea"/>
                <a:cs typeface="Consolas" panose="020B0609020204030204" pitchFamily="49" charset="0"/>
              </a:rPr>
              <a:t>1</a:t>
            </a:r>
            <a:endParaRPr kumimoji="0" lang="en-US" altLang="zh-CN" sz="1800" b="0" i="0" u="none" strike="noStrike" kern="1200" cap="none" spc="0" normalizeH="0" baseline="0" noProof="0" dirty="0">
              <a:ln>
                <a:noFill/>
              </a:ln>
              <a:solidFill>
                <a:schemeClr val="lt1"/>
              </a:solidFill>
              <a:effectLst/>
              <a:uLnTx/>
              <a:uFillTx/>
              <a:latin typeface="Consolas" panose="020B0609020204030204" pitchFamily="49" charset="0"/>
              <a:ea typeface="+mn-ea"/>
              <a:cs typeface="Consolas" panose="020B0609020204030204" pitchFamily="49" charset="0"/>
            </a:endParaRPr>
          </a:p>
        </p:txBody>
      </p:sp>
      <p:sp>
        <p:nvSpPr>
          <p:cNvPr id="23" name="椭圆 22"/>
          <p:cNvSpPr/>
          <p:nvPr/>
        </p:nvSpPr>
        <p:spPr>
          <a:xfrm>
            <a:off x="10483200" y="4975200"/>
            <a:ext cx="428625" cy="428625"/>
          </a:xfrm>
          <a:prstGeom prst="ellipse">
            <a:avLst/>
          </a:prstGeom>
          <a:solidFill>
            <a:schemeClr val="accent2"/>
          </a:solidFill>
          <a:ln w="38100">
            <a:solidFill>
              <a:srgbClr val="4680A3"/>
            </a:solid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lt1"/>
                </a:solidFill>
                <a:effectLst/>
                <a:uLnTx/>
                <a:uFillTx/>
                <a:latin typeface="Consolas" panose="020B0609020204030204" pitchFamily="49" charset="0"/>
                <a:ea typeface="+mn-ea"/>
                <a:cs typeface="Consolas" panose="020B0609020204030204" pitchFamily="49" charset="0"/>
              </a:rPr>
              <a:t>4</a:t>
            </a:r>
            <a:endParaRPr kumimoji="0" lang="en-US" altLang="zh-CN" sz="1800" b="0" i="0" u="none" strike="noStrike" kern="1200" cap="none" spc="0" normalizeH="0" baseline="0" noProof="0" dirty="0">
              <a:ln>
                <a:noFill/>
              </a:ln>
              <a:solidFill>
                <a:schemeClr val="lt1"/>
              </a:solidFill>
              <a:effectLst/>
              <a:uLnTx/>
              <a:uFillTx/>
              <a:latin typeface="Consolas" panose="020B0609020204030204" pitchFamily="49" charset="0"/>
              <a:ea typeface="+mn-ea"/>
              <a:cs typeface="Consolas" panose="020B0609020204030204" pitchFamily="49" charset="0"/>
            </a:endParaRPr>
          </a:p>
        </p:txBody>
      </p:sp>
      <p:sp>
        <p:nvSpPr>
          <p:cNvPr id="25" name="文本框 24"/>
          <p:cNvSpPr txBox="1"/>
          <p:nvPr/>
        </p:nvSpPr>
        <p:spPr>
          <a:xfrm>
            <a:off x="5868000" y="3448800"/>
            <a:ext cx="514350" cy="368300"/>
          </a:xfrm>
          <a:prstGeom prst="rect">
            <a:avLst/>
          </a:prstGeom>
          <a:noFill/>
        </p:spPr>
        <p:txBody>
          <a:bodyPr wrap="square" rtlCol="0">
            <a:spAutoFit/>
            <a:scene3d>
              <a:camera prst="orthographicFront"/>
              <a:lightRig rig="threePt" dir="t"/>
            </a:scene3d>
          </a:bodyPr>
          <a:p>
            <a:r>
              <a:rPr lang="en-US" altLang="zh-CN" b="1">
                <a:ln w="22225">
                  <a:solidFill>
                    <a:schemeClr val="accent2"/>
                  </a:solidFill>
                  <a:prstDash val="solid"/>
                </a:ln>
                <a:solidFill>
                  <a:schemeClr val="accent2">
                    <a:lumMod val="40000"/>
                    <a:lumOff val="60000"/>
                  </a:schemeClr>
                </a:solidFill>
                <a:effectLst/>
                <a:latin typeface="微软雅黑" panose="020B0503020204020204" pitchFamily="34" charset="-122"/>
                <a:ea typeface="微软雅黑" panose="020B0503020204020204" pitchFamily="34" charset="-122"/>
              </a:rPr>
              <a:t>40</a:t>
            </a:r>
            <a:endParaRPr lang="en-US" altLang="zh-CN" b="1">
              <a:ln w="22225">
                <a:solidFill>
                  <a:schemeClr val="accent2"/>
                </a:solidFill>
                <a:prstDash val="solid"/>
              </a:ln>
              <a:solidFill>
                <a:schemeClr val="accent2">
                  <a:lumMod val="40000"/>
                  <a:lumOff val="60000"/>
                </a:schemeClr>
              </a:solidFill>
              <a:effectLst/>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fade">
                                      <p:cBhvr>
                                        <p:cTn id="15" dur="500"/>
                                        <p:tgtEl>
                                          <p:spTgt spid="21"/>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4"/>
                                        </p:tgtEl>
                                        <p:attrNameLst>
                                          <p:attrName>style.visibility</p:attrName>
                                        </p:attrNameLst>
                                      </p:cBhvr>
                                      <p:to>
                                        <p:strVal val="visible"/>
                                      </p:to>
                                    </p:set>
                                    <p:animEffect transition="in" filter="fade">
                                      <p:cBhvr>
                                        <p:cTn id="20" dur="500"/>
                                        <p:tgtEl>
                                          <p:spTgt spid="24"/>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fade">
                                      <p:cBhvr>
                                        <p:cTn id="25" dur="500"/>
                                        <p:tgtEl>
                                          <p:spTgt spid="22"/>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3"/>
                                        </p:tgtEl>
                                        <p:attrNameLst>
                                          <p:attrName>style.visibility</p:attrName>
                                        </p:attrNameLst>
                                      </p:cBhvr>
                                      <p:to>
                                        <p:strVal val="visible"/>
                                      </p:to>
                                    </p:set>
                                    <p:animEffect transition="in" filter="fade">
                                      <p:cBhvr>
                                        <p:cTn id="28" dur="500"/>
                                        <p:tgtEl>
                                          <p:spTgt spid="23"/>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25"/>
                                        </p:tgtEl>
                                        <p:attrNameLst>
                                          <p:attrName>style.visibility</p:attrName>
                                        </p:attrNameLst>
                                      </p:cBhvr>
                                      <p:to>
                                        <p:strVal val="visible"/>
                                      </p:to>
                                    </p:set>
                                    <p:animEffect transition="in" filter="fade">
                                      <p:cBhvr>
                                        <p:cTn id="33"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ldLvl="0" animBg="1"/>
      <p:bldP spid="21" grpId="0" bldLvl="0" animBg="1"/>
      <p:bldP spid="22" grpId="0" bldLvl="0" animBg="1"/>
      <p:bldP spid="23" grpId="0" bldLvl="0" animBg="1"/>
      <p:bldP spid="25"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TextBox 5" hidden="1"/>
          <p:cNvSpPr txBox="1"/>
          <p:nvPr/>
        </p:nvSpPr>
        <p:spPr>
          <a:xfrm>
            <a:off x="3462973" y="1954213"/>
            <a:ext cx="1943100" cy="368300"/>
          </a:xfrm>
          <a:prstGeom prst="rect">
            <a:avLst/>
          </a:prstGeom>
          <a:noFill/>
          <a:ln w="9525">
            <a:noFill/>
          </a:ln>
        </p:spPr>
        <p:txBody>
          <a:bodyPr>
            <a:spAutoFit/>
          </a:bodyPr>
          <a:p>
            <a:pPr eaLnBrk="1" hangingPunct="1"/>
            <a:r>
              <a:rPr lang="zh-CN" altLang="en-US" dirty="0">
                <a:latin typeface="微软雅黑" panose="020B0503020204020204" pitchFamily="34" charset="-122"/>
                <a:ea typeface="微软雅黑" panose="020B0503020204020204" pitchFamily="34" charset="-122"/>
              </a:rPr>
              <a:t>点击添加文本</a:t>
            </a:r>
            <a:endParaRPr lang="zh-CN" altLang="en-US" dirty="0">
              <a:latin typeface="微软雅黑" panose="020B0503020204020204" pitchFamily="34" charset="-122"/>
              <a:ea typeface="微软雅黑" panose="020B0503020204020204" pitchFamily="34" charset="-122"/>
            </a:endParaRPr>
          </a:p>
        </p:txBody>
      </p:sp>
      <p:sp>
        <p:nvSpPr>
          <p:cNvPr id="11267" name="矩形 6" hidden="1"/>
          <p:cNvSpPr/>
          <p:nvPr/>
        </p:nvSpPr>
        <p:spPr>
          <a:xfrm>
            <a:off x="3462973" y="3025775"/>
            <a:ext cx="1471613" cy="645160"/>
          </a:xfrm>
          <a:prstGeom prst="rect">
            <a:avLst/>
          </a:prstGeom>
          <a:noFill/>
          <a:ln w="9525">
            <a:noFill/>
          </a:ln>
        </p:spPr>
        <p:txBody>
          <a:bodyPr>
            <a:spAutoFit/>
          </a:bodyPr>
          <a:p>
            <a:pPr eaLnBrk="1" hangingPunct="1"/>
            <a:r>
              <a:rPr lang="zh-CN" altLang="en-US" dirty="0">
                <a:latin typeface="微软雅黑" panose="020B0503020204020204" pitchFamily="34" charset="-122"/>
                <a:ea typeface="微软雅黑" panose="020B0503020204020204" pitchFamily="34" charset="-122"/>
              </a:rPr>
              <a:t>点击添加文本</a:t>
            </a:r>
            <a:endParaRPr lang="zh-CN" altLang="en-US" dirty="0">
              <a:latin typeface="微软雅黑" panose="020B0503020204020204" pitchFamily="34" charset="-122"/>
              <a:ea typeface="微软雅黑" panose="020B0503020204020204" pitchFamily="34" charset="-122"/>
            </a:endParaRPr>
          </a:p>
        </p:txBody>
      </p:sp>
      <p:sp>
        <p:nvSpPr>
          <p:cNvPr id="11268" name="矩形 7" hidden="1"/>
          <p:cNvSpPr/>
          <p:nvPr/>
        </p:nvSpPr>
        <p:spPr>
          <a:xfrm>
            <a:off x="3534411" y="4240213"/>
            <a:ext cx="1471612" cy="645160"/>
          </a:xfrm>
          <a:prstGeom prst="rect">
            <a:avLst/>
          </a:prstGeom>
          <a:noFill/>
          <a:ln w="9525">
            <a:noFill/>
          </a:ln>
        </p:spPr>
        <p:txBody>
          <a:bodyPr>
            <a:spAutoFit/>
          </a:bodyPr>
          <a:p>
            <a:pPr eaLnBrk="1" hangingPunct="1"/>
            <a:r>
              <a:rPr lang="zh-CN" altLang="en-US" dirty="0">
                <a:latin typeface="微软雅黑" panose="020B0503020204020204" pitchFamily="34" charset="-122"/>
                <a:ea typeface="微软雅黑" panose="020B0503020204020204" pitchFamily="34" charset="-122"/>
              </a:rPr>
              <a:t>点击添加文本</a:t>
            </a:r>
            <a:endParaRPr lang="zh-CN" altLang="en-US" dirty="0">
              <a:latin typeface="微软雅黑" panose="020B0503020204020204" pitchFamily="34" charset="-122"/>
              <a:ea typeface="微软雅黑" panose="020B0503020204020204" pitchFamily="34" charset="-122"/>
            </a:endParaRPr>
          </a:p>
        </p:txBody>
      </p:sp>
      <p:sp>
        <p:nvSpPr>
          <p:cNvPr id="11269" name="矩形 8" hidden="1"/>
          <p:cNvSpPr/>
          <p:nvPr/>
        </p:nvSpPr>
        <p:spPr>
          <a:xfrm>
            <a:off x="3534411" y="5526088"/>
            <a:ext cx="1471612" cy="645160"/>
          </a:xfrm>
          <a:prstGeom prst="rect">
            <a:avLst/>
          </a:prstGeom>
          <a:noFill/>
          <a:ln w="9525">
            <a:noFill/>
          </a:ln>
        </p:spPr>
        <p:txBody>
          <a:bodyPr>
            <a:spAutoFit/>
          </a:bodyPr>
          <a:p>
            <a:pPr eaLnBrk="1" hangingPunct="1"/>
            <a:r>
              <a:rPr lang="zh-CN" altLang="en-US" dirty="0">
                <a:latin typeface="微软雅黑" panose="020B0503020204020204" pitchFamily="34" charset="-122"/>
                <a:ea typeface="微软雅黑" panose="020B0503020204020204" pitchFamily="34" charset="-122"/>
              </a:rPr>
              <a:t>点击添加文本</a:t>
            </a:r>
            <a:endParaRPr lang="zh-CN" altLang="en-US" dirty="0">
              <a:latin typeface="微软雅黑" panose="020B0503020204020204" pitchFamily="34" charset="-122"/>
              <a:ea typeface="微软雅黑" panose="020B0503020204020204" pitchFamily="34" charset="-122"/>
            </a:endParaRPr>
          </a:p>
        </p:txBody>
      </p:sp>
      <p:sp>
        <p:nvSpPr>
          <p:cNvPr id="5122" name="标题 1"/>
          <p:cNvSpPr txBox="1">
            <a:spLocks noGrp="1"/>
          </p:cNvSpPr>
          <p:nvPr>
            <p:custDataLst>
              <p:tags r:id="rId1"/>
            </p:custDataLst>
          </p:nvPr>
        </p:nvSpPr>
        <p:spPr>
          <a:xfrm>
            <a:off x="252000" y="576000"/>
            <a:ext cx="6642100" cy="953135"/>
          </a:xfrm>
          <a:prstGeom prst="rect">
            <a:avLst/>
          </a:prstGeom>
          <a:noFill/>
        </p:spPr>
        <p:txBody>
          <a:bodyPr vert="horz" wrap="square" lIns="91440" tIns="45720" rIns="91440" bIns="45720" rtlCol="0" anchor="t" anchorCtr="0">
            <a:spAutoFit/>
          </a:bodyPr>
          <a:lstStyle>
            <a:lvl1pPr algn="l" defTabSz="1218565" rtl="0" eaLnBrk="1" latinLnBrk="0" hangingPunct="1">
              <a:spcBef>
                <a:spcPct val="0"/>
              </a:spcBef>
              <a:buNone/>
              <a:defRPr sz="3600" kern="1200">
                <a:solidFill>
                  <a:schemeClr val="tx1"/>
                </a:solidFill>
                <a:latin typeface="宋体" panose="02010600030101010101" pitchFamily="2" charset="-122"/>
                <a:ea typeface="宋体" panose="02010600030101010101" pitchFamily="2" charset="-122"/>
                <a:cs typeface="+mj-cs"/>
              </a:defRPr>
            </a:lvl1pPr>
          </a:lstStyle>
          <a:p>
            <a:pPr lvl="0" algn="l" defTabSz="914400">
              <a:lnSpc>
                <a:spcPct val="200000"/>
              </a:lnSpc>
              <a:buClrTx/>
              <a:buSzTx/>
              <a:buFontTx/>
            </a:pPr>
            <a:r>
              <a:rPr lang="zh-CN" b="1" dirty="0" smtClean="0">
                <a:latin typeface="微软雅黑" panose="020B0503020204020204" pitchFamily="34" charset="-122"/>
                <a:ea typeface="微软雅黑" panose="020B0503020204020204" pitchFamily="34" charset="-122"/>
                <a:cs typeface="宋体" panose="02010600030101010101" pitchFamily="2" charset="-122"/>
                <a:sym typeface="+mn-ea"/>
              </a:rPr>
              <a:t>【算法分析】</a:t>
            </a:r>
            <a:endParaRPr lang="zh-CN" b="1" dirty="0" smtClean="0">
              <a:latin typeface="微软雅黑" panose="020B0503020204020204" pitchFamily="34" charset="-122"/>
              <a:ea typeface="微软雅黑" panose="020B0503020204020204" pitchFamily="34" charset="-122"/>
              <a:cs typeface="宋体" panose="02010600030101010101" pitchFamily="2" charset="-122"/>
              <a:sym typeface="+mn-ea"/>
            </a:endParaRPr>
          </a:p>
        </p:txBody>
      </p:sp>
      <p:sp>
        <p:nvSpPr>
          <p:cNvPr id="11271" name="内容占位符 13"/>
          <p:cNvSpPr>
            <a:spLocks noGrp="1"/>
          </p:cNvSpPr>
          <p:nvPr>
            <p:ph idx="4294967295"/>
          </p:nvPr>
        </p:nvSpPr>
        <p:spPr>
          <a:xfrm>
            <a:off x="504000" y="1800000"/>
            <a:ext cx="10848340" cy="3458210"/>
          </a:xfrm>
        </p:spPr>
        <p:txBody>
          <a:bodyPr vert="horz" wrap="square" lIns="91440" tIns="45720" rIns="91440" bIns="45720" rtlCol="0" anchor="t" anchorCtr="0">
            <a:noAutofit/>
          </a:bodyPr>
          <a:p>
            <a:pPr marL="0" lvl="0" indent="0" algn="l" fontAlgn="auto">
              <a:lnSpc>
                <a:spcPct val="160000"/>
              </a:lnSpc>
              <a:spcBef>
                <a:spcPts val="0"/>
              </a:spcBef>
              <a:spcAft>
                <a:spcPts val="0"/>
              </a:spcAft>
              <a:buSzTx/>
              <a:buNone/>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将所有边按从大到小排序，检查每条边的两个顶点是否已出现过，有三种情况：</a:t>
            </a:r>
            <a:endParaRPr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indent="0" algn="l" fontAlgn="auto">
              <a:lnSpc>
                <a:spcPct val="160000"/>
              </a:lnSpc>
              <a:spcBef>
                <a:spcPts val="0"/>
              </a:spcBef>
              <a:spcAft>
                <a:spcPts val="0"/>
              </a:spcAft>
              <a:buSzTx/>
              <a:buNone/>
            </a:pPr>
            <a:r>
              <a:rPr lang="en-US" sz="2200" dirty="0">
                <a:latin typeface="微软雅黑" panose="020B0503020204020204" pitchFamily="34" charset="-122"/>
                <a:ea typeface="微软雅黑" panose="020B0503020204020204" pitchFamily="34" charset="-122"/>
                <a:cs typeface="微软雅黑" panose="020B0503020204020204" pitchFamily="34" charset="-122"/>
                <a:sym typeface="+mn-ea"/>
              </a:rPr>
              <a:t>(</a:t>
            </a: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1</a:t>
            </a:r>
            <a:r>
              <a:rPr lang="en-US" sz="2200" dirty="0">
                <a:latin typeface="微软雅黑" panose="020B0503020204020204" pitchFamily="34" charset="-122"/>
                <a:ea typeface="微软雅黑" panose="020B0503020204020204" pitchFamily="34" charset="-122"/>
                <a:cs typeface="微软雅黑" panose="020B0503020204020204" pitchFamily="34" charset="-122"/>
                <a:sym typeface="+mn-ea"/>
              </a:rPr>
              <a:t>) </a:t>
            </a: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两个顶点都没有出现过，说明两个武将都是自由的，不能同时取到，放弃该边</a:t>
            </a:r>
            <a:r>
              <a:rPr lang="zh-CN" sz="2200" dirty="0">
                <a:latin typeface="微软雅黑" panose="020B0503020204020204" pitchFamily="34" charset="-122"/>
                <a:ea typeface="微软雅黑" panose="020B0503020204020204" pitchFamily="34" charset="-122"/>
                <a:cs typeface="微软雅黑" panose="020B0503020204020204" pitchFamily="34" charset="-122"/>
                <a:sym typeface="+mn-ea"/>
              </a:rPr>
              <a:t>，将两个顶点都标记为已出现过；</a:t>
            </a:r>
            <a:endParaRPr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indent="0" algn="l" fontAlgn="auto">
              <a:lnSpc>
                <a:spcPct val="160000"/>
              </a:lnSpc>
              <a:spcBef>
                <a:spcPts val="0"/>
              </a:spcBef>
              <a:spcAft>
                <a:spcPts val="0"/>
              </a:spcAft>
              <a:buSzTx/>
              <a:buNone/>
            </a:pPr>
            <a:r>
              <a:rPr lang="en-US" sz="2200" dirty="0">
                <a:latin typeface="微软雅黑" panose="020B0503020204020204" pitchFamily="34" charset="-122"/>
                <a:ea typeface="微软雅黑" panose="020B0503020204020204" pitchFamily="34" charset="-122"/>
                <a:cs typeface="微软雅黑" panose="020B0503020204020204" pitchFamily="34" charset="-122"/>
                <a:sym typeface="+mn-ea"/>
              </a:rPr>
              <a:t>(2) </a:t>
            </a: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有一个顶点出现过，说明这个武将前面可以被小涵先取到，现在可以取另一个顶点，该边即为最大值；</a:t>
            </a:r>
            <a:endParaRPr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indent="0" algn="l" fontAlgn="auto">
              <a:lnSpc>
                <a:spcPct val="160000"/>
              </a:lnSpc>
              <a:spcBef>
                <a:spcPts val="0"/>
              </a:spcBef>
              <a:spcAft>
                <a:spcPts val="0"/>
              </a:spcAft>
              <a:buSzTx/>
              <a:buNone/>
            </a:pPr>
            <a:r>
              <a:rPr lang="en-US" sz="2200" dirty="0">
                <a:latin typeface="微软雅黑" panose="020B0503020204020204" pitchFamily="34" charset="-122"/>
                <a:ea typeface="微软雅黑" panose="020B0503020204020204" pitchFamily="34" charset="-122"/>
                <a:cs typeface="微软雅黑" panose="020B0503020204020204" pitchFamily="34" charset="-122"/>
                <a:sym typeface="+mn-ea"/>
              </a:rPr>
              <a:t>(3) </a:t>
            </a: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两个顶点都出现过，说明这两个武将前面都可以被小涵分别先取到，该边即为最大值。</a:t>
            </a:r>
            <a:endParaRPr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pic>
        <p:nvPicPr>
          <p:cNvPr id="11272" name="Picture 2" descr="http://img2.imgtn.bdimg.com/it/u=986036024,2941713750&amp;fm=21&amp;gp=0.jpg"/>
          <p:cNvPicPr>
            <a:picLocks noChangeAspect="1"/>
          </p:cNvPicPr>
          <p:nvPr>
            <p:custDataLst>
              <p:tags r:id="rId2"/>
            </p:custDataLst>
          </p:nvPr>
        </p:nvPicPr>
        <p:blipFill>
          <a:blip r:embed="rId3">
            <a:clrChange>
              <a:clrFrom>
                <a:srgbClr val="FFFFFF"/>
              </a:clrFrom>
              <a:clrTo>
                <a:srgbClr val="FFFFFF">
                  <a:alpha val="0"/>
                </a:srgbClr>
              </a:clrTo>
            </a:clrChange>
          </a:blip>
          <a:stretch>
            <a:fillRect/>
          </a:stretch>
        </p:blipFill>
        <p:spPr>
          <a:xfrm>
            <a:off x="8252143" y="980123"/>
            <a:ext cx="3539214" cy="1207008"/>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2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2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27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27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71"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TextBox 5" hidden="1"/>
          <p:cNvSpPr txBox="1"/>
          <p:nvPr/>
        </p:nvSpPr>
        <p:spPr>
          <a:xfrm>
            <a:off x="3462973" y="1954213"/>
            <a:ext cx="1943100" cy="368300"/>
          </a:xfrm>
          <a:prstGeom prst="rect">
            <a:avLst/>
          </a:prstGeom>
          <a:noFill/>
          <a:ln w="9525">
            <a:noFill/>
          </a:ln>
        </p:spPr>
        <p:txBody>
          <a:bodyPr>
            <a:spAutoFit/>
          </a:bodyPr>
          <a:p>
            <a:pPr eaLnBrk="1" hangingPunct="1"/>
            <a:r>
              <a:rPr lang="zh-CN" altLang="en-US" dirty="0">
                <a:latin typeface="微软雅黑" panose="020B0503020204020204" pitchFamily="34" charset="-122"/>
                <a:ea typeface="微软雅黑" panose="020B0503020204020204" pitchFamily="34" charset="-122"/>
              </a:rPr>
              <a:t>点击添加文本</a:t>
            </a:r>
            <a:endParaRPr lang="zh-CN" altLang="en-US" dirty="0">
              <a:latin typeface="微软雅黑" panose="020B0503020204020204" pitchFamily="34" charset="-122"/>
              <a:ea typeface="微软雅黑" panose="020B0503020204020204" pitchFamily="34" charset="-122"/>
            </a:endParaRPr>
          </a:p>
        </p:txBody>
      </p:sp>
      <p:sp>
        <p:nvSpPr>
          <p:cNvPr id="11267" name="矩形 6" hidden="1"/>
          <p:cNvSpPr/>
          <p:nvPr/>
        </p:nvSpPr>
        <p:spPr>
          <a:xfrm>
            <a:off x="3462973" y="3025775"/>
            <a:ext cx="1471613" cy="645160"/>
          </a:xfrm>
          <a:prstGeom prst="rect">
            <a:avLst/>
          </a:prstGeom>
          <a:noFill/>
          <a:ln w="9525">
            <a:noFill/>
          </a:ln>
        </p:spPr>
        <p:txBody>
          <a:bodyPr>
            <a:spAutoFit/>
          </a:bodyPr>
          <a:p>
            <a:pPr eaLnBrk="1" hangingPunct="1"/>
            <a:r>
              <a:rPr lang="zh-CN" altLang="en-US" dirty="0">
                <a:latin typeface="微软雅黑" panose="020B0503020204020204" pitchFamily="34" charset="-122"/>
                <a:ea typeface="微软雅黑" panose="020B0503020204020204" pitchFamily="34" charset="-122"/>
              </a:rPr>
              <a:t>点击添加文本</a:t>
            </a:r>
            <a:endParaRPr lang="zh-CN" altLang="en-US" dirty="0">
              <a:latin typeface="微软雅黑" panose="020B0503020204020204" pitchFamily="34" charset="-122"/>
              <a:ea typeface="微软雅黑" panose="020B0503020204020204" pitchFamily="34" charset="-122"/>
            </a:endParaRPr>
          </a:p>
        </p:txBody>
      </p:sp>
      <p:sp>
        <p:nvSpPr>
          <p:cNvPr id="11268" name="矩形 7" hidden="1"/>
          <p:cNvSpPr/>
          <p:nvPr/>
        </p:nvSpPr>
        <p:spPr>
          <a:xfrm>
            <a:off x="3534411" y="4240213"/>
            <a:ext cx="1471612" cy="645160"/>
          </a:xfrm>
          <a:prstGeom prst="rect">
            <a:avLst/>
          </a:prstGeom>
          <a:noFill/>
          <a:ln w="9525">
            <a:noFill/>
          </a:ln>
        </p:spPr>
        <p:txBody>
          <a:bodyPr>
            <a:spAutoFit/>
          </a:bodyPr>
          <a:p>
            <a:pPr eaLnBrk="1" hangingPunct="1"/>
            <a:r>
              <a:rPr lang="zh-CN" altLang="en-US" dirty="0">
                <a:latin typeface="微软雅黑" panose="020B0503020204020204" pitchFamily="34" charset="-122"/>
                <a:ea typeface="微软雅黑" panose="020B0503020204020204" pitchFamily="34" charset="-122"/>
              </a:rPr>
              <a:t>点击添加文本</a:t>
            </a:r>
            <a:endParaRPr lang="zh-CN" altLang="en-US" dirty="0">
              <a:latin typeface="微软雅黑" panose="020B0503020204020204" pitchFamily="34" charset="-122"/>
              <a:ea typeface="微软雅黑" panose="020B0503020204020204" pitchFamily="34" charset="-122"/>
            </a:endParaRPr>
          </a:p>
        </p:txBody>
      </p:sp>
      <p:sp>
        <p:nvSpPr>
          <p:cNvPr id="11269" name="矩形 8" hidden="1"/>
          <p:cNvSpPr/>
          <p:nvPr/>
        </p:nvSpPr>
        <p:spPr>
          <a:xfrm>
            <a:off x="3534411" y="5526088"/>
            <a:ext cx="1471612" cy="645160"/>
          </a:xfrm>
          <a:prstGeom prst="rect">
            <a:avLst/>
          </a:prstGeom>
          <a:noFill/>
          <a:ln w="9525">
            <a:noFill/>
          </a:ln>
        </p:spPr>
        <p:txBody>
          <a:bodyPr>
            <a:spAutoFit/>
          </a:bodyPr>
          <a:p>
            <a:pPr eaLnBrk="1" hangingPunct="1"/>
            <a:r>
              <a:rPr lang="zh-CN" altLang="en-US" dirty="0">
                <a:latin typeface="微软雅黑" panose="020B0503020204020204" pitchFamily="34" charset="-122"/>
                <a:ea typeface="微软雅黑" panose="020B0503020204020204" pitchFamily="34" charset="-122"/>
              </a:rPr>
              <a:t>点击添加文本</a:t>
            </a:r>
            <a:endParaRPr lang="zh-CN" altLang="en-US" dirty="0">
              <a:latin typeface="微软雅黑" panose="020B0503020204020204" pitchFamily="34" charset="-122"/>
              <a:ea typeface="微软雅黑" panose="020B0503020204020204" pitchFamily="34" charset="-122"/>
            </a:endParaRPr>
          </a:p>
        </p:txBody>
      </p:sp>
      <p:sp>
        <p:nvSpPr>
          <p:cNvPr id="5122" name="标题 1"/>
          <p:cNvSpPr txBox="1">
            <a:spLocks noGrp="1"/>
          </p:cNvSpPr>
          <p:nvPr>
            <p:custDataLst>
              <p:tags r:id="rId1"/>
            </p:custDataLst>
          </p:nvPr>
        </p:nvSpPr>
        <p:spPr>
          <a:xfrm>
            <a:off x="252000" y="576000"/>
            <a:ext cx="6642100" cy="953135"/>
          </a:xfrm>
          <a:prstGeom prst="rect">
            <a:avLst/>
          </a:prstGeom>
          <a:noFill/>
        </p:spPr>
        <p:txBody>
          <a:bodyPr vert="horz" wrap="square" lIns="91440" tIns="45720" rIns="91440" bIns="45720" rtlCol="0" anchor="t" anchorCtr="0">
            <a:spAutoFit/>
          </a:bodyPr>
          <a:lstStyle>
            <a:lvl1pPr algn="l" defTabSz="1218565" rtl="0" eaLnBrk="1" latinLnBrk="0" hangingPunct="1">
              <a:spcBef>
                <a:spcPct val="0"/>
              </a:spcBef>
              <a:buNone/>
              <a:defRPr sz="3600" kern="1200">
                <a:solidFill>
                  <a:schemeClr val="tx1"/>
                </a:solidFill>
                <a:latin typeface="宋体" panose="02010600030101010101" pitchFamily="2" charset="-122"/>
                <a:ea typeface="宋体" panose="02010600030101010101" pitchFamily="2" charset="-122"/>
                <a:cs typeface="+mj-cs"/>
              </a:defRPr>
            </a:lvl1pPr>
          </a:lstStyle>
          <a:p>
            <a:pPr lvl="0" algn="l" defTabSz="914400">
              <a:lnSpc>
                <a:spcPct val="200000"/>
              </a:lnSpc>
              <a:buClrTx/>
              <a:buSzTx/>
              <a:buFontTx/>
            </a:pPr>
            <a:r>
              <a:rPr lang="zh-CN" b="1" dirty="0" smtClean="0">
                <a:latin typeface="微软雅黑" panose="020B0503020204020204" pitchFamily="34" charset="-122"/>
                <a:ea typeface="微软雅黑" panose="020B0503020204020204" pitchFamily="34" charset="-122"/>
                <a:cs typeface="宋体" panose="02010600030101010101" pitchFamily="2" charset="-122"/>
                <a:sym typeface="+mn-ea"/>
              </a:rPr>
              <a:t>【算法分析】</a:t>
            </a:r>
            <a:endParaRPr lang="zh-CN" b="1" dirty="0" smtClean="0">
              <a:latin typeface="微软雅黑" panose="020B0503020204020204" pitchFamily="34" charset="-122"/>
              <a:ea typeface="微软雅黑" panose="020B0503020204020204" pitchFamily="34" charset="-122"/>
              <a:cs typeface="宋体" panose="02010600030101010101" pitchFamily="2" charset="-122"/>
              <a:sym typeface="+mn-ea"/>
            </a:endParaRPr>
          </a:p>
        </p:txBody>
      </p:sp>
      <p:sp>
        <p:nvSpPr>
          <p:cNvPr id="11271" name="内容占位符 13"/>
          <p:cNvSpPr>
            <a:spLocks noGrp="1"/>
          </p:cNvSpPr>
          <p:nvPr>
            <p:ph idx="4294967295"/>
          </p:nvPr>
        </p:nvSpPr>
        <p:spPr>
          <a:xfrm>
            <a:off x="504000" y="1800000"/>
            <a:ext cx="4860000" cy="3458210"/>
          </a:xfrm>
        </p:spPr>
        <p:txBody>
          <a:bodyPr vert="horz" wrap="square" lIns="91440" tIns="45720" rIns="91440" bIns="45720" rtlCol="0" anchor="t" anchorCtr="0">
            <a:noAutofit/>
          </a:bodyPr>
          <a:p>
            <a:pPr marL="0" lvl="0" indent="0" algn="l" fontAlgn="auto">
              <a:lnSpc>
                <a:spcPct val="160000"/>
              </a:lnSpc>
              <a:spcBef>
                <a:spcPts val="0"/>
              </a:spcBef>
              <a:spcAft>
                <a:spcPts val="0"/>
              </a:spcAft>
              <a:buSzTx/>
              <a:buNone/>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具体做法，</a:t>
            </a:r>
            <a:r>
              <a:rPr lang="zh-CN" sz="2200" dirty="0">
                <a:latin typeface="微软雅黑" panose="020B0503020204020204" pitchFamily="34" charset="-122"/>
                <a:ea typeface="微软雅黑" panose="020B0503020204020204" pitchFamily="34" charset="-122"/>
                <a:cs typeface="微软雅黑" panose="020B0503020204020204" pitchFamily="34" charset="-122"/>
                <a:sym typeface="+mn-ea"/>
              </a:rPr>
              <a:t>将默契值</a:t>
            </a: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从大到小排序，每次将当前场上最大默契值的两个武将标记</a:t>
            </a:r>
            <a:r>
              <a:rPr lang="zh-CN" sz="2200" dirty="0">
                <a:latin typeface="微软雅黑" panose="020B0503020204020204" pitchFamily="34" charset="-122"/>
                <a:ea typeface="微软雅黑" panose="020B0503020204020204" pitchFamily="34" charset="-122"/>
                <a:cs typeface="微软雅黑" panose="020B0503020204020204" pitchFamily="34" charset="-122"/>
                <a:sym typeface="+mn-ea"/>
              </a:rPr>
              <a:t>为已处理</a:t>
            </a: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，当我们处理到一组数据有至少一个点被标记时，就是</a:t>
            </a:r>
            <a:r>
              <a:rPr lang="zh-CN" sz="2200" dirty="0">
                <a:latin typeface="微软雅黑" panose="020B0503020204020204" pitchFamily="34" charset="-122"/>
                <a:ea typeface="微软雅黑" panose="020B0503020204020204" pitchFamily="34" charset="-122"/>
                <a:cs typeface="微软雅黑" panose="020B0503020204020204" pitchFamily="34" charset="-122"/>
                <a:sym typeface="+mn-ea"/>
              </a:rPr>
              <a:t>答案，即小涵能取到的最大默契值</a:t>
            </a: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a:t>
            </a:r>
            <a:endParaRPr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indent="0" algn="l" fontAlgn="auto">
              <a:lnSpc>
                <a:spcPct val="160000"/>
              </a:lnSpc>
              <a:spcBef>
                <a:spcPts val="0"/>
              </a:spcBef>
              <a:spcAft>
                <a:spcPts val="0"/>
              </a:spcAft>
              <a:buSzTx/>
              <a:buNone/>
            </a:pPr>
            <a:endParaRPr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indent="0" algn="l" fontAlgn="auto">
              <a:lnSpc>
                <a:spcPct val="160000"/>
              </a:lnSpc>
              <a:spcBef>
                <a:spcPts val="0"/>
              </a:spcBef>
              <a:spcAft>
                <a:spcPts val="0"/>
              </a:spcAft>
              <a:buSzTx/>
              <a:buNone/>
            </a:pPr>
            <a:r>
              <a:rPr lang="zh-CN" altLang="en-US" sz="2200" dirty="0">
                <a:latin typeface="微软雅黑" panose="020B0503020204020204" pitchFamily="34" charset="-122"/>
                <a:ea typeface="微软雅黑" panose="020B0503020204020204" pitchFamily="34" charset="-122"/>
                <a:cs typeface="微软雅黑" panose="020B0503020204020204" pitchFamily="34" charset="-122"/>
                <a:sym typeface="+mn-ea"/>
              </a:rPr>
              <a:t>核心程序如右图所示：</a:t>
            </a:r>
            <a:endParaRPr lang="zh-CN" altLang="en-US"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indent="0" algn="l" fontAlgn="auto">
              <a:lnSpc>
                <a:spcPct val="160000"/>
              </a:lnSpc>
              <a:spcBef>
                <a:spcPts val="0"/>
              </a:spcBef>
              <a:spcAft>
                <a:spcPts val="0"/>
              </a:spcAft>
              <a:buSzTx/>
              <a:buNone/>
            </a:pPr>
            <a:endParaRPr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pic>
        <p:nvPicPr>
          <p:cNvPr id="2" name="图片 1"/>
          <p:cNvPicPr>
            <a:picLocks noChangeAspect="1"/>
          </p:cNvPicPr>
          <p:nvPr/>
        </p:nvPicPr>
        <p:blipFill>
          <a:blip r:embed="rId2"/>
          <a:stretch>
            <a:fillRect/>
          </a:stretch>
        </p:blipFill>
        <p:spPr>
          <a:xfrm>
            <a:off x="6120000" y="1152000"/>
            <a:ext cx="4145578" cy="4675632"/>
          </a:xfrm>
          <a:prstGeom prst="rect">
            <a:avLst/>
          </a:prstGeom>
          <a:ln>
            <a:solidFill>
              <a:srgbClr val="4680A3"/>
            </a:solid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2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27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71"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TextBox 5" hidden="1"/>
          <p:cNvSpPr txBox="1"/>
          <p:nvPr/>
        </p:nvSpPr>
        <p:spPr>
          <a:xfrm>
            <a:off x="3462973" y="1954213"/>
            <a:ext cx="1943100" cy="368300"/>
          </a:xfrm>
          <a:prstGeom prst="rect">
            <a:avLst/>
          </a:prstGeom>
          <a:noFill/>
          <a:ln w="9525">
            <a:noFill/>
          </a:ln>
        </p:spPr>
        <p:txBody>
          <a:bodyPr>
            <a:spAutoFit/>
          </a:bodyPr>
          <a:p>
            <a:pPr eaLnBrk="1" hangingPunct="1"/>
            <a:r>
              <a:rPr lang="zh-CN" altLang="en-US" dirty="0">
                <a:latin typeface="微软雅黑" panose="020B0503020204020204" pitchFamily="34" charset="-122"/>
                <a:ea typeface="微软雅黑" panose="020B0503020204020204" pitchFamily="34" charset="-122"/>
              </a:rPr>
              <a:t>点击添加文本</a:t>
            </a:r>
            <a:endParaRPr lang="zh-CN" altLang="en-US" dirty="0">
              <a:latin typeface="微软雅黑" panose="020B0503020204020204" pitchFamily="34" charset="-122"/>
              <a:ea typeface="微软雅黑" panose="020B0503020204020204" pitchFamily="34" charset="-122"/>
            </a:endParaRPr>
          </a:p>
        </p:txBody>
      </p:sp>
      <p:sp>
        <p:nvSpPr>
          <p:cNvPr id="11267" name="矩形 6" hidden="1"/>
          <p:cNvSpPr/>
          <p:nvPr/>
        </p:nvSpPr>
        <p:spPr>
          <a:xfrm>
            <a:off x="3462973" y="3025775"/>
            <a:ext cx="1471613" cy="645160"/>
          </a:xfrm>
          <a:prstGeom prst="rect">
            <a:avLst/>
          </a:prstGeom>
          <a:noFill/>
          <a:ln w="9525">
            <a:noFill/>
          </a:ln>
        </p:spPr>
        <p:txBody>
          <a:bodyPr>
            <a:spAutoFit/>
          </a:bodyPr>
          <a:p>
            <a:pPr eaLnBrk="1" hangingPunct="1"/>
            <a:r>
              <a:rPr lang="zh-CN" altLang="en-US" dirty="0">
                <a:latin typeface="微软雅黑" panose="020B0503020204020204" pitchFamily="34" charset="-122"/>
                <a:ea typeface="微软雅黑" panose="020B0503020204020204" pitchFamily="34" charset="-122"/>
              </a:rPr>
              <a:t>点击添加文本</a:t>
            </a:r>
            <a:endParaRPr lang="zh-CN" altLang="en-US" dirty="0">
              <a:latin typeface="微软雅黑" panose="020B0503020204020204" pitchFamily="34" charset="-122"/>
              <a:ea typeface="微软雅黑" panose="020B0503020204020204" pitchFamily="34" charset="-122"/>
            </a:endParaRPr>
          </a:p>
        </p:txBody>
      </p:sp>
      <p:sp>
        <p:nvSpPr>
          <p:cNvPr id="11268" name="矩形 7" hidden="1"/>
          <p:cNvSpPr/>
          <p:nvPr/>
        </p:nvSpPr>
        <p:spPr>
          <a:xfrm>
            <a:off x="3534411" y="4240213"/>
            <a:ext cx="1471612" cy="645160"/>
          </a:xfrm>
          <a:prstGeom prst="rect">
            <a:avLst/>
          </a:prstGeom>
          <a:noFill/>
          <a:ln w="9525">
            <a:noFill/>
          </a:ln>
        </p:spPr>
        <p:txBody>
          <a:bodyPr>
            <a:spAutoFit/>
          </a:bodyPr>
          <a:p>
            <a:pPr eaLnBrk="1" hangingPunct="1"/>
            <a:r>
              <a:rPr lang="zh-CN" altLang="en-US" dirty="0">
                <a:latin typeface="微软雅黑" panose="020B0503020204020204" pitchFamily="34" charset="-122"/>
                <a:ea typeface="微软雅黑" panose="020B0503020204020204" pitchFamily="34" charset="-122"/>
              </a:rPr>
              <a:t>点击添加文本</a:t>
            </a:r>
            <a:endParaRPr lang="zh-CN" altLang="en-US" dirty="0">
              <a:latin typeface="微软雅黑" panose="020B0503020204020204" pitchFamily="34" charset="-122"/>
              <a:ea typeface="微软雅黑" panose="020B0503020204020204" pitchFamily="34" charset="-122"/>
            </a:endParaRPr>
          </a:p>
        </p:txBody>
      </p:sp>
      <p:sp>
        <p:nvSpPr>
          <p:cNvPr id="11269" name="矩形 8" hidden="1"/>
          <p:cNvSpPr/>
          <p:nvPr/>
        </p:nvSpPr>
        <p:spPr>
          <a:xfrm>
            <a:off x="3534411" y="5526088"/>
            <a:ext cx="1471612" cy="645160"/>
          </a:xfrm>
          <a:prstGeom prst="rect">
            <a:avLst/>
          </a:prstGeom>
          <a:noFill/>
          <a:ln w="9525">
            <a:noFill/>
          </a:ln>
        </p:spPr>
        <p:txBody>
          <a:bodyPr>
            <a:spAutoFit/>
          </a:bodyPr>
          <a:p>
            <a:pPr eaLnBrk="1" hangingPunct="1"/>
            <a:r>
              <a:rPr lang="zh-CN" altLang="en-US" dirty="0">
                <a:latin typeface="微软雅黑" panose="020B0503020204020204" pitchFamily="34" charset="-122"/>
                <a:ea typeface="微软雅黑" panose="020B0503020204020204" pitchFamily="34" charset="-122"/>
              </a:rPr>
              <a:t>点击添加文本</a:t>
            </a:r>
            <a:endParaRPr lang="zh-CN" altLang="en-US" dirty="0">
              <a:latin typeface="微软雅黑" panose="020B0503020204020204" pitchFamily="34" charset="-122"/>
              <a:ea typeface="微软雅黑" panose="020B0503020204020204" pitchFamily="34" charset="-122"/>
            </a:endParaRPr>
          </a:p>
        </p:txBody>
      </p:sp>
      <p:sp>
        <p:nvSpPr>
          <p:cNvPr id="11271" name="内容占位符 13"/>
          <p:cNvSpPr>
            <a:spLocks noGrp="1"/>
          </p:cNvSpPr>
          <p:nvPr>
            <p:ph idx="4294967295"/>
          </p:nvPr>
        </p:nvSpPr>
        <p:spPr>
          <a:xfrm>
            <a:off x="504000" y="1800000"/>
            <a:ext cx="10800080" cy="4098290"/>
          </a:xfrm>
        </p:spPr>
        <p:txBody>
          <a:bodyPr vert="horz" wrap="square" lIns="91440" tIns="45720" rIns="91440" bIns="45720" rtlCol="0" anchor="t" anchorCtr="0">
            <a:noAutofit/>
          </a:bodyPr>
          <a:p>
            <a:pPr marL="0" lvl="0" indent="0" algn="l" fontAlgn="auto">
              <a:lnSpc>
                <a:spcPct val="160000"/>
              </a:lnSpc>
              <a:spcBef>
                <a:spcPts val="600"/>
              </a:spcBef>
              <a:spcAft>
                <a:spcPts val="0"/>
              </a:spcAft>
              <a:buSzTx/>
              <a:buNone/>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阿明是一名推销员，他奉命到螺丝街推销他们公司的产品。</a:t>
            </a:r>
            <a:endParaRPr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indent="0" algn="l" fontAlgn="auto">
              <a:lnSpc>
                <a:spcPct val="130000"/>
              </a:lnSpc>
              <a:spcBef>
                <a:spcPts val="600"/>
              </a:spcBef>
              <a:spcAft>
                <a:spcPts val="0"/>
              </a:spcAft>
              <a:buSzTx/>
              <a:buNone/>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螺丝街是一条死胡同，出口与入口是同一个，街道的一侧是围墙，另一侧是住户。螺丝街一共有</a:t>
            </a:r>
            <a:r>
              <a:rPr lang="en-US" sz="2200" dirty="0">
                <a:latin typeface="微软雅黑" panose="020B0503020204020204" pitchFamily="34" charset="-122"/>
                <a:ea typeface="微软雅黑" panose="020B0503020204020204" pitchFamily="34" charset="-122"/>
                <a:cs typeface="微软雅黑" panose="020B0503020204020204" pitchFamily="34" charset="-122"/>
                <a:sym typeface="+mn-ea"/>
              </a:rPr>
              <a:t> </a:t>
            </a: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N</a:t>
            </a:r>
            <a:r>
              <a:rPr lang="en-US" sz="2200" dirty="0">
                <a:latin typeface="微软雅黑" panose="020B0503020204020204" pitchFamily="34" charset="-122"/>
                <a:ea typeface="微软雅黑" panose="020B0503020204020204" pitchFamily="34" charset="-122"/>
                <a:cs typeface="微软雅黑" panose="020B0503020204020204" pitchFamily="34" charset="-122"/>
                <a:sym typeface="+mn-ea"/>
              </a:rPr>
              <a:t> </a:t>
            </a: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家住户，第i家住户到入口的距离为</a:t>
            </a:r>
            <a:r>
              <a:rPr lang="en-US" sz="2200" dirty="0">
                <a:latin typeface="微软雅黑" panose="020B0503020204020204" pitchFamily="34" charset="-122"/>
                <a:ea typeface="微软雅黑" panose="020B0503020204020204" pitchFamily="34" charset="-122"/>
                <a:cs typeface="微软雅黑" panose="020B0503020204020204" pitchFamily="34" charset="-122"/>
                <a:sym typeface="+mn-ea"/>
              </a:rPr>
              <a:t> </a:t>
            </a: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Si</a:t>
            </a:r>
            <a:r>
              <a:rPr lang="en-US" sz="2200" dirty="0">
                <a:latin typeface="微软雅黑" panose="020B0503020204020204" pitchFamily="34" charset="-122"/>
                <a:ea typeface="微软雅黑" panose="020B0503020204020204" pitchFamily="34" charset="-122"/>
                <a:cs typeface="微软雅黑" panose="020B0503020204020204" pitchFamily="34" charset="-122"/>
                <a:sym typeface="+mn-ea"/>
              </a:rPr>
              <a:t> </a:t>
            </a: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米。由于同一栋房子里可以有多家住户，所以可能有多家住户与入口的距离相等。阿明会从入口进入，依次向螺丝街的</a:t>
            </a:r>
            <a:r>
              <a:rPr lang="en-US" sz="2200" dirty="0">
                <a:latin typeface="微软雅黑" panose="020B0503020204020204" pitchFamily="34" charset="-122"/>
                <a:ea typeface="微软雅黑" panose="020B0503020204020204" pitchFamily="34" charset="-122"/>
                <a:cs typeface="微软雅黑" panose="020B0503020204020204" pitchFamily="34" charset="-122"/>
                <a:sym typeface="+mn-ea"/>
              </a:rPr>
              <a:t> </a:t>
            </a: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X家住户推销产品，然后再原路走出去。</a:t>
            </a:r>
            <a:endParaRPr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indent="0" algn="l" fontAlgn="auto">
              <a:lnSpc>
                <a:spcPct val="130000"/>
              </a:lnSpc>
              <a:spcBef>
                <a:spcPts val="600"/>
              </a:spcBef>
              <a:spcAft>
                <a:spcPts val="0"/>
              </a:spcAft>
              <a:buSzTx/>
              <a:buNone/>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阿明每走</a:t>
            </a:r>
            <a:r>
              <a:rPr lang="en-US" sz="2200" dirty="0">
                <a:latin typeface="微软雅黑" panose="020B0503020204020204" pitchFamily="34" charset="-122"/>
                <a:ea typeface="微软雅黑" panose="020B0503020204020204" pitchFamily="34" charset="-122"/>
                <a:cs typeface="微软雅黑" panose="020B0503020204020204" pitchFamily="34" charset="-122"/>
                <a:sym typeface="+mn-ea"/>
              </a:rPr>
              <a:t> </a:t>
            </a: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1</a:t>
            </a:r>
            <a:r>
              <a:rPr lang="en-US" sz="2200" dirty="0">
                <a:latin typeface="微软雅黑" panose="020B0503020204020204" pitchFamily="34" charset="-122"/>
                <a:ea typeface="微软雅黑" panose="020B0503020204020204" pitchFamily="34" charset="-122"/>
                <a:cs typeface="微软雅黑" panose="020B0503020204020204" pitchFamily="34" charset="-122"/>
                <a:sym typeface="+mn-ea"/>
              </a:rPr>
              <a:t> </a:t>
            </a: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米就会积累1点疲劳值，向第</a:t>
            </a:r>
            <a:r>
              <a:rPr lang="en-US" sz="2200" dirty="0">
                <a:latin typeface="微软雅黑" panose="020B0503020204020204" pitchFamily="34" charset="-122"/>
                <a:ea typeface="微软雅黑" panose="020B0503020204020204" pitchFamily="34" charset="-122"/>
                <a:cs typeface="微软雅黑" panose="020B0503020204020204" pitchFamily="34" charset="-122"/>
                <a:sym typeface="+mn-ea"/>
              </a:rPr>
              <a:t> </a:t>
            </a: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i</a:t>
            </a:r>
            <a:r>
              <a:rPr lang="en-US" sz="2200" dirty="0">
                <a:latin typeface="微软雅黑" panose="020B0503020204020204" pitchFamily="34" charset="-122"/>
                <a:ea typeface="微软雅黑" panose="020B0503020204020204" pitchFamily="34" charset="-122"/>
                <a:cs typeface="微软雅黑" panose="020B0503020204020204" pitchFamily="34" charset="-122"/>
                <a:sym typeface="+mn-ea"/>
              </a:rPr>
              <a:t> </a:t>
            </a: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家住户推销产品会积累</a:t>
            </a:r>
            <a:r>
              <a:rPr lang="en-US" sz="2200" dirty="0">
                <a:latin typeface="微软雅黑" panose="020B0503020204020204" pitchFamily="34" charset="-122"/>
                <a:ea typeface="微软雅黑" panose="020B0503020204020204" pitchFamily="34" charset="-122"/>
                <a:cs typeface="微软雅黑" panose="020B0503020204020204" pitchFamily="34" charset="-122"/>
                <a:sym typeface="+mn-ea"/>
              </a:rPr>
              <a:t> </a:t>
            </a: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A</a:t>
            </a:r>
            <a:r>
              <a:rPr lang="en-US" sz="2200" dirty="0">
                <a:latin typeface="微软雅黑" panose="020B0503020204020204" pitchFamily="34" charset="-122"/>
                <a:ea typeface="微软雅黑" panose="020B0503020204020204" pitchFamily="34" charset="-122"/>
                <a:cs typeface="微软雅黑" panose="020B0503020204020204" pitchFamily="34" charset="-122"/>
                <a:sym typeface="+mn-ea"/>
              </a:rPr>
              <a:t> </a:t>
            </a: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点疲劳值。阿明是工作狂，他想知道，对于不同的</a:t>
            </a:r>
            <a:r>
              <a:rPr lang="en-US" sz="2200" dirty="0">
                <a:latin typeface="微软雅黑" panose="020B0503020204020204" pitchFamily="34" charset="-122"/>
                <a:ea typeface="微软雅黑" panose="020B0503020204020204" pitchFamily="34" charset="-122"/>
                <a:cs typeface="微软雅黑" panose="020B0503020204020204" pitchFamily="34" charset="-122"/>
                <a:sym typeface="+mn-ea"/>
              </a:rPr>
              <a:t> </a:t>
            </a: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X，</a:t>
            </a:r>
            <a:r>
              <a:rPr sz="2200" b="1" dirty="0">
                <a:solidFill>
                  <a:schemeClr val="accent4"/>
                </a:solidFill>
                <a:latin typeface="微软雅黑" panose="020B0503020204020204" pitchFamily="34" charset="-122"/>
                <a:ea typeface="微软雅黑" panose="020B0503020204020204" pitchFamily="34" charset="-122"/>
                <a:cs typeface="微软雅黑" panose="020B0503020204020204" pitchFamily="34" charset="-122"/>
                <a:sym typeface="+mn-ea"/>
              </a:rPr>
              <a:t>在不走多余的路的前提下</a:t>
            </a: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，他最多可以积累多少点疲劳值。</a:t>
            </a:r>
            <a:endParaRPr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5122" name="标题 1"/>
          <p:cNvSpPr txBox="1">
            <a:spLocks noGrp="1"/>
          </p:cNvSpPr>
          <p:nvPr>
            <p:custDataLst>
              <p:tags r:id="rId1"/>
            </p:custDataLst>
          </p:nvPr>
        </p:nvSpPr>
        <p:spPr>
          <a:xfrm>
            <a:off x="252000" y="576000"/>
            <a:ext cx="6642100" cy="953135"/>
          </a:xfrm>
          <a:prstGeom prst="rect">
            <a:avLst/>
          </a:prstGeom>
          <a:noFill/>
        </p:spPr>
        <p:txBody>
          <a:bodyPr vert="horz" wrap="square" lIns="91440" tIns="45720" rIns="91440" bIns="45720" rtlCol="0" anchor="t" anchorCtr="0">
            <a:spAutoFit/>
          </a:bodyPr>
          <a:lstStyle>
            <a:lvl1pPr algn="l" defTabSz="1218565" rtl="0" eaLnBrk="1" latinLnBrk="0" hangingPunct="1">
              <a:spcBef>
                <a:spcPct val="0"/>
              </a:spcBef>
              <a:buNone/>
              <a:defRPr sz="3600" kern="1200">
                <a:solidFill>
                  <a:schemeClr val="tx1"/>
                </a:solidFill>
                <a:latin typeface="宋体" panose="02010600030101010101" pitchFamily="2" charset="-122"/>
                <a:ea typeface="宋体" panose="02010600030101010101" pitchFamily="2" charset="-122"/>
                <a:cs typeface="+mj-cs"/>
              </a:defRPr>
            </a:lvl1pPr>
          </a:lstStyle>
          <a:p>
            <a:pPr lvl="0" algn="l" defTabSz="914400">
              <a:lnSpc>
                <a:spcPct val="200000"/>
              </a:lnSpc>
              <a:buClrTx/>
              <a:buSzTx/>
              <a:buFontTx/>
            </a:pPr>
            <a:r>
              <a:rPr lang="zh-CN" b="1" dirty="0" smtClean="0">
                <a:latin typeface="微软雅黑" panose="020B0503020204020204" pitchFamily="34" charset="-122"/>
                <a:ea typeface="微软雅黑" panose="020B0503020204020204" pitchFamily="34" charset="-122"/>
                <a:cs typeface="宋体" panose="02010600030101010101" pitchFamily="2" charset="-122"/>
                <a:sym typeface="+mn-ea"/>
              </a:rPr>
              <a:t>【例</a:t>
            </a:r>
            <a:r>
              <a:rPr lang="zh-CN" b="1" dirty="0" smtClean="0">
                <a:latin typeface="微软雅黑" panose="020B0503020204020204" pitchFamily="34" charset="-122"/>
                <a:ea typeface="微软雅黑" panose="020B0503020204020204" pitchFamily="34" charset="-122"/>
                <a:cs typeface="宋体" panose="02010600030101010101" pitchFamily="2" charset="-122"/>
                <a:sym typeface="+mn-ea"/>
              </a:rPr>
              <a:t>3</a:t>
            </a:r>
            <a:r>
              <a:rPr lang="zh-CN" b="1" dirty="0" smtClean="0">
                <a:latin typeface="微软雅黑" panose="020B0503020204020204" pitchFamily="34" charset="-122"/>
                <a:ea typeface="微软雅黑" panose="020B0503020204020204" pitchFamily="34" charset="-122"/>
                <a:cs typeface="宋体" panose="02010600030101010101" pitchFamily="2" charset="-122"/>
                <a:sym typeface="+mn-ea"/>
              </a:rPr>
              <a:t>】推销员</a:t>
            </a:r>
            <a:endParaRPr lang="zh-CN" b="1" dirty="0" smtClean="0">
              <a:latin typeface="微软雅黑" panose="020B0503020204020204" pitchFamily="34" charset="-122"/>
              <a:ea typeface="微软雅黑" panose="020B0503020204020204" pitchFamily="34" charset="-122"/>
              <a:cs typeface="宋体" panose="02010600030101010101" pitchFamily="2" charset="-122"/>
              <a:sym typeface="+mn-ea"/>
            </a:endParaRPr>
          </a:p>
        </p:txBody>
      </p:sp>
      <p:pic>
        <p:nvPicPr>
          <p:cNvPr id="20488" name="Picture 12" descr="A000220150322G43PPIC"/>
          <p:cNvPicPr>
            <a:picLocks noChangeAspect="1"/>
          </p:cNvPicPr>
          <p:nvPr>
            <p:custDataLst>
              <p:tags r:id="rId2"/>
            </p:custDataLst>
          </p:nvPr>
        </p:nvPicPr>
        <p:blipFill>
          <a:blip r:embed="rId3"/>
          <a:stretch>
            <a:fillRect/>
          </a:stretch>
        </p:blipFill>
        <p:spPr>
          <a:xfrm>
            <a:off x="10199370" y="908685"/>
            <a:ext cx="1431925" cy="152146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TextBox 5" hidden="1"/>
          <p:cNvSpPr txBox="1"/>
          <p:nvPr/>
        </p:nvSpPr>
        <p:spPr>
          <a:xfrm>
            <a:off x="3462973" y="1954213"/>
            <a:ext cx="1943100" cy="368300"/>
          </a:xfrm>
          <a:prstGeom prst="rect">
            <a:avLst/>
          </a:prstGeom>
          <a:noFill/>
          <a:ln w="9525">
            <a:noFill/>
          </a:ln>
        </p:spPr>
        <p:txBody>
          <a:bodyPr>
            <a:spAutoFit/>
          </a:bodyPr>
          <a:p>
            <a:pPr eaLnBrk="1" hangingPunct="1"/>
            <a:r>
              <a:rPr lang="zh-CN" altLang="en-US" dirty="0">
                <a:latin typeface="微软雅黑" panose="020B0503020204020204" pitchFamily="34" charset="-122"/>
                <a:ea typeface="微软雅黑" panose="020B0503020204020204" pitchFamily="34" charset="-122"/>
              </a:rPr>
              <a:t>点击添加文本</a:t>
            </a:r>
            <a:endParaRPr lang="zh-CN" altLang="en-US" dirty="0">
              <a:latin typeface="微软雅黑" panose="020B0503020204020204" pitchFamily="34" charset="-122"/>
              <a:ea typeface="微软雅黑" panose="020B0503020204020204" pitchFamily="34" charset="-122"/>
            </a:endParaRPr>
          </a:p>
        </p:txBody>
      </p:sp>
      <p:sp>
        <p:nvSpPr>
          <p:cNvPr id="11267" name="矩形 6" hidden="1"/>
          <p:cNvSpPr/>
          <p:nvPr/>
        </p:nvSpPr>
        <p:spPr>
          <a:xfrm>
            <a:off x="3462973" y="3025775"/>
            <a:ext cx="1471613" cy="645160"/>
          </a:xfrm>
          <a:prstGeom prst="rect">
            <a:avLst/>
          </a:prstGeom>
          <a:noFill/>
          <a:ln w="9525">
            <a:noFill/>
          </a:ln>
        </p:spPr>
        <p:txBody>
          <a:bodyPr>
            <a:spAutoFit/>
          </a:bodyPr>
          <a:p>
            <a:pPr eaLnBrk="1" hangingPunct="1"/>
            <a:r>
              <a:rPr lang="zh-CN" altLang="en-US" dirty="0">
                <a:latin typeface="微软雅黑" panose="020B0503020204020204" pitchFamily="34" charset="-122"/>
                <a:ea typeface="微软雅黑" panose="020B0503020204020204" pitchFamily="34" charset="-122"/>
              </a:rPr>
              <a:t>点击添加文本</a:t>
            </a:r>
            <a:endParaRPr lang="zh-CN" altLang="en-US" dirty="0">
              <a:latin typeface="微软雅黑" panose="020B0503020204020204" pitchFamily="34" charset="-122"/>
              <a:ea typeface="微软雅黑" panose="020B0503020204020204" pitchFamily="34" charset="-122"/>
            </a:endParaRPr>
          </a:p>
        </p:txBody>
      </p:sp>
      <p:sp>
        <p:nvSpPr>
          <p:cNvPr id="11268" name="矩形 7" hidden="1"/>
          <p:cNvSpPr/>
          <p:nvPr/>
        </p:nvSpPr>
        <p:spPr>
          <a:xfrm>
            <a:off x="3534411" y="4240213"/>
            <a:ext cx="1471612" cy="645160"/>
          </a:xfrm>
          <a:prstGeom prst="rect">
            <a:avLst/>
          </a:prstGeom>
          <a:noFill/>
          <a:ln w="9525">
            <a:noFill/>
          </a:ln>
        </p:spPr>
        <p:txBody>
          <a:bodyPr>
            <a:spAutoFit/>
          </a:bodyPr>
          <a:p>
            <a:pPr eaLnBrk="1" hangingPunct="1"/>
            <a:r>
              <a:rPr lang="zh-CN" altLang="en-US" dirty="0">
                <a:latin typeface="微软雅黑" panose="020B0503020204020204" pitchFamily="34" charset="-122"/>
                <a:ea typeface="微软雅黑" panose="020B0503020204020204" pitchFamily="34" charset="-122"/>
              </a:rPr>
              <a:t>点击添加文本</a:t>
            </a:r>
            <a:endParaRPr lang="zh-CN" altLang="en-US" dirty="0">
              <a:latin typeface="微软雅黑" panose="020B0503020204020204" pitchFamily="34" charset="-122"/>
              <a:ea typeface="微软雅黑" panose="020B0503020204020204" pitchFamily="34" charset="-122"/>
            </a:endParaRPr>
          </a:p>
        </p:txBody>
      </p:sp>
      <p:sp>
        <p:nvSpPr>
          <p:cNvPr id="11269" name="矩形 8" hidden="1"/>
          <p:cNvSpPr/>
          <p:nvPr/>
        </p:nvSpPr>
        <p:spPr>
          <a:xfrm>
            <a:off x="3534411" y="5526088"/>
            <a:ext cx="1471612" cy="645160"/>
          </a:xfrm>
          <a:prstGeom prst="rect">
            <a:avLst/>
          </a:prstGeom>
          <a:noFill/>
          <a:ln w="9525">
            <a:noFill/>
          </a:ln>
        </p:spPr>
        <p:txBody>
          <a:bodyPr>
            <a:spAutoFit/>
          </a:bodyPr>
          <a:p>
            <a:pPr eaLnBrk="1" hangingPunct="1"/>
            <a:r>
              <a:rPr lang="zh-CN" altLang="en-US" dirty="0">
                <a:latin typeface="微软雅黑" panose="020B0503020204020204" pitchFamily="34" charset="-122"/>
                <a:ea typeface="微软雅黑" panose="020B0503020204020204" pitchFamily="34" charset="-122"/>
              </a:rPr>
              <a:t>点击添加文本</a:t>
            </a:r>
            <a:endParaRPr lang="zh-CN" altLang="en-US" dirty="0">
              <a:latin typeface="微软雅黑" panose="020B0503020204020204" pitchFamily="34" charset="-122"/>
              <a:ea typeface="微软雅黑" panose="020B0503020204020204" pitchFamily="34" charset="-122"/>
            </a:endParaRPr>
          </a:p>
        </p:txBody>
      </p:sp>
      <p:sp>
        <p:nvSpPr>
          <p:cNvPr id="11271" name="内容占位符 13"/>
          <p:cNvSpPr>
            <a:spLocks noGrp="1"/>
          </p:cNvSpPr>
          <p:nvPr>
            <p:ph idx="4294967295"/>
          </p:nvPr>
        </p:nvSpPr>
        <p:spPr>
          <a:xfrm>
            <a:off x="504000" y="1800000"/>
            <a:ext cx="10800080" cy="4158615"/>
          </a:xfrm>
        </p:spPr>
        <p:txBody>
          <a:bodyPr vert="horz" wrap="square" lIns="91440" tIns="45720" rIns="91440" bIns="45720" rtlCol="0" anchor="t" anchorCtr="0">
            <a:noAutofit/>
          </a:bodyPr>
          <a:p>
            <a:pPr marL="0" lvl="0" indent="0" algn="l" fontAlgn="auto">
              <a:lnSpc>
                <a:spcPct val="160000"/>
              </a:lnSpc>
              <a:spcBef>
                <a:spcPts val="0"/>
              </a:spcBef>
              <a:spcAft>
                <a:spcPts val="0"/>
              </a:spcAft>
              <a:buSzTx/>
              <a:buNone/>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输入格式</a:t>
            </a:r>
            <a:r>
              <a:rPr lang="zh-CN" sz="2200" dirty="0">
                <a:latin typeface="微软雅黑" panose="020B0503020204020204" pitchFamily="34" charset="-122"/>
                <a:ea typeface="微软雅黑" panose="020B0503020204020204" pitchFamily="34" charset="-122"/>
                <a:cs typeface="微软雅黑" panose="020B0503020204020204" pitchFamily="34" charset="-122"/>
                <a:sym typeface="+mn-ea"/>
              </a:rPr>
              <a:t>：共</a:t>
            </a:r>
            <a:r>
              <a:rPr lang="en-US" altLang="zh-CN" sz="2200" dirty="0">
                <a:latin typeface="微软雅黑" panose="020B0503020204020204" pitchFamily="34" charset="-122"/>
                <a:ea typeface="微软雅黑" panose="020B0503020204020204" pitchFamily="34" charset="-122"/>
                <a:cs typeface="微软雅黑" panose="020B0503020204020204" pitchFamily="34" charset="-122"/>
                <a:sym typeface="+mn-ea"/>
              </a:rPr>
              <a:t> 2*N+1 </a:t>
            </a:r>
            <a:r>
              <a:rPr lang="zh-CN" altLang="en-US" sz="2200" dirty="0">
                <a:latin typeface="微软雅黑" panose="020B0503020204020204" pitchFamily="34" charset="-122"/>
                <a:ea typeface="微软雅黑" panose="020B0503020204020204" pitchFamily="34" charset="-122"/>
                <a:cs typeface="微软雅黑" panose="020B0503020204020204" pitchFamily="34" charset="-122"/>
                <a:sym typeface="+mn-ea"/>
              </a:rPr>
              <a:t>行</a:t>
            </a:r>
            <a:endParaRPr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indent="0" algn="l" fontAlgn="auto">
              <a:lnSpc>
                <a:spcPct val="130000"/>
              </a:lnSpc>
              <a:spcBef>
                <a:spcPts val="0"/>
              </a:spcBef>
              <a:spcAft>
                <a:spcPts val="0"/>
              </a:spcAft>
              <a:buSzTx/>
              <a:buNone/>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第一行有一个正整数</a:t>
            </a:r>
            <a:r>
              <a:rPr lang="en-US" sz="2200" dirty="0">
                <a:latin typeface="微软雅黑" panose="020B0503020204020204" pitchFamily="34" charset="-122"/>
                <a:ea typeface="微软雅黑" panose="020B0503020204020204" pitchFamily="34" charset="-122"/>
                <a:cs typeface="微软雅黑" panose="020B0503020204020204" pitchFamily="34" charset="-122"/>
                <a:sym typeface="+mn-ea"/>
              </a:rPr>
              <a:t> </a:t>
            </a: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N，表示螺丝街住户的数量。</a:t>
            </a:r>
            <a:endParaRPr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indent="0" algn="l" fontAlgn="auto">
              <a:lnSpc>
                <a:spcPct val="130000"/>
              </a:lnSpc>
              <a:spcBef>
                <a:spcPts val="0"/>
              </a:spcBef>
              <a:spcAft>
                <a:spcPts val="0"/>
              </a:spcAft>
              <a:buSzTx/>
              <a:buNone/>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接下来的一行有</a:t>
            </a:r>
            <a:r>
              <a:rPr lang="en-US" sz="2200" dirty="0">
                <a:latin typeface="微软雅黑" panose="020B0503020204020204" pitchFamily="34" charset="-122"/>
                <a:ea typeface="微软雅黑" panose="020B0503020204020204" pitchFamily="34" charset="-122"/>
                <a:cs typeface="微软雅黑" panose="020B0503020204020204" pitchFamily="34" charset="-122"/>
                <a:sym typeface="+mn-ea"/>
              </a:rPr>
              <a:t> </a:t>
            </a: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N</a:t>
            </a:r>
            <a:r>
              <a:rPr lang="en-US" sz="2200" dirty="0">
                <a:latin typeface="微软雅黑" panose="020B0503020204020204" pitchFamily="34" charset="-122"/>
                <a:ea typeface="微软雅黑" panose="020B0503020204020204" pitchFamily="34" charset="-122"/>
                <a:cs typeface="微软雅黑" panose="020B0503020204020204" pitchFamily="34" charset="-122"/>
                <a:sym typeface="+mn-ea"/>
              </a:rPr>
              <a:t> </a:t>
            </a: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个正整数，其中第</a:t>
            </a:r>
            <a:r>
              <a:rPr lang="en-US" sz="2200" dirty="0">
                <a:latin typeface="微软雅黑" panose="020B0503020204020204" pitchFamily="34" charset="-122"/>
                <a:ea typeface="微软雅黑" panose="020B0503020204020204" pitchFamily="34" charset="-122"/>
                <a:cs typeface="微软雅黑" panose="020B0503020204020204" pitchFamily="34" charset="-122"/>
                <a:sym typeface="+mn-ea"/>
              </a:rPr>
              <a:t> </a:t>
            </a: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i</a:t>
            </a:r>
            <a:r>
              <a:rPr lang="en-US" sz="2200" dirty="0">
                <a:latin typeface="微软雅黑" panose="020B0503020204020204" pitchFamily="34" charset="-122"/>
                <a:ea typeface="微软雅黑" panose="020B0503020204020204" pitchFamily="34" charset="-122"/>
                <a:cs typeface="微软雅黑" panose="020B0503020204020204" pitchFamily="34" charset="-122"/>
                <a:sym typeface="+mn-ea"/>
              </a:rPr>
              <a:t> </a:t>
            </a: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个整数</a:t>
            </a:r>
            <a:r>
              <a:rPr lang="en-US" sz="2200" dirty="0">
                <a:latin typeface="微软雅黑" panose="020B0503020204020204" pitchFamily="34" charset="-122"/>
                <a:ea typeface="微软雅黑" panose="020B0503020204020204" pitchFamily="34" charset="-122"/>
                <a:cs typeface="微软雅黑" panose="020B0503020204020204" pitchFamily="34" charset="-122"/>
                <a:sym typeface="+mn-ea"/>
              </a:rPr>
              <a:t> </a:t>
            </a: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Si</a:t>
            </a:r>
            <a:r>
              <a:rPr lang="en-US" sz="2200" dirty="0">
                <a:latin typeface="微软雅黑" panose="020B0503020204020204" pitchFamily="34" charset="-122"/>
                <a:ea typeface="微软雅黑" panose="020B0503020204020204" pitchFamily="34" charset="-122"/>
                <a:cs typeface="微软雅黑" panose="020B0503020204020204" pitchFamily="34" charset="-122"/>
                <a:sym typeface="+mn-ea"/>
              </a:rPr>
              <a:t> </a:t>
            </a: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表示第</a:t>
            </a:r>
            <a:r>
              <a:rPr lang="en-US" sz="2200" dirty="0">
                <a:latin typeface="微软雅黑" panose="020B0503020204020204" pitchFamily="34" charset="-122"/>
                <a:ea typeface="微软雅黑" panose="020B0503020204020204" pitchFamily="34" charset="-122"/>
                <a:cs typeface="微软雅黑" panose="020B0503020204020204" pitchFamily="34" charset="-122"/>
                <a:sym typeface="+mn-ea"/>
              </a:rPr>
              <a:t> </a:t>
            </a: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i</a:t>
            </a:r>
            <a:r>
              <a:rPr lang="en-US" sz="2200" dirty="0">
                <a:latin typeface="微软雅黑" panose="020B0503020204020204" pitchFamily="34" charset="-122"/>
                <a:ea typeface="微软雅黑" panose="020B0503020204020204" pitchFamily="34" charset="-122"/>
                <a:cs typeface="微软雅黑" panose="020B0503020204020204" pitchFamily="34" charset="-122"/>
                <a:sym typeface="+mn-ea"/>
              </a:rPr>
              <a:t> </a:t>
            </a: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家住户到入口的距离。数据保证</a:t>
            </a:r>
            <a:r>
              <a:rPr lang="en-US" sz="2200" dirty="0">
                <a:latin typeface="微软雅黑" panose="020B0503020204020204" pitchFamily="34" charset="-122"/>
                <a:ea typeface="微软雅黑" panose="020B0503020204020204" pitchFamily="34" charset="-122"/>
                <a:cs typeface="微软雅黑" panose="020B0503020204020204" pitchFamily="34" charset="-122"/>
                <a:sym typeface="+mn-ea"/>
              </a:rPr>
              <a:t> </a:t>
            </a: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S1≤S2≤…≤Sn&lt;10</a:t>
            </a:r>
            <a:r>
              <a:rPr sz="2200" baseline="30000" dirty="0">
                <a:latin typeface="微软雅黑" panose="020B0503020204020204" pitchFamily="34" charset="-122"/>
                <a:ea typeface="微软雅黑" panose="020B0503020204020204" pitchFamily="34" charset="-122"/>
                <a:cs typeface="微软雅黑" panose="020B0503020204020204" pitchFamily="34" charset="-122"/>
                <a:sym typeface="+mn-ea"/>
              </a:rPr>
              <a:t>8</a:t>
            </a: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a:t>
            </a:r>
            <a:endParaRPr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indent="0" algn="l" fontAlgn="auto">
              <a:lnSpc>
                <a:spcPct val="130000"/>
              </a:lnSpc>
              <a:spcBef>
                <a:spcPts val="0"/>
              </a:spcBef>
              <a:spcAft>
                <a:spcPts val="0"/>
              </a:spcAft>
              <a:buSzTx/>
              <a:buNone/>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接下来的一行有</a:t>
            </a:r>
            <a:r>
              <a:rPr lang="en-US" sz="2200" dirty="0">
                <a:latin typeface="微软雅黑" panose="020B0503020204020204" pitchFamily="34" charset="-122"/>
                <a:ea typeface="微软雅黑" panose="020B0503020204020204" pitchFamily="34" charset="-122"/>
                <a:cs typeface="微软雅黑" panose="020B0503020204020204" pitchFamily="34" charset="-122"/>
                <a:sym typeface="+mn-ea"/>
              </a:rPr>
              <a:t> </a:t>
            </a: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N</a:t>
            </a:r>
            <a:r>
              <a:rPr lang="en-US" sz="2200" dirty="0">
                <a:latin typeface="微软雅黑" panose="020B0503020204020204" pitchFamily="34" charset="-122"/>
                <a:ea typeface="微软雅黑" panose="020B0503020204020204" pitchFamily="34" charset="-122"/>
                <a:cs typeface="微软雅黑" panose="020B0503020204020204" pitchFamily="34" charset="-122"/>
                <a:sym typeface="+mn-ea"/>
              </a:rPr>
              <a:t> </a:t>
            </a: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个正整数，其中第</a:t>
            </a:r>
            <a:r>
              <a:rPr lang="en-US" sz="2200" dirty="0">
                <a:latin typeface="微软雅黑" panose="020B0503020204020204" pitchFamily="34" charset="-122"/>
                <a:ea typeface="微软雅黑" panose="020B0503020204020204" pitchFamily="34" charset="-122"/>
                <a:cs typeface="微软雅黑" panose="020B0503020204020204" pitchFamily="34" charset="-122"/>
                <a:sym typeface="+mn-ea"/>
              </a:rPr>
              <a:t> </a:t>
            </a: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i</a:t>
            </a:r>
            <a:r>
              <a:rPr lang="en-US" sz="2200" dirty="0">
                <a:latin typeface="微软雅黑" panose="020B0503020204020204" pitchFamily="34" charset="-122"/>
                <a:ea typeface="微软雅黑" panose="020B0503020204020204" pitchFamily="34" charset="-122"/>
                <a:cs typeface="微软雅黑" panose="020B0503020204020204" pitchFamily="34" charset="-122"/>
                <a:sym typeface="+mn-ea"/>
              </a:rPr>
              <a:t> </a:t>
            </a: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个整数</a:t>
            </a:r>
            <a:r>
              <a:rPr lang="en-US" sz="2200" dirty="0">
                <a:latin typeface="微软雅黑" panose="020B0503020204020204" pitchFamily="34" charset="-122"/>
                <a:ea typeface="微软雅黑" panose="020B0503020204020204" pitchFamily="34" charset="-122"/>
                <a:cs typeface="微软雅黑" panose="020B0503020204020204" pitchFamily="34" charset="-122"/>
                <a:sym typeface="+mn-ea"/>
              </a:rPr>
              <a:t> </a:t>
            </a: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Ai</a:t>
            </a:r>
            <a:r>
              <a:rPr lang="en-US" sz="2200" dirty="0">
                <a:latin typeface="微软雅黑" panose="020B0503020204020204" pitchFamily="34" charset="-122"/>
                <a:ea typeface="微软雅黑" panose="020B0503020204020204" pitchFamily="34" charset="-122"/>
                <a:cs typeface="微软雅黑" panose="020B0503020204020204" pitchFamily="34" charset="-122"/>
                <a:sym typeface="+mn-ea"/>
              </a:rPr>
              <a:t> </a:t>
            </a: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表示向第</a:t>
            </a:r>
            <a:r>
              <a:rPr lang="en-US" sz="2200" dirty="0">
                <a:latin typeface="微软雅黑" panose="020B0503020204020204" pitchFamily="34" charset="-122"/>
                <a:ea typeface="微软雅黑" panose="020B0503020204020204" pitchFamily="34" charset="-122"/>
                <a:cs typeface="微软雅黑" panose="020B0503020204020204" pitchFamily="34" charset="-122"/>
                <a:sym typeface="+mn-ea"/>
              </a:rPr>
              <a:t> </a:t>
            </a: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i</a:t>
            </a:r>
            <a:r>
              <a:rPr lang="en-US" sz="2200" dirty="0">
                <a:latin typeface="微软雅黑" panose="020B0503020204020204" pitchFamily="34" charset="-122"/>
                <a:ea typeface="微软雅黑" panose="020B0503020204020204" pitchFamily="34" charset="-122"/>
                <a:cs typeface="微软雅黑" panose="020B0503020204020204" pitchFamily="34" charset="-122"/>
                <a:sym typeface="+mn-ea"/>
              </a:rPr>
              <a:t> </a:t>
            </a: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户住户推销产品会积累的疲劳值。数据保证</a:t>
            </a:r>
            <a:r>
              <a:rPr lang="en-US" sz="2200" dirty="0">
                <a:latin typeface="微软雅黑" panose="020B0503020204020204" pitchFamily="34" charset="-122"/>
                <a:ea typeface="微软雅黑" panose="020B0503020204020204" pitchFamily="34" charset="-122"/>
                <a:cs typeface="微软雅黑" panose="020B0503020204020204" pitchFamily="34" charset="-122"/>
                <a:sym typeface="+mn-ea"/>
              </a:rPr>
              <a:t> </a:t>
            </a: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Ai&lt;10</a:t>
            </a:r>
            <a:r>
              <a:rPr sz="2200" baseline="30000" dirty="0">
                <a:latin typeface="微软雅黑" panose="020B0503020204020204" pitchFamily="34" charset="-122"/>
                <a:ea typeface="微软雅黑" panose="020B0503020204020204" pitchFamily="34" charset="-122"/>
                <a:cs typeface="微软雅黑" panose="020B0503020204020204" pitchFamily="34" charset="-122"/>
                <a:sym typeface="+mn-ea"/>
              </a:rPr>
              <a:t>3</a:t>
            </a: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a:t>
            </a:r>
            <a:endParaRPr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indent="0" algn="l" fontAlgn="auto">
              <a:lnSpc>
                <a:spcPct val="130000"/>
              </a:lnSpc>
              <a:spcBef>
                <a:spcPts val="1200"/>
              </a:spcBef>
              <a:spcAft>
                <a:spcPts val="0"/>
              </a:spcAft>
              <a:buSzTx/>
              <a:buNone/>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输出格式</a:t>
            </a:r>
            <a:r>
              <a:rPr lang="zh-CN" sz="2200" dirty="0">
                <a:latin typeface="微软雅黑" panose="020B0503020204020204" pitchFamily="34" charset="-122"/>
                <a:ea typeface="微软雅黑" panose="020B0503020204020204" pitchFamily="34" charset="-122"/>
                <a:cs typeface="微软雅黑" panose="020B0503020204020204" pitchFamily="34" charset="-122"/>
                <a:sym typeface="+mn-ea"/>
              </a:rPr>
              <a:t>：</a:t>
            </a:r>
            <a:endParaRPr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indent="0" algn="l" fontAlgn="auto">
              <a:lnSpc>
                <a:spcPct val="130000"/>
              </a:lnSpc>
              <a:spcBef>
                <a:spcPts val="0"/>
              </a:spcBef>
              <a:spcAft>
                <a:spcPts val="0"/>
              </a:spcAft>
              <a:buSzTx/>
              <a:buNone/>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输出</a:t>
            </a:r>
            <a:r>
              <a:rPr lang="en-US" sz="2200" dirty="0">
                <a:latin typeface="微软雅黑" panose="020B0503020204020204" pitchFamily="34" charset="-122"/>
                <a:ea typeface="微软雅黑" panose="020B0503020204020204" pitchFamily="34" charset="-122"/>
                <a:cs typeface="微软雅黑" panose="020B0503020204020204" pitchFamily="34" charset="-122"/>
                <a:sym typeface="+mn-ea"/>
              </a:rPr>
              <a:t> </a:t>
            </a: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N</a:t>
            </a:r>
            <a:r>
              <a:rPr lang="en-US" sz="2200" dirty="0">
                <a:latin typeface="微软雅黑" panose="020B0503020204020204" pitchFamily="34" charset="-122"/>
                <a:ea typeface="微软雅黑" panose="020B0503020204020204" pitchFamily="34" charset="-122"/>
                <a:cs typeface="微软雅黑" panose="020B0503020204020204" pitchFamily="34" charset="-122"/>
                <a:sym typeface="+mn-ea"/>
              </a:rPr>
              <a:t> </a:t>
            </a: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行，每行一个正整数，第i行整数表示当</a:t>
            </a:r>
            <a:r>
              <a:rPr lang="en-US" sz="2200" dirty="0">
                <a:latin typeface="微软雅黑" panose="020B0503020204020204" pitchFamily="34" charset="-122"/>
                <a:ea typeface="微软雅黑" panose="020B0503020204020204" pitchFamily="34" charset="-122"/>
                <a:cs typeface="微软雅黑" panose="020B0503020204020204" pitchFamily="34" charset="-122"/>
                <a:sym typeface="+mn-ea"/>
              </a:rPr>
              <a:t> </a:t>
            </a: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X=i</a:t>
            </a:r>
            <a:r>
              <a:rPr lang="en-US" sz="2200" dirty="0">
                <a:latin typeface="微软雅黑" panose="020B0503020204020204" pitchFamily="34" charset="-122"/>
                <a:ea typeface="微软雅黑" panose="020B0503020204020204" pitchFamily="34" charset="-122"/>
                <a:cs typeface="微软雅黑" panose="020B0503020204020204" pitchFamily="34" charset="-122"/>
                <a:sym typeface="+mn-ea"/>
              </a:rPr>
              <a:t> </a:t>
            </a: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时，阿明最多积累的疲劳值。</a:t>
            </a:r>
            <a:endParaRPr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5122" name="标题 1"/>
          <p:cNvSpPr txBox="1">
            <a:spLocks noGrp="1"/>
          </p:cNvSpPr>
          <p:nvPr>
            <p:custDataLst>
              <p:tags r:id="rId1"/>
            </p:custDataLst>
          </p:nvPr>
        </p:nvSpPr>
        <p:spPr>
          <a:xfrm>
            <a:off x="252000" y="576000"/>
            <a:ext cx="6642100" cy="953135"/>
          </a:xfrm>
          <a:prstGeom prst="rect">
            <a:avLst/>
          </a:prstGeom>
          <a:noFill/>
        </p:spPr>
        <p:txBody>
          <a:bodyPr vert="horz" wrap="square" lIns="91440" tIns="45720" rIns="91440" bIns="45720" rtlCol="0" anchor="t" anchorCtr="0">
            <a:spAutoFit/>
          </a:bodyPr>
          <a:lstStyle>
            <a:lvl1pPr algn="l" defTabSz="1218565" rtl="0" eaLnBrk="1" latinLnBrk="0" hangingPunct="1">
              <a:spcBef>
                <a:spcPct val="0"/>
              </a:spcBef>
              <a:buNone/>
              <a:defRPr sz="3600" kern="1200">
                <a:solidFill>
                  <a:schemeClr val="tx1"/>
                </a:solidFill>
                <a:latin typeface="宋体" panose="02010600030101010101" pitchFamily="2" charset="-122"/>
                <a:ea typeface="宋体" panose="02010600030101010101" pitchFamily="2" charset="-122"/>
                <a:cs typeface="+mj-cs"/>
              </a:defRPr>
            </a:lvl1pPr>
          </a:lstStyle>
          <a:p>
            <a:pPr lvl="0" algn="l" defTabSz="914400">
              <a:lnSpc>
                <a:spcPct val="200000"/>
              </a:lnSpc>
              <a:buClrTx/>
              <a:buSzTx/>
              <a:buFontTx/>
            </a:pPr>
            <a:r>
              <a:rPr lang="zh-CN" b="1" dirty="0" smtClean="0">
                <a:latin typeface="微软雅黑" panose="020B0503020204020204" pitchFamily="34" charset="-122"/>
                <a:ea typeface="微软雅黑" panose="020B0503020204020204" pitchFamily="34" charset="-122"/>
                <a:cs typeface="宋体" panose="02010600030101010101" pitchFamily="2" charset="-122"/>
                <a:sym typeface="+mn-ea"/>
              </a:rPr>
              <a:t>【例</a:t>
            </a:r>
            <a:r>
              <a:rPr lang="zh-CN" b="1" dirty="0" smtClean="0">
                <a:latin typeface="微软雅黑" panose="020B0503020204020204" pitchFamily="34" charset="-122"/>
                <a:ea typeface="微软雅黑" panose="020B0503020204020204" pitchFamily="34" charset="-122"/>
                <a:cs typeface="宋体" panose="02010600030101010101" pitchFamily="2" charset="-122"/>
                <a:sym typeface="+mn-ea"/>
              </a:rPr>
              <a:t>3</a:t>
            </a:r>
            <a:r>
              <a:rPr lang="zh-CN" b="1" dirty="0" smtClean="0">
                <a:latin typeface="微软雅黑" panose="020B0503020204020204" pitchFamily="34" charset="-122"/>
                <a:ea typeface="微软雅黑" panose="020B0503020204020204" pitchFamily="34" charset="-122"/>
                <a:cs typeface="宋体" panose="02010600030101010101" pitchFamily="2" charset="-122"/>
                <a:sym typeface="+mn-ea"/>
              </a:rPr>
              <a:t>】推销员</a:t>
            </a:r>
            <a:endParaRPr lang="zh-CN" b="1" dirty="0" smtClean="0">
              <a:latin typeface="微软雅黑" panose="020B0503020204020204" pitchFamily="34" charset="-122"/>
              <a:ea typeface="微软雅黑" panose="020B0503020204020204" pitchFamily="34" charset="-122"/>
              <a:cs typeface="宋体" panose="02010600030101010101" pitchFamily="2" charset="-122"/>
              <a:sym typeface="+mn-ea"/>
            </a:endParaRPr>
          </a:p>
        </p:txBody>
      </p:sp>
      <p:pic>
        <p:nvPicPr>
          <p:cNvPr id="2" name="Picture 12" descr="A000220150322G43PPIC"/>
          <p:cNvPicPr>
            <a:picLocks noChangeAspect="1"/>
          </p:cNvPicPr>
          <p:nvPr>
            <p:custDataLst>
              <p:tags r:id="rId2"/>
            </p:custDataLst>
          </p:nvPr>
        </p:nvPicPr>
        <p:blipFill>
          <a:blip r:embed="rId3"/>
          <a:stretch>
            <a:fillRect/>
          </a:stretch>
        </p:blipFill>
        <p:spPr>
          <a:xfrm>
            <a:off x="10199370" y="908685"/>
            <a:ext cx="1431925" cy="152146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TextBox 5" hidden="1"/>
          <p:cNvSpPr txBox="1"/>
          <p:nvPr/>
        </p:nvSpPr>
        <p:spPr>
          <a:xfrm>
            <a:off x="3462973" y="1954213"/>
            <a:ext cx="1943100" cy="368300"/>
          </a:xfrm>
          <a:prstGeom prst="rect">
            <a:avLst/>
          </a:prstGeom>
          <a:noFill/>
          <a:ln w="9525">
            <a:noFill/>
          </a:ln>
        </p:spPr>
        <p:txBody>
          <a:bodyPr>
            <a:spAutoFit/>
          </a:bodyPr>
          <a:p>
            <a:pPr eaLnBrk="1" hangingPunct="1"/>
            <a:r>
              <a:rPr lang="zh-CN" altLang="en-US" dirty="0">
                <a:latin typeface="微软雅黑" panose="020B0503020204020204" pitchFamily="34" charset="-122"/>
                <a:ea typeface="微软雅黑" panose="020B0503020204020204" pitchFamily="34" charset="-122"/>
              </a:rPr>
              <a:t>点击添加文本</a:t>
            </a:r>
            <a:endParaRPr lang="zh-CN" altLang="en-US" dirty="0">
              <a:latin typeface="微软雅黑" panose="020B0503020204020204" pitchFamily="34" charset="-122"/>
              <a:ea typeface="微软雅黑" panose="020B0503020204020204" pitchFamily="34" charset="-122"/>
            </a:endParaRPr>
          </a:p>
        </p:txBody>
      </p:sp>
      <p:sp>
        <p:nvSpPr>
          <p:cNvPr id="11267" name="矩形 6" hidden="1"/>
          <p:cNvSpPr/>
          <p:nvPr/>
        </p:nvSpPr>
        <p:spPr>
          <a:xfrm>
            <a:off x="3462973" y="3025775"/>
            <a:ext cx="1471613" cy="645160"/>
          </a:xfrm>
          <a:prstGeom prst="rect">
            <a:avLst/>
          </a:prstGeom>
          <a:noFill/>
          <a:ln w="9525">
            <a:noFill/>
          </a:ln>
        </p:spPr>
        <p:txBody>
          <a:bodyPr>
            <a:spAutoFit/>
          </a:bodyPr>
          <a:p>
            <a:pPr eaLnBrk="1" hangingPunct="1"/>
            <a:r>
              <a:rPr lang="zh-CN" altLang="en-US" dirty="0">
                <a:latin typeface="微软雅黑" panose="020B0503020204020204" pitchFamily="34" charset="-122"/>
                <a:ea typeface="微软雅黑" panose="020B0503020204020204" pitchFamily="34" charset="-122"/>
              </a:rPr>
              <a:t>点击添加文本</a:t>
            </a:r>
            <a:endParaRPr lang="zh-CN" altLang="en-US" dirty="0">
              <a:latin typeface="微软雅黑" panose="020B0503020204020204" pitchFamily="34" charset="-122"/>
              <a:ea typeface="微软雅黑" panose="020B0503020204020204" pitchFamily="34" charset="-122"/>
            </a:endParaRPr>
          </a:p>
        </p:txBody>
      </p:sp>
      <p:sp>
        <p:nvSpPr>
          <p:cNvPr id="11268" name="矩形 7" hidden="1"/>
          <p:cNvSpPr/>
          <p:nvPr/>
        </p:nvSpPr>
        <p:spPr>
          <a:xfrm>
            <a:off x="3534411" y="4240213"/>
            <a:ext cx="1471612" cy="645160"/>
          </a:xfrm>
          <a:prstGeom prst="rect">
            <a:avLst/>
          </a:prstGeom>
          <a:noFill/>
          <a:ln w="9525">
            <a:noFill/>
          </a:ln>
        </p:spPr>
        <p:txBody>
          <a:bodyPr>
            <a:spAutoFit/>
          </a:bodyPr>
          <a:p>
            <a:pPr eaLnBrk="1" hangingPunct="1"/>
            <a:r>
              <a:rPr lang="zh-CN" altLang="en-US" dirty="0">
                <a:latin typeface="微软雅黑" panose="020B0503020204020204" pitchFamily="34" charset="-122"/>
                <a:ea typeface="微软雅黑" panose="020B0503020204020204" pitchFamily="34" charset="-122"/>
              </a:rPr>
              <a:t>点击添加文本</a:t>
            </a:r>
            <a:endParaRPr lang="zh-CN" altLang="en-US" dirty="0">
              <a:latin typeface="微软雅黑" panose="020B0503020204020204" pitchFamily="34" charset="-122"/>
              <a:ea typeface="微软雅黑" panose="020B0503020204020204" pitchFamily="34" charset="-122"/>
            </a:endParaRPr>
          </a:p>
        </p:txBody>
      </p:sp>
      <p:sp>
        <p:nvSpPr>
          <p:cNvPr id="11269" name="矩形 8" hidden="1"/>
          <p:cNvSpPr/>
          <p:nvPr/>
        </p:nvSpPr>
        <p:spPr>
          <a:xfrm>
            <a:off x="3534411" y="5526088"/>
            <a:ext cx="1471612" cy="645160"/>
          </a:xfrm>
          <a:prstGeom prst="rect">
            <a:avLst/>
          </a:prstGeom>
          <a:noFill/>
          <a:ln w="9525">
            <a:noFill/>
          </a:ln>
        </p:spPr>
        <p:txBody>
          <a:bodyPr>
            <a:spAutoFit/>
          </a:bodyPr>
          <a:p>
            <a:pPr eaLnBrk="1" hangingPunct="1"/>
            <a:r>
              <a:rPr lang="zh-CN" altLang="en-US" dirty="0">
                <a:latin typeface="微软雅黑" panose="020B0503020204020204" pitchFamily="34" charset="-122"/>
                <a:ea typeface="微软雅黑" panose="020B0503020204020204" pitchFamily="34" charset="-122"/>
              </a:rPr>
              <a:t>点击添加文本</a:t>
            </a:r>
            <a:endParaRPr lang="zh-CN" altLang="en-US" dirty="0">
              <a:latin typeface="微软雅黑" panose="020B0503020204020204" pitchFamily="34" charset="-122"/>
              <a:ea typeface="微软雅黑" panose="020B0503020204020204" pitchFamily="34" charset="-122"/>
            </a:endParaRPr>
          </a:p>
        </p:txBody>
      </p:sp>
      <p:sp>
        <p:nvSpPr>
          <p:cNvPr id="11271" name="内容占位符 13"/>
          <p:cNvSpPr>
            <a:spLocks noGrp="1"/>
          </p:cNvSpPr>
          <p:nvPr>
            <p:ph idx="4294967295"/>
          </p:nvPr>
        </p:nvSpPr>
        <p:spPr>
          <a:xfrm>
            <a:off x="504000" y="1944000"/>
            <a:ext cx="2929890" cy="2822575"/>
          </a:xfrm>
        </p:spPr>
        <p:txBody>
          <a:bodyPr vert="horz" wrap="square" lIns="91440" tIns="45720" rIns="91440" bIns="45720" rtlCol="0" anchor="t" anchorCtr="0">
            <a:noAutofit/>
          </a:bodyPr>
          <a:p>
            <a:pPr marL="0" lvl="0" algn="l" fontAlgn="auto">
              <a:lnSpc>
                <a:spcPct val="160000"/>
              </a:lnSpc>
              <a:spcBef>
                <a:spcPts val="0"/>
              </a:spcBef>
              <a:spcAft>
                <a:spcPts val="0"/>
              </a:spcAft>
              <a:buSzTx/>
              <a:buNone/>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输入样例1</a:t>
            </a: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a:t>
            </a:r>
            <a:endParaRPr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indent="0" algn="l" fontAlgn="auto">
              <a:lnSpc>
                <a:spcPct val="140000"/>
              </a:lnSpc>
              <a:spcBef>
                <a:spcPts val="0"/>
              </a:spcBef>
              <a:spcAft>
                <a:spcPts val="0"/>
              </a:spcAft>
              <a:buSzTx/>
              <a:buNone/>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5</a:t>
            </a:r>
            <a:endParaRPr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indent="0" algn="l" fontAlgn="auto">
              <a:lnSpc>
                <a:spcPct val="140000"/>
              </a:lnSpc>
              <a:spcBef>
                <a:spcPts val="0"/>
              </a:spcBef>
              <a:spcAft>
                <a:spcPts val="0"/>
              </a:spcAft>
              <a:buSzTx/>
              <a:buNone/>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1 2 3 4 5</a:t>
            </a:r>
            <a:endParaRPr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indent="0" algn="l" fontAlgn="auto">
              <a:lnSpc>
                <a:spcPct val="140000"/>
              </a:lnSpc>
              <a:spcBef>
                <a:spcPts val="0"/>
              </a:spcBef>
              <a:spcAft>
                <a:spcPts val="0"/>
              </a:spcAft>
              <a:buSzTx/>
              <a:buNone/>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1 2 3 4 5</a:t>
            </a:r>
            <a:endParaRPr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5122" name="标题 1"/>
          <p:cNvSpPr txBox="1">
            <a:spLocks noGrp="1"/>
          </p:cNvSpPr>
          <p:nvPr>
            <p:custDataLst>
              <p:tags r:id="rId1"/>
            </p:custDataLst>
          </p:nvPr>
        </p:nvSpPr>
        <p:spPr>
          <a:xfrm>
            <a:off x="252000" y="576000"/>
            <a:ext cx="6642100" cy="953135"/>
          </a:xfrm>
          <a:prstGeom prst="rect">
            <a:avLst/>
          </a:prstGeom>
          <a:noFill/>
        </p:spPr>
        <p:txBody>
          <a:bodyPr vert="horz" wrap="square" lIns="91440" tIns="45720" rIns="91440" bIns="45720" rtlCol="0" anchor="t" anchorCtr="0">
            <a:spAutoFit/>
          </a:bodyPr>
          <a:lstStyle>
            <a:lvl1pPr algn="l" defTabSz="1218565" rtl="0" eaLnBrk="1" latinLnBrk="0" hangingPunct="1">
              <a:spcBef>
                <a:spcPct val="0"/>
              </a:spcBef>
              <a:buNone/>
              <a:defRPr sz="3600" kern="1200">
                <a:solidFill>
                  <a:schemeClr val="tx1"/>
                </a:solidFill>
                <a:latin typeface="宋体" panose="02010600030101010101" pitchFamily="2" charset="-122"/>
                <a:ea typeface="宋体" panose="02010600030101010101" pitchFamily="2" charset="-122"/>
                <a:cs typeface="+mj-cs"/>
              </a:defRPr>
            </a:lvl1pPr>
          </a:lstStyle>
          <a:p>
            <a:pPr lvl="0" algn="l" defTabSz="914400">
              <a:lnSpc>
                <a:spcPct val="200000"/>
              </a:lnSpc>
              <a:buClrTx/>
              <a:buSzTx/>
              <a:buFontTx/>
            </a:pPr>
            <a:r>
              <a:rPr lang="zh-CN" b="1" dirty="0" smtClean="0">
                <a:latin typeface="微软雅黑" panose="020B0503020204020204" pitchFamily="34" charset="-122"/>
                <a:ea typeface="微软雅黑" panose="020B0503020204020204" pitchFamily="34" charset="-122"/>
                <a:cs typeface="宋体" panose="02010600030101010101" pitchFamily="2" charset="-122"/>
                <a:sym typeface="+mn-ea"/>
              </a:rPr>
              <a:t>【例</a:t>
            </a:r>
            <a:r>
              <a:rPr lang="zh-CN" b="1" dirty="0" smtClean="0">
                <a:latin typeface="微软雅黑" panose="020B0503020204020204" pitchFamily="34" charset="-122"/>
                <a:ea typeface="微软雅黑" panose="020B0503020204020204" pitchFamily="34" charset="-122"/>
                <a:cs typeface="宋体" panose="02010600030101010101" pitchFamily="2" charset="-122"/>
                <a:sym typeface="+mn-ea"/>
              </a:rPr>
              <a:t>3</a:t>
            </a:r>
            <a:r>
              <a:rPr lang="zh-CN" b="1" dirty="0" smtClean="0">
                <a:latin typeface="微软雅黑" panose="020B0503020204020204" pitchFamily="34" charset="-122"/>
                <a:ea typeface="微软雅黑" panose="020B0503020204020204" pitchFamily="34" charset="-122"/>
                <a:cs typeface="宋体" panose="02010600030101010101" pitchFamily="2" charset="-122"/>
                <a:sym typeface="+mn-ea"/>
              </a:rPr>
              <a:t>】推销员</a:t>
            </a:r>
            <a:endParaRPr lang="zh-CN" b="1" dirty="0" smtClean="0">
              <a:latin typeface="微软雅黑" panose="020B0503020204020204" pitchFamily="34" charset="-122"/>
              <a:ea typeface="微软雅黑" panose="020B0503020204020204" pitchFamily="34" charset="-122"/>
              <a:cs typeface="宋体" panose="02010600030101010101" pitchFamily="2" charset="-122"/>
              <a:sym typeface="+mn-ea"/>
            </a:endParaRPr>
          </a:p>
        </p:txBody>
      </p:sp>
      <p:sp>
        <p:nvSpPr>
          <p:cNvPr id="6" name="TextBox 4"/>
          <p:cNvSpPr/>
          <p:nvPr>
            <p:custDataLst>
              <p:tags r:id="rId2"/>
            </p:custDataLst>
          </p:nvPr>
        </p:nvSpPr>
        <p:spPr>
          <a:xfrm>
            <a:off x="3285490" y="1944000"/>
            <a:ext cx="2643505" cy="3089275"/>
          </a:xfrm>
          <a:prstGeom prst="rect">
            <a:avLst/>
          </a:prstGeom>
        </p:spPr>
        <p:txBody>
          <a:bodyPr vert="horz" wrap="square" lIns="91440" tIns="45720" rIns="91440" bIns="45720" rtlCol="0" anchor="t" anchorCtr="0">
            <a:noAutofit/>
          </a:bodyPr>
          <a:lstStyle/>
          <a:p>
            <a:pPr lvl="0" indent="-304800" algn="l" defTabSz="1218565" fontAlgn="auto">
              <a:lnSpc>
                <a:spcPct val="160000"/>
              </a:lnSpc>
              <a:spcBef>
                <a:spcPts val="0"/>
              </a:spcBef>
              <a:spcAft>
                <a:spcPts val="0"/>
              </a:spcAft>
              <a:buClr>
                <a:schemeClr val="accent1">
                  <a:lumMod val="75000"/>
                </a:schemeClr>
              </a:buClr>
              <a:buSzTx/>
              <a:buFont typeface="Arial" panose="020B0604020202020204" pitchFamily="34" charset="0"/>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输出样例1</a:t>
            </a: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a:t>
            </a:r>
            <a:endParaRPr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lvl="0" indent="0" algn="l" defTabSz="1218565" fontAlgn="auto">
              <a:lnSpc>
                <a:spcPct val="140000"/>
              </a:lnSpc>
              <a:spcBef>
                <a:spcPts val="0"/>
              </a:spcBef>
              <a:spcAft>
                <a:spcPts val="0"/>
              </a:spcAft>
              <a:buClr>
                <a:schemeClr val="accent1">
                  <a:lumMod val="75000"/>
                </a:schemeClr>
              </a:buClr>
              <a:buSzTx/>
              <a:buFont typeface="Arial" panose="020B0604020202020204" pitchFamily="34" charset="0"/>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15</a:t>
            </a:r>
            <a:endParaRPr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lvl="0" indent="0" algn="l" defTabSz="1218565" fontAlgn="auto">
              <a:lnSpc>
                <a:spcPct val="140000"/>
              </a:lnSpc>
              <a:spcBef>
                <a:spcPts val="0"/>
              </a:spcBef>
              <a:spcAft>
                <a:spcPts val="0"/>
              </a:spcAft>
              <a:buClr>
                <a:schemeClr val="accent1">
                  <a:lumMod val="75000"/>
                </a:schemeClr>
              </a:buClr>
              <a:buSzTx/>
              <a:buFont typeface="Arial" panose="020B0604020202020204" pitchFamily="34" charset="0"/>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19</a:t>
            </a:r>
            <a:endParaRPr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lvl="0" indent="0" algn="l" defTabSz="1218565" fontAlgn="auto">
              <a:lnSpc>
                <a:spcPct val="140000"/>
              </a:lnSpc>
              <a:spcBef>
                <a:spcPts val="0"/>
              </a:spcBef>
              <a:spcAft>
                <a:spcPts val="0"/>
              </a:spcAft>
              <a:buClr>
                <a:schemeClr val="accent1">
                  <a:lumMod val="75000"/>
                </a:schemeClr>
              </a:buClr>
              <a:buSzTx/>
              <a:buFont typeface="Arial" panose="020B0604020202020204" pitchFamily="34" charset="0"/>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22</a:t>
            </a:r>
            <a:endParaRPr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lvl="0" indent="0" algn="l" defTabSz="1218565" fontAlgn="auto">
              <a:lnSpc>
                <a:spcPct val="140000"/>
              </a:lnSpc>
              <a:spcBef>
                <a:spcPts val="0"/>
              </a:spcBef>
              <a:spcAft>
                <a:spcPts val="0"/>
              </a:spcAft>
              <a:buClr>
                <a:schemeClr val="accent1">
                  <a:lumMod val="75000"/>
                </a:schemeClr>
              </a:buClr>
              <a:buSzTx/>
              <a:buFont typeface="Arial" panose="020B0604020202020204" pitchFamily="34" charset="0"/>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24</a:t>
            </a:r>
            <a:endParaRPr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lvl="0" indent="0" algn="l" defTabSz="1218565" fontAlgn="auto">
              <a:lnSpc>
                <a:spcPct val="140000"/>
              </a:lnSpc>
              <a:spcBef>
                <a:spcPts val="0"/>
              </a:spcBef>
              <a:spcAft>
                <a:spcPts val="0"/>
              </a:spcAft>
              <a:buClr>
                <a:schemeClr val="accent1">
                  <a:lumMod val="75000"/>
                </a:schemeClr>
              </a:buClr>
              <a:buSzTx/>
              <a:buFont typeface="Arial" panose="020B0604020202020204" pitchFamily="34" charset="0"/>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25</a:t>
            </a:r>
            <a:endParaRPr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grpSp>
        <p:nvGrpSpPr>
          <p:cNvPr id="5" name="组合 4"/>
          <p:cNvGrpSpPr/>
          <p:nvPr/>
        </p:nvGrpSpPr>
        <p:grpSpPr>
          <a:xfrm>
            <a:off x="5607050" y="4006215"/>
            <a:ext cx="5632450" cy="1184910"/>
            <a:chOff x="8830" y="6309"/>
            <a:chExt cx="8870" cy="1866"/>
          </a:xfrm>
        </p:grpSpPr>
        <p:sp>
          <p:nvSpPr>
            <p:cNvPr id="22535" name="椭圆 21"/>
            <p:cNvSpPr/>
            <p:nvPr>
              <p:custDataLst>
                <p:tags r:id="rId3"/>
              </p:custDataLst>
            </p:nvPr>
          </p:nvSpPr>
          <p:spPr>
            <a:xfrm>
              <a:off x="11395" y="7043"/>
              <a:ext cx="338" cy="338"/>
            </a:xfrm>
            <a:prstGeom prst="ellipse">
              <a:avLst/>
            </a:prstGeom>
            <a:solidFill>
              <a:schemeClr val="tx1"/>
            </a:solidFill>
            <a:ln w="9525" cap="flat" cmpd="sng">
              <a:solidFill>
                <a:schemeClr val="tx1"/>
              </a:solidFill>
              <a:prstDash val="solid"/>
              <a:headEnd type="none" w="med" len="med"/>
              <a:tailEnd type="none" w="med" len="med"/>
            </a:ln>
          </p:spPr>
          <p:txBody>
            <a:bodyPr/>
            <a:p>
              <a:endParaRPr lang="zh-CN" altLang="en-US" dirty="0">
                <a:latin typeface="Arial" panose="020B0604020202020204" pitchFamily="34" charset="0"/>
                <a:ea typeface="幼圆" panose="02010509060101010101" charset="-122"/>
              </a:endParaRPr>
            </a:p>
          </p:txBody>
        </p:sp>
        <p:sp>
          <p:nvSpPr>
            <p:cNvPr id="22536" name="椭圆 22"/>
            <p:cNvSpPr/>
            <p:nvPr>
              <p:custDataLst>
                <p:tags r:id="rId4"/>
              </p:custDataLst>
            </p:nvPr>
          </p:nvSpPr>
          <p:spPr>
            <a:xfrm>
              <a:off x="12581" y="7043"/>
              <a:ext cx="337" cy="338"/>
            </a:xfrm>
            <a:prstGeom prst="ellipse">
              <a:avLst/>
            </a:prstGeom>
            <a:solidFill>
              <a:schemeClr val="tx1"/>
            </a:solidFill>
            <a:ln w="9525" cap="flat" cmpd="sng">
              <a:solidFill>
                <a:schemeClr val="tx1"/>
              </a:solidFill>
              <a:prstDash val="solid"/>
              <a:headEnd type="none" w="med" len="med"/>
              <a:tailEnd type="none" w="med" len="med"/>
            </a:ln>
          </p:spPr>
          <p:txBody>
            <a:bodyPr/>
            <a:p>
              <a:endParaRPr lang="zh-CN" altLang="en-US" dirty="0">
                <a:latin typeface="Arial" panose="020B0604020202020204" pitchFamily="34" charset="0"/>
                <a:ea typeface="幼圆" panose="02010509060101010101" charset="-122"/>
              </a:endParaRPr>
            </a:p>
          </p:txBody>
        </p:sp>
        <p:sp>
          <p:nvSpPr>
            <p:cNvPr id="22537" name="椭圆 23"/>
            <p:cNvSpPr/>
            <p:nvPr>
              <p:custDataLst>
                <p:tags r:id="rId5"/>
              </p:custDataLst>
            </p:nvPr>
          </p:nvSpPr>
          <p:spPr>
            <a:xfrm>
              <a:off x="13764" y="7043"/>
              <a:ext cx="338" cy="338"/>
            </a:xfrm>
            <a:prstGeom prst="ellipse">
              <a:avLst/>
            </a:prstGeom>
            <a:solidFill>
              <a:schemeClr val="tx1"/>
            </a:solidFill>
            <a:ln w="9525" cap="flat" cmpd="sng">
              <a:solidFill>
                <a:schemeClr val="tx1"/>
              </a:solidFill>
              <a:prstDash val="solid"/>
              <a:headEnd type="none" w="med" len="med"/>
              <a:tailEnd type="none" w="med" len="med"/>
            </a:ln>
          </p:spPr>
          <p:txBody>
            <a:bodyPr/>
            <a:p>
              <a:endParaRPr lang="zh-CN" altLang="en-US" dirty="0">
                <a:latin typeface="Arial" panose="020B0604020202020204" pitchFamily="34" charset="0"/>
                <a:ea typeface="幼圆" panose="02010509060101010101" charset="-122"/>
              </a:endParaRPr>
            </a:p>
          </p:txBody>
        </p:sp>
        <p:sp>
          <p:nvSpPr>
            <p:cNvPr id="22538" name="椭圆 24"/>
            <p:cNvSpPr/>
            <p:nvPr>
              <p:custDataLst>
                <p:tags r:id="rId6"/>
              </p:custDataLst>
            </p:nvPr>
          </p:nvSpPr>
          <p:spPr>
            <a:xfrm>
              <a:off x="15001" y="7043"/>
              <a:ext cx="337" cy="338"/>
            </a:xfrm>
            <a:prstGeom prst="ellipse">
              <a:avLst/>
            </a:prstGeom>
            <a:solidFill>
              <a:schemeClr val="tx1"/>
            </a:solidFill>
            <a:ln w="9525" cap="flat" cmpd="sng">
              <a:solidFill>
                <a:schemeClr val="tx1"/>
              </a:solidFill>
              <a:prstDash val="solid"/>
              <a:headEnd type="none" w="med" len="med"/>
              <a:tailEnd type="none" w="med" len="med"/>
            </a:ln>
          </p:spPr>
          <p:txBody>
            <a:bodyPr/>
            <a:p>
              <a:endParaRPr lang="zh-CN" altLang="en-US" dirty="0">
                <a:latin typeface="Arial" panose="020B0604020202020204" pitchFamily="34" charset="0"/>
                <a:ea typeface="幼圆" panose="02010509060101010101" charset="-122"/>
              </a:endParaRPr>
            </a:p>
          </p:txBody>
        </p:sp>
        <p:sp>
          <p:nvSpPr>
            <p:cNvPr id="22539" name="椭圆 25"/>
            <p:cNvSpPr/>
            <p:nvPr>
              <p:custDataLst>
                <p:tags r:id="rId7"/>
              </p:custDataLst>
            </p:nvPr>
          </p:nvSpPr>
          <p:spPr>
            <a:xfrm>
              <a:off x="16239" y="7043"/>
              <a:ext cx="338" cy="338"/>
            </a:xfrm>
            <a:prstGeom prst="ellipse">
              <a:avLst/>
            </a:prstGeom>
            <a:solidFill>
              <a:schemeClr val="tx1"/>
            </a:solidFill>
            <a:ln w="9525" cap="flat" cmpd="sng">
              <a:solidFill>
                <a:schemeClr val="tx1"/>
              </a:solidFill>
              <a:prstDash val="solid"/>
              <a:headEnd type="none" w="med" len="med"/>
              <a:tailEnd type="none" w="med" len="med"/>
            </a:ln>
          </p:spPr>
          <p:txBody>
            <a:bodyPr/>
            <a:p>
              <a:endParaRPr lang="zh-CN" altLang="en-US" dirty="0">
                <a:latin typeface="Arial" panose="020B0604020202020204" pitchFamily="34" charset="0"/>
                <a:ea typeface="幼圆" panose="02010509060101010101" charset="-122"/>
              </a:endParaRPr>
            </a:p>
          </p:txBody>
        </p:sp>
        <p:cxnSp>
          <p:nvCxnSpPr>
            <p:cNvPr id="22533" name="直接箭头连接符 19"/>
            <p:cNvCxnSpPr/>
            <p:nvPr>
              <p:custDataLst>
                <p:tags r:id="rId8"/>
              </p:custDataLst>
            </p:nvPr>
          </p:nvCxnSpPr>
          <p:spPr>
            <a:xfrm>
              <a:off x="10276" y="7226"/>
              <a:ext cx="7425" cy="2"/>
            </a:xfrm>
            <a:prstGeom prst="straightConnector1">
              <a:avLst/>
            </a:prstGeom>
            <a:ln w="57150" cap="flat" cmpd="sng">
              <a:solidFill>
                <a:schemeClr val="tx1"/>
              </a:solidFill>
              <a:prstDash val="solid"/>
              <a:headEnd type="oval" w="med" len="med"/>
              <a:tailEnd type="triangle" w="med" len="med"/>
            </a:ln>
          </p:spPr>
        </p:cxnSp>
        <p:sp>
          <p:nvSpPr>
            <p:cNvPr id="21" name="TextBox 20"/>
            <p:cNvSpPr txBox="1"/>
            <p:nvPr>
              <p:custDataLst>
                <p:tags r:id="rId9"/>
              </p:custDataLst>
            </p:nvPr>
          </p:nvSpPr>
          <p:spPr>
            <a:xfrm>
              <a:off x="10051" y="7451"/>
              <a:ext cx="7538" cy="725"/>
            </a:xfrm>
            <a:prstGeom prst="rect">
              <a:avLst/>
            </a:prstGeom>
            <a:noFill/>
          </p:spPr>
          <p:txBody>
            <a:bodyPr>
              <a:spAutoFit/>
            </a:bodyPr>
            <a:p>
              <a:pPr marR="0" defTabSz="914400">
                <a:buClrTx/>
                <a:buSzTx/>
                <a:buFontTx/>
                <a:buNone/>
                <a:defRPr/>
              </a:pPr>
              <a:r>
                <a:rPr kumimoji="0" lang="en-US" altLang="zh-CN" sz="2400" b="1" kern="1200" cap="none" spc="0" normalizeH="0" baseline="0" noProof="0" dirty="0">
                  <a:solidFill>
                    <a:schemeClr val="tx1"/>
                  </a:solidFill>
                  <a:latin typeface="宋体" panose="02010600030101010101" pitchFamily="2" charset="-122"/>
                  <a:ea typeface="+mn-ea"/>
                  <a:cs typeface="+mn-cs"/>
                </a:rPr>
                <a:t>S</a:t>
              </a:r>
              <a:r>
                <a:rPr kumimoji="0" lang="zh-CN" altLang="en-US" sz="2400" b="1" kern="1200" cap="none" spc="0" normalizeH="0" baseline="0" noProof="0" dirty="0">
                  <a:solidFill>
                    <a:schemeClr val="tx1"/>
                  </a:solidFill>
                  <a:latin typeface="宋体" panose="02010600030101010101" pitchFamily="2" charset="-122"/>
                  <a:ea typeface="+mn-ea"/>
                  <a:cs typeface="+mn-cs"/>
                </a:rPr>
                <a:t>    </a:t>
              </a:r>
              <a:r>
                <a:rPr kumimoji="0" lang="en-US" altLang="zh-CN" sz="2400" b="1" kern="1200" cap="none" spc="0" normalizeH="0" baseline="0" noProof="0" dirty="0">
                  <a:solidFill>
                    <a:schemeClr val="tx1"/>
                  </a:solidFill>
                  <a:latin typeface="宋体" panose="02010600030101010101" pitchFamily="2" charset="-122"/>
                  <a:ea typeface="+mn-ea"/>
                  <a:cs typeface="+mn-cs"/>
                </a:rPr>
                <a:t>1    2    3    4    5</a:t>
              </a:r>
              <a:endParaRPr kumimoji="0" lang="en-US" altLang="zh-CN" sz="2400" b="1" kern="1200" cap="none" spc="0" normalizeH="0" baseline="0" noProof="0" dirty="0">
                <a:solidFill>
                  <a:schemeClr val="tx1"/>
                </a:solidFill>
                <a:latin typeface="宋体" panose="02010600030101010101" pitchFamily="2" charset="-122"/>
                <a:ea typeface="+mn-ea"/>
                <a:cs typeface="+mn-cs"/>
              </a:endParaRPr>
            </a:p>
          </p:txBody>
        </p:sp>
        <p:sp>
          <p:nvSpPr>
            <p:cNvPr id="27" name="TextBox 26"/>
            <p:cNvSpPr txBox="1"/>
            <p:nvPr>
              <p:custDataLst>
                <p:tags r:id="rId10"/>
              </p:custDataLst>
            </p:nvPr>
          </p:nvSpPr>
          <p:spPr>
            <a:xfrm>
              <a:off x="9826" y="6309"/>
              <a:ext cx="7875" cy="725"/>
            </a:xfrm>
            <a:prstGeom prst="rect">
              <a:avLst/>
            </a:prstGeom>
            <a:noFill/>
          </p:spPr>
          <p:txBody>
            <a:bodyPr>
              <a:spAutoFit/>
            </a:bodyPr>
            <a:p>
              <a:pPr marR="0" defTabSz="914400">
                <a:buClrTx/>
                <a:buSzTx/>
                <a:buFontTx/>
                <a:buNone/>
                <a:defRPr/>
              </a:pPr>
              <a:r>
                <a:rPr kumimoji="0" lang="zh-CN" altLang="en-US" sz="2400" b="1" kern="1200" cap="none" spc="0" normalizeH="0" baseline="0" noProof="0" dirty="0">
                  <a:solidFill>
                    <a:schemeClr val="tx1"/>
                  </a:solidFill>
                  <a:latin typeface="宋体" panose="02010600030101010101" pitchFamily="2" charset="-122"/>
                  <a:ea typeface="+mn-ea"/>
                  <a:cs typeface="+mn-cs"/>
                </a:rPr>
                <a:t> </a:t>
              </a:r>
              <a:r>
                <a:rPr kumimoji="0" lang="en-US" altLang="zh-CN" sz="2400" b="1" kern="1200" cap="none" spc="0" normalizeH="0" baseline="0" noProof="0" dirty="0">
                  <a:solidFill>
                    <a:schemeClr val="tx1"/>
                  </a:solidFill>
                  <a:latin typeface="宋体" panose="02010600030101010101" pitchFamily="2" charset="-122"/>
                  <a:ea typeface="+mn-ea"/>
                  <a:cs typeface="+mn-cs"/>
                </a:rPr>
                <a:t>A</a:t>
              </a:r>
              <a:r>
                <a:rPr kumimoji="0" lang="zh-CN" altLang="en-US" sz="2400" b="1" kern="1200" cap="none" spc="0" normalizeH="0" baseline="0" noProof="0" dirty="0">
                  <a:solidFill>
                    <a:schemeClr val="tx1"/>
                  </a:solidFill>
                  <a:latin typeface="宋体" panose="02010600030101010101" pitchFamily="2" charset="-122"/>
                  <a:ea typeface="+mn-ea"/>
                  <a:cs typeface="+mn-cs"/>
                </a:rPr>
                <a:t>    </a:t>
              </a:r>
              <a:r>
                <a:rPr kumimoji="0" lang="en-US" altLang="zh-CN" sz="2400" b="1" kern="1200" cap="none" spc="0" normalizeH="0" baseline="0" noProof="0" dirty="0">
                  <a:solidFill>
                    <a:schemeClr val="tx1"/>
                  </a:solidFill>
                  <a:latin typeface="宋体" panose="02010600030101010101" pitchFamily="2" charset="-122"/>
                  <a:ea typeface="+mn-ea"/>
                  <a:cs typeface="+mn-cs"/>
                </a:rPr>
                <a:t>1    2    3    4    5</a:t>
              </a:r>
              <a:endParaRPr kumimoji="0" lang="en-US" altLang="zh-CN" sz="2400" b="1" kern="1200" cap="none" spc="0" normalizeH="0" baseline="0" noProof="0" dirty="0">
                <a:solidFill>
                  <a:schemeClr val="tx1"/>
                </a:solidFill>
                <a:latin typeface="宋体" panose="02010600030101010101" pitchFamily="2" charset="-122"/>
                <a:ea typeface="+mn-ea"/>
                <a:cs typeface="+mn-cs"/>
              </a:endParaRPr>
            </a:p>
          </p:txBody>
        </p:sp>
        <p:sp>
          <p:nvSpPr>
            <p:cNvPr id="28" name="TextBox 27"/>
            <p:cNvSpPr txBox="1"/>
            <p:nvPr>
              <p:custDataLst>
                <p:tags r:id="rId11"/>
              </p:custDataLst>
            </p:nvPr>
          </p:nvSpPr>
          <p:spPr>
            <a:xfrm>
              <a:off x="8830" y="6888"/>
              <a:ext cx="1350" cy="725"/>
            </a:xfrm>
            <a:prstGeom prst="rect">
              <a:avLst/>
            </a:prstGeom>
            <a:noFill/>
          </p:spPr>
          <p:txBody>
            <a:bodyPr>
              <a:spAutoFit/>
            </a:bodyPr>
            <a:p>
              <a:pPr marR="0" defTabSz="914400">
                <a:buClrTx/>
                <a:buSzTx/>
                <a:buFontTx/>
                <a:buNone/>
                <a:defRPr/>
              </a:pPr>
              <a:r>
                <a:rPr kumimoji="0" lang="zh-CN" altLang="en-US" sz="2400" b="1" kern="1200" cap="none" spc="0" normalizeH="0" baseline="0" noProof="0" dirty="0">
                  <a:solidFill>
                    <a:schemeClr val="tx1"/>
                  </a:solidFill>
                  <a:latin typeface="宋体" panose="02010600030101010101" pitchFamily="2" charset="-122"/>
                  <a:ea typeface="+mn-ea"/>
                  <a:cs typeface="+mn-cs"/>
                </a:rPr>
                <a:t>起点</a:t>
              </a:r>
              <a:endParaRPr kumimoji="0" lang="zh-CN" altLang="en-US" sz="2400" b="1" kern="1200" cap="none" spc="0" normalizeH="0" baseline="0" noProof="0" dirty="0">
                <a:solidFill>
                  <a:schemeClr val="tx1"/>
                </a:solidFill>
                <a:latin typeface="宋体" panose="02010600030101010101" pitchFamily="2" charset="-122"/>
                <a:ea typeface="+mn-ea"/>
                <a:cs typeface="+mn-cs"/>
              </a:endParaRPr>
            </a:p>
          </p:txBody>
        </p:sp>
      </p:grpSp>
      <p:sp>
        <p:nvSpPr>
          <p:cNvPr id="29" name="TextBox 28"/>
          <p:cNvSpPr txBox="1"/>
          <p:nvPr>
            <p:custDataLst>
              <p:tags r:id="rId12"/>
            </p:custDataLst>
          </p:nvPr>
        </p:nvSpPr>
        <p:spPr>
          <a:xfrm>
            <a:off x="5606733" y="5197475"/>
            <a:ext cx="5500688" cy="460375"/>
          </a:xfrm>
          <a:prstGeom prst="rect">
            <a:avLst/>
          </a:prstGeom>
          <a:noFill/>
        </p:spPr>
        <p:txBody>
          <a:bodyPr>
            <a:spAutoFit/>
          </a:bodyPr>
          <a:p>
            <a:pPr marR="0" defTabSz="914400">
              <a:buClrTx/>
              <a:buSzTx/>
              <a:buFontTx/>
              <a:buNone/>
              <a:defRPr/>
            </a:pPr>
            <a:r>
              <a:rPr kumimoji="0" lang="zh-CN" altLang="en-US" sz="2400" b="1" kern="1200" cap="none" spc="0" normalizeH="0" baseline="0" noProof="0" dirty="0">
                <a:solidFill>
                  <a:schemeClr val="tx1"/>
                </a:solidFill>
                <a:latin typeface="宋体" panose="02010600030101010101" pitchFamily="2" charset="-122"/>
                <a:ea typeface="+mn-ea"/>
                <a:cs typeface="+mn-cs"/>
              </a:rPr>
              <a:t>疲劳值    </a:t>
            </a:r>
            <a:r>
              <a:rPr kumimoji="0" lang="en-US" altLang="zh-CN" sz="2400" b="1" kern="1200" cap="none" spc="0" normalizeH="0" baseline="0" noProof="0" dirty="0">
                <a:solidFill>
                  <a:schemeClr val="tx1"/>
                </a:solidFill>
                <a:latin typeface="宋体" panose="02010600030101010101" pitchFamily="2" charset="-122"/>
                <a:ea typeface="+mn-ea"/>
                <a:cs typeface="+mn-cs"/>
              </a:rPr>
              <a:t>3    6    9    12   15</a:t>
            </a:r>
            <a:endParaRPr kumimoji="0" lang="en-US" altLang="zh-CN" sz="2400" b="1" kern="1200" cap="none" spc="0" normalizeH="0" baseline="0" noProof="0" dirty="0">
              <a:solidFill>
                <a:schemeClr val="tx1"/>
              </a:solidFill>
              <a:latin typeface="宋体" panose="02010600030101010101" pitchFamily="2" charset="-122"/>
              <a:ea typeface="+mn-ea"/>
              <a:cs typeface="+mn-cs"/>
            </a:endParaRPr>
          </a:p>
        </p:txBody>
      </p:sp>
      <p:sp>
        <p:nvSpPr>
          <p:cNvPr id="30" name="椭圆 29"/>
          <p:cNvSpPr/>
          <p:nvPr>
            <p:custDataLst>
              <p:tags r:id="rId13"/>
            </p:custDataLst>
          </p:nvPr>
        </p:nvSpPr>
        <p:spPr>
          <a:xfrm>
            <a:off x="10188893" y="3996000"/>
            <a:ext cx="432000" cy="432000"/>
          </a:xfrm>
          <a:prstGeom prst="ellipse">
            <a:avLst/>
          </a:prstGeom>
          <a:noFill/>
          <a:ln w="38100" cap="flat" cmpd="sng">
            <a:solidFill>
              <a:srgbClr val="FF0000"/>
            </a:solidFill>
            <a:prstDash val="solid"/>
            <a:headEnd type="none" w="med" len="med"/>
            <a:tailEnd type="none" w="med" len="med"/>
          </a:ln>
        </p:spPr>
        <p:txBody>
          <a:bodyPr/>
          <a:p>
            <a:endParaRPr lang="zh-CN" altLang="en-US" dirty="0">
              <a:latin typeface="Arial" panose="020B0604020202020204" pitchFamily="34" charset="0"/>
              <a:ea typeface="幼圆" panose="02010509060101010101" charset="-122"/>
            </a:endParaRPr>
          </a:p>
        </p:txBody>
      </p:sp>
      <p:sp>
        <p:nvSpPr>
          <p:cNvPr id="31" name="右箭头 30"/>
          <p:cNvSpPr/>
          <p:nvPr>
            <p:custDataLst>
              <p:tags r:id="rId14"/>
            </p:custDataLst>
          </p:nvPr>
        </p:nvSpPr>
        <p:spPr>
          <a:xfrm rot="5400000">
            <a:off x="6355398" y="3547110"/>
            <a:ext cx="428625" cy="428625"/>
          </a:xfrm>
          <a:prstGeom prst="rightArrow">
            <a:avLst>
              <a:gd name="adj1" fmla="val 50000"/>
              <a:gd name="adj2" fmla="val 50000"/>
            </a:avLst>
          </a:prstGeom>
          <a:solidFill>
            <a:schemeClr val="accent1"/>
          </a:solidFill>
          <a:ln w="9525" cap="flat" cmpd="sng">
            <a:solidFill>
              <a:schemeClr val="tx1"/>
            </a:solidFill>
            <a:prstDash val="solid"/>
            <a:round/>
            <a:headEnd type="none" w="med" len="med"/>
            <a:tailEnd type="none" w="med" len="med"/>
          </a:ln>
        </p:spPr>
        <p:txBody>
          <a:bodyPr/>
          <a:p>
            <a:endParaRPr lang="zh-CN" altLang="en-US" dirty="0">
              <a:latin typeface="Arial" panose="020B0604020202020204" pitchFamily="34" charset="0"/>
              <a:ea typeface="幼圆" panose="02010509060101010101" charset="-122"/>
            </a:endParaRPr>
          </a:p>
        </p:txBody>
      </p:sp>
      <p:pic>
        <p:nvPicPr>
          <p:cNvPr id="2" name="Picture 12" descr="A000220150322G43PPIC"/>
          <p:cNvPicPr>
            <a:picLocks noChangeAspect="1"/>
          </p:cNvPicPr>
          <p:nvPr>
            <p:custDataLst>
              <p:tags r:id="rId15"/>
            </p:custDataLst>
          </p:nvPr>
        </p:nvPicPr>
        <p:blipFill>
          <a:blip r:embed="rId16"/>
          <a:stretch>
            <a:fillRect/>
          </a:stretch>
        </p:blipFill>
        <p:spPr>
          <a:xfrm>
            <a:off x="10199370" y="908685"/>
            <a:ext cx="1431925" cy="1521460"/>
          </a:xfrm>
          <a:prstGeom prst="rect">
            <a:avLst/>
          </a:prstGeom>
          <a:noFill/>
          <a:ln w="9525">
            <a:noFill/>
          </a:ln>
        </p:spPr>
      </p:pic>
      <p:sp>
        <p:nvSpPr>
          <p:cNvPr id="4" name="内容占位符 13"/>
          <p:cNvSpPr>
            <a:spLocks noGrp="1"/>
          </p:cNvSpPr>
          <p:nvPr/>
        </p:nvSpPr>
        <p:spPr>
          <a:xfrm>
            <a:off x="5807075" y="1943735"/>
            <a:ext cx="3261360" cy="1120140"/>
          </a:xfrm>
          <a:prstGeom prst="rect">
            <a:avLst/>
          </a:prstGeom>
        </p:spPr>
        <p:txBody>
          <a:bodyPr vert="horz" wrap="square" lIns="91440" tIns="45720" rIns="91440" bIns="45720" rtlCol="0" anchor="t" anchorCtr="0">
            <a:noAutofit/>
          </a:bodyPr>
          <a:lstStyle>
            <a:lvl1pPr marL="304800" indent="-304800" algn="l" defTabSz="1218565" rtl="0" eaLnBrk="1" latinLnBrk="0" hangingPunct="1">
              <a:lnSpc>
                <a:spcPct val="90000"/>
              </a:lnSpc>
              <a:spcBef>
                <a:spcPts val="1800"/>
              </a:spcBef>
              <a:buClr>
                <a:schemeClr val="accent1">
                  <a:lumMod val="75000"/>
                </a:schemeClr>
              </a:buClr>
              <a:buFont typeface="Arial" panose="020B0604020202020204" pitchFamily="34" charset="0"/>
              <a:buChar char="•"/>
              <a:defRPr sz="2800" kern="1200">
                <a:solidFill>
                  <a:schemeClr val="tx1"/>
                </a:solidFill>
                <a:latin typeface="宋体" panose="02010600030101010101" pitchFamily="2" charset="-122"/>
                <a:ea typeface="宋体" panose="02010600030101010101" pitchFamily="2" charset="-122"/>
                <a:cs typeface="+mn-cs"/>
              </a:defRPr>
            </a:lvl1pPr>
            <a:lvl2pPr marL="755650" indent="-304800" algn="l" defTabSz="1218565" rtl="0" eaLnBrk="1" latinLnBrk="0" hangingPunct="1">
              <a:lnSpc>
                <a:spcPct val="90000"/>
              </a:lnSpc>
              <a:spcBef>
                <a:spcPts val="1200"/>
              </a:spcBef>
              <a:buClr>
                <a:schemeClr val="accent1">
                  <a:lumMod val="75000"/>
                </a:schemeClr>
              </a:buClr>
              <a:buFont typeface="Arial" panose="020B0604020202020204" pitchFamily="34" charset="0"/>
              <a:buChar char="–"/>
              <a:defRPr sz="2400" kern="1200">
                <a:solidFill>
                  <a:schemeClr val="tx1"/>
                </a:solidFill>
                <a:latin typeface="宋体" panose="02010600030101010101" pitchFamily="2" charset="-122"/>
                <a:ea typeface="宋体" panose="02010600030101010101" pitchFamily="2" charset="-122"/>
                <a:cs typeface="+mn-cs"/>
              </a:defRPr>
            </a:lvl2pPr>
            <a:lvl3pPr marL="1206500" indent="-304800" algn="l" defTabSz="1218565" rtl="0" eaLnBrk="1" latinLnBrk="0" hangingPunct="1">
              <a:lnSpc>
                <a:spcPct val="90000"/>
              </a:lnSpc>
              <a:spcBef>
                <a:spcPts val="800"/>
              </a:spcBef>
              <a:buClr>
                <a:schemeClr val="accent1">
                  <a:lumMod val="75000"/>
                </a:schemeClr>
              </a:buClr>
              <a:buFont typeface="Arial" panose="020B0604020202020204" pitchFamily="34" charset="0"/>
              <a:buChar char="•"/>
              <a:defRPr sz="2000" kern="1200">
                <a:solidFill>
                  <a:schemeClr val="tx1"/>
                </a:solidFill>
                <a:latin typeface="宋体" panose="02010600030101010101" pitchFamily="2" charset="-122"/>
                <a:ea typeface="宋体" panose="02010600030101010101" pitchFamily="2" charset="-122"/>
                <a:cs typeface="+mn-cs"/>
              </a:defRPr>
            </a:lvl3pPr>
            <a:lvl4pPr marL="1657985" indent="-304800" algn="l" defTabSz="1218565" rtl="0" eaLnBrk="1" latinLnBrk="0" hangingPunct="1">
              <a:lnSpc>
                <a:spcPct val="90000"/>
              </a:lnSpc>
              <a:spcBef>
                <a:spcPts val="800"/>
              </a:spcBef>
              <a:buClr>
                <a:schemeClr val="accent1">
                  <a:lumMod val="75000"/>
                </a:schemeClr>
              </a:buClr>
              <a:buFont typeface="Arial" panose="020B0604020202020204" pitchFamily="34" charset="0"/>
              <a:buChar char="•"/>
              <a:defRPr sz="2000" kern="1200">
                <a:solidFill>
                  <a:schemeClr val="tx1"/>
                </a:solidFill>
                <a:latin typeface="宋体" panose="02010600030101010101" pitchFamily="2" charset="-122"/>
                <a:ea typeface="宋体" panose="02010600030101010101" pitchFamily="2" charset="-122"/>
                <a:cs typeface="+mn-cs"/>
              </a:defRPr>
            </a:lvl4pPr>
            <a:lvl5pPr marL="2108835" indent="-304800" algn="l" defTabSz="1218565" rtl="0" eaLnBrk="1" latinLnBrk="0" hangingPunct="1">
              <a:lnSpc>
                <a:spcPct val="90000"/>
              </a:lnSpc>
              <a:spcBef>
                <a:spcPts val="800"/>
              </a:spcBef>
              <a:buClr>
                <a:schemeClr val="accent1">
                  <a:lumMod val="75000"/>
                </a:schemeClr>
              </a:buClr>
              <a:buFont typeface="Arial" panose="020B0604020202020204" pitchFamily="34" charset="0"/>
              <a:buChar char="•"/>
              <a:defRPr sz="2000" kern="1200">
                <a:solidFill>
                  <a:schemeClr val="tx1"/>
                </a:solidFill>
                <a:latin typeface="宋体" panose="02010600030101010101" pitchFamily="2" charset="-122"/>
                <a:ea typeface="宋体" panose="02010600030101010101" pitchFamily="2" charset="-122"/>
                <a:cs typeface="+mn-cs"/>
              </a:defRPr>
            </a:lvl5pPr>
            <a:lvl6pPr marL="2559685" indent="-304800" algn="l" defTabSz="1218565" rtl="0" eaLnBrk="1" latinLnBrk="0" hangingPunct="1">
              <a:lnSpc>
                <a:spcPct val="90000"/>
              </a:lnSpc>
              <a:spcBef>
                <a:spcPts val="800"/>
              </a:spcBef>
              <a:buClr>
                <a:schemeClr val="accent1"/>
              </a:buClr>
              <a:buFont typeface="Arial" panose="020B0604020202020204" pitchFamily="34" charset="0"/>
              <a:buChar char="•"/>
              <a:defRPr sz="2000" kern="1200" baseline="0">
                <a:solidFill>
                  <a:schemeClr val="tx1"/>
                </a:solidFill>
                <a:latin typeface="+mn-lt"/>
                <a:ea typeface="+mn-ea"/>
                <a:cs typeface="+mn-cs"/>
              </a:defRPr>
            </a:lvl6pPr>
            <a:lvl7pPr marL="3011170" indent="-304800" algn="l" defTabSz="1218565" rtl="0" eaLnBrk="1" latinLnBrk="0" hangingPunct="1">
              <a:lnSpc>
                <a:spcPct val="90000"/>
              </a:lnSpc>
              <a:spcBef>
                <a:spcPts val="800"/>
              </a:spcBef>
              <a:buClr>
                <a:schemeClr val="accent1"/>
              </a:buClr>
              <a:buFont typeface="Arial" panose="020B0604020202020204" pitchFamily="34" charset="0"/>
              <a:buChar char="•"/>
              <a:defRPr sz="2000" kern="1200" baseline="0">
                <a:solidFill>
                  <a:schemeClr val="tx1"/>
                </a:solidFill>
                <a:latin typeface="+mn-lt"/>
                <a:ea typeface="+mn-ea"/>
                <a:cs typeface="+mn-cs"/>
              </a:defRPr>
            </a:lvl7pPr>
            <a:lvl8pPr marL="3462020" indent="-304800" algn="l" defTabSz="1218565" rtl="0" eaLnBrk="1" latinLnBrk="0" hangingPunct="1">
              <a:lnSpc>
                <a:spcPct val="90000"/>
              </a:lnSpc>
              <a:spcBef>
                <a:spcPts val="800"/>
              </a:spcBef>
              <a:buClr>
                <a:schemeClr val="accent1"/>
              </a:buClr>
              <a:buFont typeface="Arial" panose="020B0604020202020204" pitchFamily="34" charset="0"/>
              <a:buChar char="•"/>
              <a:defRPr sz="2000" kern="1200" baseline="0">
                <a:solidFill>
                  <a:schemeClr val="tx1"/>
                </a:solidFill>
                <a:latin typeface="+mn-lt"/>
                <a:ea typeface="+mn-ea"/>
                <a:cs typeface="+mn-cs"/>
              </a:defRPr>
            </a:lvl8pPr>
            <a:lvl9pPr marL="3912870" indent="-304800" algn="l" defTabSz="1218565" rtl="0" eaLnBrk="1" latinLnBrk="0" hangingPunct="1">
              <a:lnSpc>
                <a:spcPct val="90000"/>
              </a:lnSpc>
              <a:spcBef>
                <a:spcPts val="800"/>
              </a:spcBef>
              <a:buClr>
                <a:schemeClr val="accent1"/>
              </a:buClr>
              <a:buFont typeface="Arial" panose="020B0604020202020204" pitchFamily="34" charset="0"/>
              <a:buChar char="•"/>
              <a:defRPr sz="2000" kern="1200" baseline="0">
                <a:solidFill>
                  <a:schemeClr val="tx1"/>
                </a:solidFill>
                <a:latin typeface="+mn-lt"/>
                <a:ea typeface="+mn-ea"/>
                <a:cs typeface="+mn-cs"/>
              </a:defRPr>
            </a:lvl9pPr>
          </a:lstStyle>
          <a:p>
            <a:pPr marL="0" lvl="0" algn="l" fontAlgn="auto">
              <a:lnSpc>
                <a:spcPct val="160000"/>
              </a:lnSpc>
              <a:spcBef>
                <a:spcPts val="0"/>
              </a:spcBef>
              <a:spcAft>
                <a:spcPts val="0"/>
              </a:spcAft>
              <a:buSzTx/>
              <a:buNone/>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样例分析</a:t>
            </a:r>
            <a:r>
              <a:rPr lang="zh-CN" sz="2200" dirty="0">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zh-CN"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algn="l" fontAlgn="auto">
              <a:lnSpc>
                <a:spcPct val="160000"/>
              </a:lnSpc>
              <a:spcBef>
                <a:spcPts val="0"/>
              </a:spcBef>
              <a:spcAft>
                <a:spcPts val="0"/>
              </a:spcAft>
              <a:buSzTx/>
              <a:buNone/>
            </a:pPr>
            <a:r>
              <a:rPr lang="en-US" altLang="zh-CN" sz="2200" dirty="0">
                <a:latin typeface="微软雅黑" panose="020B0503020204020204" pitchFamily="34" charset="-122"/>
                <a:ea typeface="微软雅黑" panose="020B0503020204020204" pitchFamily="34" charset="-122"/>
                <a:cs typeface="微软雅黑" panose="020B0503020204020204" pitchFamily="34" charset="-122"/>
                <a:sym typeface="+mn-ea"/>
              </a:rPr>
              <a:t>x = 1	</a:t>
            </a:r>
            <a:r>
              <a:rPr lang="zh-CN" altLang="en-US" sz="2200" dirty="0">
                <a:latin typeface="微软雅黑" panose="020B0503020204020204" pitchFamily="34" charset="-122"/>
                <a:ea typeface="微软雅黑" panose="020B0503020204020204" pitchFamily="34" charset="-122"/>
                <a:cs typeface="微软雅黑" panose="020B0503020204020204" pitchFamily="34" charset="-122"/>
                <a:sym typeface="+mn-ea"/>
              </a:rPr>
              <a:t>疲劳值</a:t>
            </a:r>
            <a:r>
              <a:rPr lang="en-US" altLang="zh-CN" sz="2200" dirty="0">
                <a:latin typeface="微软雅黑" panose="020B0503020204020204" pitchFamily="34" charset="-122"/>
                <a:ea typeface="微软雅黑" panose="020B0503020204020204" pitchFamily="34" charset="-122"/>
                <a:cs typeface="微软雅黑" panose="020B0503020204020204" pitchFamily="34" charset="-122"/>
                <a:sym typeface="+mn-ea"/>
              </a:rPr>
              <a:t> = 15</a:t>
            </a:r>
            <a:endParaRPr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indent="0" algn="l" fontAlgn="auto">
              <a:lnSpc>
                <a:spcPct val="150000"/>
              </a:lnSpc>
              <a:spcBef>
                <a:spcPts val="300"/>
              </a:spcBef>
              <a:spcAft>
                <a:spcPts val="0"/>
              </a:spcAft>
              <a:buSzTx/>
              <a:buNone/>
            </a:pPr>
            <a:endParaRPr sz="2000"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1"/>
                                        </p:tgtEl>
                                        <p:attrNameLst>
                                          <p:attrName>style.visibility</p:attrName>
                                        </p:attrNameLst>
                                      </p:cBhvr>
                                      <p:to>
                                        <p:strVal val="visible"/>
                                      </p:to>
                                    </p:set>
                                    <p:animEffect transition="in" filter="wipe(up)">
                                      <p:cBhvr>
                                        <p:cTn id="17" dur="500"/>
                                        <p:tgtEl>
                                          <p:spTgt spid="3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9"/>
                                        </p:tgtEl>
                                        <p:attrNameLst>
                                          <p:attrName>style.visibility</p:attrName>
                                        </p:attrNameLst>
                                      </p:cBhvr>
                                      <p:to>
                                        <p:strVal val="visible"/>
                                      </p:to>
                                    </p:set>
                                    <p:animEffect transition="in" filter="fade">
                                      <p:cBhvr>
                                        <p:cTn id="22" dur="500"/>
                                        <p:tgtEl>
                                          <p:spTgt spid="2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0"/>
                                        </p:tgtEl>
                                        <p:attrNameLst>
                                          <p:attrName>style.visibility</p:attrName>
                                        </p:attrNameLst>
                                      </p:cBhvr>
                                      <p:to>
                                        <p:strVal val="visible"/>
                                      </p:to>
                                    </p:set>
                                    <p:animEffect transition="in" filter="fade">
                                      <p:cBhvr>
                                        <p:cTn id="27" dur="500"/>
                                        <p:tgtEl>
                                          <p:spTgt spid="3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1" end="1"/>
                                            </p:txEl>
                                          </p:spTgt>
                                        </p:tgtEl>
                                        <p:attrNameLst>
                                          <p:attrName>style.visibility</p:attrName>
                                        </p:attrNameLst>
                                      </p:cBhvr>
                                      <p:to>
                                        <p:strVal val="visible"/>
                                      </p:to>
                                    </p:set>
                                    <p:animEffect transition="in" filter="fade">
                                      <p:cBhvr>
                                        <p:cTn id="32"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0" grpId="0" bldLvl="0" animBg="1"/>
      <p:bldP spid="31" grpId="0" bldLvl="0" animBg="1"/>
      <p:bldP spid="4" grpId="0" uiExpand="1"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TextBox 5" hidden="1"/>
          <p:cNvSpPr txBox="1"/>
          <p:nvPr/>
        </p:nvSpPr>
        <p:spPr>
          <a:xfrm>
            <a:off x="3462973" y="1954213"/>
            <a:ext cx="1943100" cy="368300"/>
          </a:xfrm>
          <a:prstGeom prst="rect">
            <a:avLst/>
          </a:prstGeom>
          <a:noFill/>
          <a:ln w="9525">
            <a:noFill/>
          </a:ln>
        </p:spPr>
        <p:txBody>
          <a:bodyPr>
            <a:spAutoFit/>
          </a:bodyPr>
          <a:p>
            <a:pPr eaLnBrk="1" hangingPunct="1"/>
            <a:r>
              <a:rPr lang="zh-CN" altLang="en-US" dirty="0">
                <a:latin typeface="微软雅黑" panose="020B0503020204020204" pitchFamily="34" charset="-122"/>
                <a:ea typeface="微软雅黑" panose="020B0503020204020204" pitchFamily="34" charset="-122"/>
              </a:rPr>
              <a:t>点击添加文本</a:t>
            </a:r>
            <a:endParaRPr lang="zh-CN" altLang="en-US" dirty="0">
              <a:latin typeface="微软雅黑" panose="020B0503020204020204" pitchFamily="34" charset="-122"/>
              <a:ea typeface="微软雅黑" panose="020B0503020204020204" pitchFamily="34" charset="-122"/>
            </a:endParaRPr>
          </a:p>
        </p:txBody>
      </p:sp>
      <p:sp>
        <p:nvSpPr>
          <p:cNvPr id="11267" name="矩形 6" hidden="1"/>
          <p:cNvSpPr/>
          <p:nvPr/>
        </p:nvSpPr>
        <p:spPr>
          <a:xfrm>
            <a:off x="3462973" y="3025775"/>
            <a:ext cx="1471613" cy="645160"/>
          </a:xfrm>
          <a:prstGeom prst="rect">
            <a:avLst/>
          </a:prstGeom>
          <a:noFill/>
          <a:ln w="9525">
            <a:noFill/>
          </a:ln>
        </p:spPr>
        <p:txBody>
          <a:bodyPr>
            <a:spAutoFit/>
          </a:bodyPr>
          <a:p>
            <a:pPr eaLnBrk="1" hangingPunct="1"/>
            <a:r>
              <a:rPr lang="zh-CN" altLang="en-US" dirty="0">
                <a:latin typeface="微软雅黑" panose="020B0503020204020204" pitchFamily="34" charset="-122"/>
                <a:ea typeface="微软雅黑" panose="020B0503020204020204" pitchFamily="34" charset="-122"/>
              </a:rPr>
              <a:t>点击添加文本</a:t>
            </a:r>
            <a:endParaRPr lang="zh-CN" altLang="en-US" dirty="0">
              <a:latin typeface="微软雅黑" panose="020B0503020204020204" pitchFamily="34" charset="-122"/>
              <a:ea typeface="微软雅黑" panose="020B0503020204020204" pitchFamily="34" charset="-122"/>
            </a:endParaRPr>
          </a:p>
        </p:txBody>
      </p:sp>
      <p:sp>
        <p:nvSpPr>
          <p:cNvPr id="11268" name="矩形 7" hidden="1"/>
          <p:cNvSpPr/>
          <p:nvPr/>
        </p:nvSpPr>
        <p:spPr>
          <a:xfrm>
            <a:off x="3534411" y="4240213"/>
            <a:ext cx="1471612" cy="645160"/>
          </a:xfrm>
          <a:prstGeom prst="rect">
            <a:avLst/>
          </a:prstGeom>
          <a:noFill/>
          <a:ln w="9525">
            <a:noFill/>
          </a:ln>
        </p:spPr>
        <p:txBody>
          <a:bodyPr>
            <a:spAutoFit/>
          </a:bodyPr>
          <a:p>
            <a:pPr eaLnBrk="1" hangingPunct="1"/>
            <a:r>
              <a:rPr lang="zh-CN" altLang="en-US" dirty="0">
                <a:latin typeface="微软雅黑" panose="020B0503020204020204" pitchFamily="34" charset="-122"/>
                <a:ea typeface="微软雅黑" panose="020B0503020204020204" pitchFamily="34" charset="-122"/>
              </a:rPr>
              <a:t>点击添加文本</a:t>
            </a:r>
            <a:endParaRPr lang="zh-CN" altLang="en-US" dirty="0">
              <a:latin typeface="微软雅黑" panose="020B0503020204020204" pitchFamily="34" charset="-122"/>
              <a:ea typeface="微软雅黑" panose="020B0503020204020204" pitchFamily="34" charset="-122"/>
            </a:endParaRPr>
          </a:p>
        </p:txBody>
      </p:sp>
      <p:sp>
        <p:nvSpPr>
          <p:cNvPr id="11269" name="矩形 8" hidden="1"/>
          <p:cNvSpPr/>
          <p:nvPr/>
        </p:nvSpPr>
        <p:spPr>
          <a:xfrm>
            <a:off x="3534411" y="5526088"/>
            <a:ext cx="1471612" cy="645160"/>
          </a:xfrm>
          <a:prstGeom prst="rect">
            <a:avLst/>
          </a:prstGeom>
          <a:noFill/>
          <a:ln w="9525">
            <a:noFill/>
          </a:ln>
        </p:spPr>
        <p:txBody>
          <a:bodyPr>
            <a:spAutoFit/>
          </a:bodyPr>
          <a:p>
            <a:pPr eaLnBrk="1" hangingPunct="1"/>
            <a:r>
              <a:rPr lang="zh-CN" altLang="en-US" dirty="0">
                <a:latin typeface="微软雅黑" panose="020B0503020204020204" pitchFamily="34" charset="-122"/>
                <a:ea typeface="微软雅黑" panose="020B0503020204020204" pitchFamily="34" charset="-122"/>
              </a:rPr>
              <a:t>点击添加文本</a:t>
            </a:r>
            <a:endParaRPr lang="zh-CN" altLang="en-US" dirty="0">
              <a:latin typeface="微软雅黑" panose="020B0503020204020204" pitchFamily="34" charset="-122"/>
              <a:ea typeface="微软雅黑" panose="020B0503020204020204" pitchFamily="34" charset="-122"/>
            </a:endParaRPr>
          </a:p>
        </p:txBody>
      </p:sp>
      <p:sp>
        <p:nvSpPr>
          <p:cNvPr id="5122" name="标题 1"/>
          <p:cNvSpPr txBox="1">
            <a:spLocks noGrp="1"/>
          </p:cNvSpPr>
          <p:nvPr>
            <p:custDataLst>
              <p:tags r:id="rId1"/>
            </p:custDataLst>
          </p:nvPr>
        </p:nvSpPr>
        <p:spPr>
          <a:xfrm>
            <a:off x="252000" y="576000"/>
            <a:ext cx="6642100" cy="953135"/>
          </a:xfrm>
          <a:prstGeom prst="rect">
            <a:avLst/>
          </a:prstGeom>
          <a:noFill/>
        </p:spPr>
        <p:txBody>
          <a:bodyPr vert="horz" wrap="square" lIns="91440" tIns="45720" rIns="91440" bIns="45720" rtlCol="0" anchor="t" anchorCtr="0">
            <a:spAutoFit/>
          </a:bodyPr>
          <a:lstStyle>
            <a:lvl1pPr algn="l" defTabSz="1218565" rtl="0" eaLnBrk="1" latinLnBrk="0" hangingPunct="1">
              <a:spcBef>
                <a:spcPct val="0"/>
              </a:spcBef>
              <a:buNone/>
              <a:defRPr sz="3600" kern="1200">
                <a:solidFill>
                  <a:schemeClr val="tx1"/>
                </a:solidFill>
                <a:latin typeface="宋体" panose="02010600030101010101" pitchFamily="2" charset="-122"/>
                <a:ea typeface="宋体" panose="02010600030101010101" pitchFamily="2" charset="-122"/>
                <a:cs typeface="+mj-cs"/>
              </a:defRPr>
            </a:lvl1pPr>
          </a:lstStyle>
          <a:p>
            <a:pPr lvl="0" algn="l" defTabSz="914400">
              <a:lnSpc>
                <a:spcPct val="200000"/>
              </a:lnSpc>
              <a:buClrTx/>
              <a:buSzTx/>
              <a:buFontTx/>
            </a:pPr>
            <a:r>
              <a:rPr lang="zh-CN" b="1" dirty="0" smtClean="0">
                <a:latin typeface="微软雅黑" panose="020B0503020204020204" pitchFamily="34" charset="-122"/>
                <a:ea typeface="微软雅黑" panose="020B0503020204020204" pitchFamily="34" charset="-122"/>
                <a:cs typeface="宋体" panose="02010600030101010101" pitchFamily="2" charset="-122"/>
                <a:sym typeface="+mn-ea"/>
              </a:rPr>
              <a:t>【例</a:t>
            </a:r>
            <a:r>
              <a:rPr lang="zh-CN" b="1" dirty="0" smtClean="0">
                <a:latin typeface="微软雅黑" panose="020B0503020204020204" pitchFamily="34" charset="-122"/>
                <a:ea typeface="微软雅黑" panose="020B0503020204020204" pitchFamily="34" charset="-122"/>
                <a:cs typeface="宋体" panose="02010600030101010101" pitchFamily="2" charset="-122"/>
                <a:sym typeface="+mn-ea"/>
              </a:rPr>
              <a:t>3</a:t>
            </a:r>
            <a:r>
              <a:rPr lang="zh-CN" b="1" dirty="0" smtClean="0">
                <a:latin typeface="微软雅黑" panose="020B0503020204020204" pitchFamily="34" charset="-122"/>
                <a:ea typeface="微软雅黑" panose="020B0503020204020204" pitchFamily="34" charset="-122"/>
                <a:cs typeface="宋体" panose="02010600030101010101" pitchFamily="2" charset="-122"/>
                <a:sym typeface="+mn-ea"/>
              </a:rPr>
              <a:t>】推销员</a:t>
            </a:r>
            <a:endParaRPr lang="zh-CN" b="1" dirty="0" smtClean="0">
              <a:latin typeface="微软雅黑" panose="020B0503020204020204" pitchFamily="34" charset="-122"/>
              <a:ea typeface="微软雅黑" panose="020B0503020204020204" pitchFamily="34" charset="-122"/>
              <a:cs typeface="宋体" panose="02010600030101010101" pitchFamily="2" charset="-122"/>
              <a:sym typeface="+mn-ea"/>
            </a:endParaRPr>
          </a:p>
        </p:txBody>
      </p:sp>
      <p:cxnSp>
        <p:nvCxnSpPr>
          <p:cNvPr id="22533" name="直接箭头连接符 19"/>
          <p:cNvCxnSpPr/>
          <p:nvPr>
            <p:custDataLst>
              <p:tags r:id="rId2"/>
            </p:custDataLst>
          </p:nvPr>
        </p:nvCxnSpPr>
        <p:spPr>
          <a:xfrm>
            <a:off x="6525261" y="4588193"/>
            <a:ext cx="4714875" cy="1587"/>
          </a:xfrm>
          <a:prstGeom prst="straightConnector1">
            <a:avLst/>
          </a:prstGeom>
          <a:ln w="57150" cap="flat" cmpd="sng">
            <a:solidFill>
              <a:schemeClr val="tx1"/>
            </a:solidFill>
            <a:prstDash val="solid"/>
            <a:headEnd type="oval" w="med" len="med"/>
            <a:tailEnd type="triangle" w="med" len="med"/>
          </a:ln>
        </p:spPr>
      </p:cxnSp>
      <p:sp>
        <p:nvSpPr>
          <p:cNvPr id="21" name="TextBox 20"/>
          <p:cNvSpPr txBox="1"/>
          <p:nvPr>
            <p:custDataLst>
              <p:tags r:id="rId3"/>
            </p:custDataLst>
          </p:nvPr>
        </p:nvSpPr>
        <p:spPr>
          <a:xfrm>
            <a:off x="6382385" y="4731068"/>
            <a:ext cx="4786313" cy="460375"/>
          </a:xfrm>
          <a:prstGeom prst="rect">
            <a:avLst/>
          </a:prstGeom>
          <a:noFill/>
        </p:spPr>
        <p:txBody>
          <a:bodyPr>
            <a:spAutoFit/>
          </a:bodyPr>
          <a:p>
            <a:pPr marR="0" defTabSz="914400">
              <a:buClrTx/>
              <a:buSzTx/>
              <a:buFontTx/>
              <a:buNone/>
              <a:defRPr/>
            </a:pPr>
            <a:r>
              <a:rPr kumimoji="0" lang="en-US" altLang="zh-CN" sz="2400" b="1" kern="1200" cap="none" spc="0" normalizeH="0" baseline="0" noProof="0" dirty="0">
                <a:solidFill>
                  <a:schemeClr val="tx1"/>
                </a:solidFill>
                <a:latin typeface="宋体" panose="02010600030101010101" pitchFamily="2" charset="-122"/>
                <a:ea typeface="+mn-ea"/>
                <a:cs typeface="+mn-cs"/>
              </a:rPr>
              <a:t>S</a:t>
            </a:r>
            <a:r>
              <a:rPr kumimoji="0" lang="zh-CN" altLang="en-US" sz="2400" b="1" kern="1200" cap="none" spc="0" normalizeH="0" baseline="0" noProof="0" dirty="0">
                <a:solidFill>
                  <a:schemeClr val="tx1"/>
                </a:solidFill>
                <a:latin typeface="宋体" panose="02010600030101010101" pitchFamily="2" charset="-122"/>
                <a:ea typeface="+mn-ea"/>
                <a:cs typeface="+mn-cs"/>
              </a:rPr>
              <a:t>    </a:t>
            </a:r>
            <a:r>
              <a:rPr kumimoji="0" lang="en-US" altLang="zh-CN" sz="2400" b="1" kern="1200" cap="none" spc="0" normalizeH="0" baseline="0" noProof="0" dirty="0">
                <a:solidFill>
                  <a:schemeClr val="tx1"/>
                </a:solidFill>
                <a:latin typeface="宋体" panose="02010600030101010101" pitchFamily="2" charset="-122"/>
                <a:ea typeface="+mn-ea"/>
                <a:cs typeface="+mn-cs"/>
              </a:rPr>
              <a:t>1    2    3    4    5</a:t>
            </a:r>
            <a:endParaRPr kumimoji="0" lang="en-US" altLang="zh-CN" sz="2400" b="1" kern="1200" cap="none" spc="0" normalizeH="0" baseline="0" noProof="0" dirty="0">
              <a:solidFill>
                <a:schemeClr val="tx1"/>
              </a:solidFill>
              <a:latin typeface="宋体" panose="02010600030101010101" pitchFamily="2" charset="-122"/>
              <a:ea typeface="+mn-ea"/>
              <a:cs typeface="+mn-cs"/>
            </a:endParaRPr>
          </a:p>
        </p:txBody>
      </p:sp>
      <p:sp>
        <p:nvSpPr>
          <p:cNvPr id="22535" name="椭圆 21"/>
          <p:cNvSpPr/>
          <p:nvPr>
            <p:custDataLst>
              <p:tags r:id="rId4"/>
            </p:custDataLst>
          </p:nvPr>
        </p:nvSpPr>
        <p:spPr>
          <a:xfrm>
            <a:off x="7236000" y="4472305"/>
            <a:ext cx="214313" cy="214313"/>
          </a:xfrm>
          <a:prstGeom prst="ellipse">
            <a:avLst/>
          </a:prstGeom>
          <a:solidFill>
            <a:schemeClr val="tx1"/>
          </a:solidFill>
          <a:ln w="9525" cap="flat" cmpd="sng">
            <a:solidFill>
              <a:schemeClr val="tx1"/>
            </a:solidFill>
            <a:prstDash val="solid"/>
            <a:headEnd type="none" w="med" len="med"/>
            <a:tailEnd type="none" w="med" len="med"/>
          </a:ln>
        </p:spPr>
        <p:txBody>
          <a:bodyPr/>
          <a:p>
            <a:endParaRPr lang="zh-CN" altLang="en-US" dirty="0">
              <a:latin typeface="Arial" panose="020B0604020202020204" pitchFamily="34" charset="0"/>
              <a:ea typeface="幼圆" panose="02010509060101010101" charset="-122"/>
            </a:endParaRPr>
          </a:p>
        </p:txBody>
      </p:sp>
      <p:sp>
        <p:nvSpPr>
          <p:cNvPr id="22536" name="椭圆 22"/>
          <p:cNvSpPr/>
          <p:nvPr>
            <p:custDataLst>
              <p:tags r:id="rId5"/>
            </p:custDataLst>
          </p:nvPr>
        </p:nvSpPr>
        <p:spPr>
          <a:xfrm>
            <a:off x="7988936" y="4472305"/>
            <a:ext cx="214312" cy="214313"/>
          </a:xfrm>
          <a:prstGeom prst="ellipse">
            <a:avLst/>
          </a:prstGeom>
          <a:solidFill>
            <a:schemeClr val="tx1"/>
          </a:solidFill>
          <a:ln w="9525" cap="flat" cmpd="sng">
            <a:solidFill>
              <a:schemeClr val="tx1"/>
            </a:solidFill>
            <a:prstDash val="solid"/>
            <a:headEnd type="none" w="med" len="med"/>
            <a:tailEnd type="none" w="med" len="med"/>
          </a:ln>
        </p:spPr>
        <p:txBody>
          <a:bodyPr/>
          <a:p>
            <a:endParaRPr lang="zh-CN" altLang="en-US" dirty="0">
              <a:latin typeface="Arial" panose="020B0604020202020204" pitchFamily="34" charset="0"/>
              <a:ea typeface="幼圆" panose="02010509060101010101" charset="-122"/>
            </a:endParaRPr>
          </a:p>
        </p:txBody>
      </p:sp>
      <p:sp>
        <p:nvSpPr>
          <p:cNvPr id="22537" name="椭圆 23"/>
          <p:cNvSpPr/>
          <p:nvPr>
            <p:custDataLst>
              <p:tags r:id="rId6"/>
            </p:custDataLst>
          </p:nvPr>
        </p:nvSpPr>
        <p:spPr>
          <a:xfrm>
            <a:off x="8739823" y="4472305"/>
            <a:ext cx="214313" cy="214313"/>
          </a:xfrm>
          <a:prstGeom prst="ellipse">
            <a:avLst/>
          </a:prstGeom>
          <a:solidFill>
            <a:schemeClr val="tx1"/>
          </a:solidFill>
          <a:ln w="9525" cap="flat" cmpd="sng">
            <a:solidFill>
              <a:schemeClr val="tx1"/>
            </a:solidFill>
            <a:prstDash val="solid"/>
            <a:headEnd type="none" w="med" len="med"/>
            <a:tailEnd type="none" w="med" len="med"/>
          </a:ln>
        </p:spPr>
        <p:txBody>
          <a:bodyPr/>
          <a:p>
            <a:endParaRPr lang="zh-CN" altLang="en-US" dirty="0">
              <a:latin typeface="Arial" panose="020B0604020202020204" pitchFamily="34" charset="0"/>
              <a:ea typeface="幼圆" panose="02010509060101010101" charset="-122"/>
            </a:endParaRPr>
          </a:p>
        </p:txBody>
      </p:sp>
      <p:sp>
        <p:nvSpPr>
          <p:cNvPr id="22538" name="椭圆 24"/>
          <p:cNvSpPr/>
          <p:nvPr>
            <p:custDataLst>
              <p:tags r:id="rId7"/>
            </p:custDataLst>
          </p:nvPr>
        </p:nvSpPr>
        <p:spPr>
          <a:xfrm>
            <a:off x="9525636" y="4472305"/>
            <a:ext cx="214312" cy="214313"/>
          </a:xfrm>
          <a:prstGeom prst="ellipse">
            <a:avLst/>
          </a:prstGeom>
          <a:solidFill>
            <a:schemeClr val="tx1"/>
          </a:solidFill>
          <a:ln w="9525" cap="flat" cmpd="sng">
            <a:solidFill>
              <a:schemeClr val="tx1"/>
            </a:solidFill>
            <a:prstDash val="solid"/>
            <a:headEnd type="none" w="med" len="med"/>
            <a:tailEnd type="none" w="med" len="med"/>
          </a:ln>
        </p:spPr>
        <p:txBody>
          <a:bodyPr/>
          <a:p>
            <a:endParaRPr lang="zh-CN" altLang="en-US" dirty="0">
              <a:latin typeface="Arial" panose="020B0604020202020204" pitchFamily="34" charset="0"/>
              <a:ea typeface="幼圆" panose="02010509060101010101" charset="-122"/>
            </a:endParaRPr>
          </a:p>
        </p:txBody>
      </p:sp>
      <p:sp>
        <p:nvSpPr>
          <p:cNvPr id="22539" name="椭圆 25"/>
          <p:cNvSpPr/>
          <p:nvPr>
            <p:custDataLst>
              <p:tags r:id="rId8"/>
            </p:custDataLst>
          </p:nvPr>
        </p:nvSpPr>
        <p:spPr>
          <a:xfrm>
            <a:off x="10311448" y="4472305"/>
            <a:ext cx="214313" cy="214313"/>
          </a:xfrm>
          <a:prstGeom prst="ellipse">
            <a:avLst/>
          </a:prstGeom>
          <a:solidFill>
            <a:schemeClr val="tx1"/>
          </a:solidFill>
          <a:ln w="9525" cap="flat" cmpd="sng">
            <a:solidFill>
              <a:schemeClr val="tx1"/>
            </a:solidFill>
            <a:prstDash val="solid"/>
            <a:headEnd type="none" w="med" len="med"/>
            <a:tailEnd type="none" w="med" len="med"/>
          </a:ln>
        </p:spPr>
        <p:txBody>
          <a:bodyPr/>
          <a:p>
            <a:endParaRPr lang="zh-CN" altLang="en-US" dirty="0">
              <a:latin typeface="Arial" panose="020B0604020202020204" pitchFamily="34" charset="0"/>
              <a:ea typeface="幼圆" panose="02010509060101010101" charset="-122"/>
            </a:endParaRPr>
          </a:p>
        </p:txBody>
      </p:sp>
      <p:sp>
        <p:nvSpPr>
          <p:cNvPr id="27" name="TextBox 26"/>
          <p:cNvSpPr txBox="1"/>
          <p:nvPr>
            <p:custDataLst>
              <p:tags r:id="rId9"/>
            </p:custDataLst>
          </p:nvPr>
        </p:nvSpPr>
        <p:spPr>
          <a:xfrm>
            <a:off x="6239511" y="4006215"/>
            <a:ext cx="5000625" cy="460375"/>
          </a:xfrm>
          <a:prstGeom prst="rect">
            <a:avLst/>
          </a:prstGeom>
          <a:noFill/>
        </p:spPr>
        <p:txBody>
          <a:bodyPr>
            <a:spAutoFit/>
          </a:bodyPr>
          <a:p>
            <a:pPr marR="0" defTabSz="914400">
              <a:buClrTx/>
              <a:buSzTx/>
              <a:buFontTx/>
              <a:buNone/>
              <a:defRPr/>
            </a:pPr>
            <a:r>
              <a:rPr kumimoji="0" lang="zh-CN" altLang="en-US" sz="2400" b="1" kern="1200" cap="none" spc="0" normalizeH="0" baseline="0" noProof="0" dirty="0">
                <a:solidFill>
                  <a:schemeClr val="tx1"/>
                </a:solidFill>
                <a:latin typeface="宋体" panose="02010600030101010101" pitchFamily="2" charset="-122"/>
                <a:ea typeface="+mn-ea"/>
                <a:cs typeface="+mn-cs"/>
              </a:rPr>
              <a:t> </a:t>
            </a:r>
            <a:r>
              <a:rPr kumimoji="0" lang="en-US" altLang="zh-CN" sz="2400" b="1" kern="1200" cap="none" spc="0" normalizeH="0" baseline="0" noProof="0" dirty="0">
                <a:solidFill>
                  <a:schemeClr val="tx1"/>
                </a:solidFill>
                <a:latin typeface="宋体" panose="02010600030101010101" pitchFamily="2" charset="-122"/>
                <a:ea typeface="+mn-ea"/>
                <a:cs typeface="+mn-cs"/>
              </a:rPr>
              <a:t>A</a:t>
            </a:r>
            <a:r>
              <a:rPr kumimoji="0" lang="zh-CN" altLang="en-US" sz="2400" b="1" kern="1200" cap="none" spc="0" normalizeH="0" baseline="0" noProof="0" dirty="0">
                <a:solidFill>
                  <a:schemeClr val="tx1"/>
                </a:solidFill>
                <a:latin typeface="宋体" panose="02010600030101010101" pitchFamily="2" charset="-122"/>
                <a:ea typeface="+mn-ea"/>
                <a:cs typeface="+mn-cs"/>
              </a:rPr>
              <a:t>    </a:t>
            </a:r>
            <a:r>
              <a:rPr kumimoji="0" lang="en-US" altLang="zh-CN" sz="2400" b="1" kern="1200" cap="none" spc="0" normalizeH="0" baseline="0" noProof="0" dirty="0">
                <a:solidFill>
                  <a:schemeClr val="tx1"/>
                </a:solidFill>
                <a:latin typeface="宋体" panose="02010600030101010101" pitchFamily="2" charset="-122"/>
                <a:ea typeface="+mn-ea"/>
                <a:cs typeface="+mn-cs"/>
              </a:rPr>
              <a:t>1    2    3    4    5</a:t>
            </a:r>
            <a:endParaRPr kumimoji="0" lang="en-US" altLang="zh-CN" sz="2400" b="1" kern="1200" cap="none" spc="0" normalizeH="0" baseline="0" noProof="0" dirty="0">
              <a:solidFill>
                <a:schemeClr val="tx1"/>
              </a:solidFill>
              <a:latin typeface="宋体" panose="02010600030101010101" pitchFamily="2" charset="-122"/>
              <a:ea typeface="+mn-ea"/>
              <a:cs typeface="+mn-cs"/>
            </a:endParaRPr>
          </a:p>
        </p:txBody>
      </p:sp>
      <p:sp>
        <p:nvSpPr>
          <p:cNvPr id="28" name="TextBox 27"/>
          <p:cNvSpPr txBox="1"/>
          <p:nvPr>
            <p:custDataLst>
              <p:tags r:id="rId10"/>
            </p:custDataLst>
          </p:nvPr>
        </p:nvSpPr>
        <p:spPr>
          <a:xfrm>
            <a:off x="5606733" y="4373880"/>
            <a:ext cx="857250" cy="460375"/>
          </a:xfrm>
          <a:prstGeom prst="rect">
            <a:avLst/>
          </a:prstGeom>
          <a:noFill/>
        </p:spPr>
        <p:txBody>
          <a:bodyPr>
            <a:spAutoFit/>
          </a:bodyPr>
          <a:p>
            <a:pPr marR="0" defTabSz="914400">
              <a:buClrTx/>
              <a:buSzTx/>
              <a:buFontTx/>
              <a:buNone/>
              <a:defRPr/>
            </a:pPr>
            <a:r>
              <a:rPr kumimoji="0" lang="zh-CN" altLang="en-US" sz="2400" b="1" kern="1200" cap="none" spc="0" normalizeH="0" baseline="0" noProof="0" dirty="0">
                <a:solidFill>
                  <a:schemeClr val="tx1"/>
                </a:solidFill>
                <a:latin typeface="宋体" panose="02010600030101010101" pitchFamily="2" charset="-122"/>
                <a:ea typeface="+mn-ea"/>
                <a:cs typeface="+mn-cs"/>
              </a:rPr>
              <a:t>起点</a:t>
            </a:r>
            <a:endParaRPr kumimoji="0" lang="zh-CN" altLang="en-US" sz="2400" b="1" kern="1200" cap="none" spc="0" normalizeH="0" baseline="0" noProof="0" dirty="0">
              <a:solidFill>
                <a:schemeClr val="tx1"/>
              </a:solidFill>
              <a:latin typeface="宋体" panose="02010600030101010101" pitchFamily="2" charset="-122"/>
              <a:ea typeface="+mn-ea"/>
              <a:cs typeface="+mn-cs"/>
            </a:endParaRPr>
          </a:p>
        </p:txBody>
      </p:sp>
      <p:sp>
        <p:nvSpPr>
          <p:cNvPr id="29" name="TextBox 28"/>
          <p:cNvSpPr txBox="1"/>
          <p:nvPr>
            <p:custDataLst>
              <p:tags r:id="rId11"/>
            </p:custDataLst>
          </p:nvPr>
        </p:nvSpPr>
        <p:spPr>
          <a:xfrm>
            <a:off x="5606733" y="5197475"/>
            <a:ext cx="5500688" cy="460375"/>
          </a:xfrm>
          <a:prstGeom prst="rect">
            <a:avLst/>
          </a:prstGeom>
          <a:noFill/>
        </p:spPr>
        <p:txBody>
          <a:bodyPr>
            <a:spAutoFit/>
          </a:bodyPr>
          <a:p>
            <a:pPr marR="0" defTabSz="914400">
              <a:buClrTx/>
              <a:buSzTx/>
              <a:buFontTx/>
              <a:buNone/>
              <a:defRPr/>
            </a:pPr>
            <a:r>
              <a:rPr kumimoji="0" lang="zh-CN" altLang="en-US" sz="2400" b="1" kern="1200" cap="none" spc="0" normalizeH="0" baseline="0" noProof="0" dirty="0">
                <a:solidFill>
                  <a:schemeClr val="tx1"/>
                </a:solidFill>
                <a:latin typeface="宋体" panose="02010600030101010101" pitchFamily="2" charset="-122"/>
                <a:ea typeface="+mn-ea"/>
                <a:cs typeface="+mn-cs"/>
              </a:rPr>
              <a:t>疲劳值    </a:t>
            </a:r>
            <a:r>
              <a:rPr kumimoji="0" lang="en-US" altLang="zh-CN" sz="2400" b="1" kern="1200" cap="none" spc="0" normalizeH="0" baseline="0" noProof="0" dirty="0">
                <a:solidFill>
                  <a:schemeClr val="tx1"/>
                </a:solidFill>
                <a:latin typeface="宋体" panose="02010600030101010101" pitchFamily="2" charset="-122"/>
                <a:ea typeface="+mn-ea"/>
                <a:cs typeface="+mn-cs"/>
              </a:rPr>
              <a:t>3    6    9    12   15</a:t>
            </a:r>
            <a:endParaRPr kumimoji="0" lang="en-US" altLang="zh-CN" sz="2400" b="1" kern="1200" cap="none" spc="0" normalizeH="0" baseline="0" noProof="0" dirty="0">
              <a:solidFill>
                <a:schemeClr val="tx1"/>
              </a:solidFill>
              <a:latin typeface="宋体" panose="02010600030101010101" pitchFamily="2" charset="-122"/>
              <a:ea typeface="+mn-ea"/>
              <a:cs typeface="+mn-cs"/>
            </a:endParaRPr>
          </a:p>
        </p:txBody>
      </p:sp>
      <p:sp>
        <p:nvSpPr>
          <p:cNvPr id="30" name="椭圆 29"/>
          <p:cNvSpPr/>
          <p:nvPr>
            <p:custDataLst>
              <p:tags r:id="rId12"/>
            </p:custDataLst>
          </p:nvPr>
        </p:nvSpPr>
        <p:spPr>
          <a:xfrm>
            <a:off x="10188893" y="3996000"/>
            <a:ext cx="432000" cy="432000"/>
          </a:xfrm>
          <a:prstGeom prst="ellipse">
            <a:avLst/>
          </a:prstGeom>
          <a:noFill/>
          <a:ln w="38100" cap="flat" cmpd="sng">
            <a:solidFill>
              <a:srgbClr val="FF0000"/>
            </a:solidFill>
            <a:prstDash val="solid"/>
            <a:headEnd type="none" w="med" len="med"/>
            <a:tailEnd type="none" w="med" len="med"/>
          </a:ln>
        </p:spPr>
        <p:txBody>
          <a:bodyPr/>
          <a:p>
            <a:endParaRPr lang="zh-CN" altLang="en-US" dirty="0">
              <a:latin typeface="Arial" panose="020B0604020202020204" pitchFamily="34" charset="0"/>
              <a:ea typeface="幼圆" panose="02010509060101010101" charset="-122"/>
            </a:endParaRPr>
          </a:p>
        </p:txBody>
      </p:sp>
      <p:sp>
        <p:nvSpPr>
          <p:cNvPr id="2" name="右箭头 1"/>
          <p:cNvSpPr/>
          <p:nvPr/>
        </p:nvSpPr>
        <p:spPr>
          <a:xfrm rot="5400000">
            <a:off x="10188893" y="3507105"/>
            <a:ext cx="428625" cy="428625"/>
          </a:xfrm>
          <a:prstGeom prst="rightArrow">
            <a:avLst>
              <a:gd name="adj1" fmla="val 50000"/>
              <a:gd name="adj2" fmla="val 50000"/>
            </a:avLst>
          </a:prstGeom>
          <a:solidFill>
            <a:schemeClr val="accent1"/>
          </a:solidFill>
          <a:ln w="9525" cap="flat" cmpd="sng">
            <a:solidFill>
              <a:schemeClr val="tx1"/>
            </a:solidFill>
            <a:prstDash val="solid"/>
            <a:round/>
            <a:headEnd type="none" w="med" len="med"/>
            <a:tailEnd type="none" w="med" len="med"/>
          </a:ln>
        </p:spPr>
        <p:txBody>
          <a:bodyPr/>
          <a:p>
            <a:endParaRPr lang="zh-CN" altLang="en-US" dirty="0">
              <a:latin typeface="Arial" panose="020B0604020202020204" pitchFamily="34" charset="0"/>
              <a:ea typeface="幼圆" panose="02010509060101010101" charset="-122"/>
            </a:endParaRPr>
          </a:p>
        </p:txBody>
      </p:sp>
      <p:sp>
        <p:nvSpPr>
          <p:cNvPr id="17" name="椭圆 16"/>
          <p:cNvSpPr/>
          <p:nvPr>
            <p:custDataLst>
              <p:tags r:id="rId13"/>
            </p:custDataLst>
          </p:nvPr>
        </p:nvSpPr>
        <p:spPr>
          <a:xfrm>
            <a:off x="9423401" y="3999230"/>
            <a:ext cx="432000" cy="432000"/>
          </a:xfrm>
          <a:prstGeom prst="ellipse">
            <a:avLst/>
          </a:prstGeom>
          <a:noFill/>
          <a:ln w="38100" cap="flat" cmpd="sng">
            <a:solidFill>
              <a:srgbClr val="FF0000"/>
            </a:solidFill>
            <a:prstDash val="solid"/>
            <a:headEnd type="none" w="med" len="med"/>
            <a:tailEnd type="none" w="med" len="med"/>
          </a:ln>
        </p:spPr>
        <p:txBody>
          <a:bodyPr/>
          <a:p>
            <a:endParaRPr lang="zh-CN" altLang="en-US" dirty="0">
              <a:latin typeface="Arial" panose="020B0604020202020204" pitchFamily="34" charset="0"/>
              <a:ea typeface="幼圆" panose="02010509060101010101" charset="-122"/>
            </a:endParaRPr>
          </a:p>
        </p:txBody>
      </p:sp>
      <p:pic>
        <p:nvPicPr>
          <p:cNvPr id="3" name="Picture 12" descr="A000220150322G43PPIC"/>
          <p:cNvPicPr>
            <a:picLocks noChangeAspect="1"/>
          </p:cNvPicPr>
          <p:nvPr>
            <p:custDataLst>
              <p:tags r:id="rId14"/>
            </p:custDataLst>
          </p:nvPr>
        </p:nvPicPr>
        <p:blipFill>
          <a:blip r:embed="rId15"/>
          <a:stretch>
            <a:fillRect/>
          </a:stretch>
        </p:blipFill>
        <p:spPr>
          <a:xfrm>
            <a:off x="10199370" y="908685"/>
            <a:ext cx="1431925" cy="1521460"/>
          </a:xfrm>
          <a:prstGeom prst="rect">
            <a:avLst/>
          </a:prstGeom>
          <a:noFill/>
          <a:ln w="9525">
            <a:noFill/>
          </a:ln>
        </p:spPr>
      </p:pic>
      <p:sp>
        <p:nvSpPr>
          <p:cNvPr id="4" name="内容占位符 13"/>
          <p:cNvSpPr>
            <a:spLocks noGrp="1"/>
          </p:cNvSpPr>
          <p:nvPr>
            <p:ph idx="4294967295"/>
            <p:custDataLst>
              <p:tags r:id="rId16"/>
            </p:custDataLst>
          </p:nvPr>
        </p:nvSpPr>
        <p:spPr>
          <a:xfrm>
            <a:off x="504000" y="1944000"/>
            <a:ext cx="2929890" cy="2822575"/>
          </a:xfrm>
        </p:spPr>
        <p:txBody>
          <a:bodyPr vert="horz" wrap="square" lIns="91440" tIns="45720" rIns="91440" bIns="45720" rtlCol="0" anchor="t" anchorCtr="0">
            <a:noAutofit/>
          </a:bodyPr>
          <a:p>
            <a:pPr marL="0" lvl="0" algn="l" fontAlgn="auto">
              <a:lnSpc>
                <a:spcPct val="160000"/>
              </a:lnSpc>
              <a:spcBef>
                <a:spcPts val="0"/>
              </a:spcBef>
              <a:spcAft>
                <a:spcPts val="0"/>
              </a:spcAft>
              <a:buSzTx/>
              <a:buNone/>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输入样例1</a:t>
            </a: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a:t>
            </a:r>
            <a:endParaRPr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indent="0" algn="l" fontAlgn="auto">
              <a:lnSpc>
                <a:spcPct val="140000"/>
              </a:lnSpc>
              <a:spcBef>
                <a:spcPts val="0"/>
              </a:spcBef>
              <a:spcAft>
                <a:spcPts val="0"/>
              </a:spcAft>
              <a:buSzTx/>
              <a:buNone/>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5</a:t>
            </a:r>
            <a:endParaRPr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indent="0" algn="l" fontAlgn="auto">
              <a:lnSpc>
                <a:spcPct val="140000"/>
              </a:lnSpc>
              <a:spcBef>
                <a:spcPts val="0"/>
              </a:spcBef>
              <a:spcAft>
                <a:spcPts val="0"/>
              </a:spcAft>
              <a:buSzTx/>
              <a:buNone/>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1 2 3 4 5</a:t>
            </a:r>
            <a:endParaRPr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indent="0" algn="l" fontAlgn="auto">
              <a:lnSpc>
                <a:spcPct val="140000"/>
              </a:lnSpc>
              <a:spcBef>
                <a:spcPts val="0"/>
              </a:spcBef>
              <a:spcAft>
                <a:spcPts val="0"/>
              </a:spcAft>
              <a:buSzTx/>
              <a:buNone/>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1 2 3 4 5</a:t>
            </a:r>
            <a:endParaRPr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5" name="TextBox 4"/>
          <p:cNvSpPr/>
          <p:nvPr>
            <p:custDataLst>
              <p:tags r:id="rId17"/>
            </p:custDataLst>
          </p:nvPr>
        </p:nvSpPr>
        <p:spPr>
          <a:xfrm>
            <a:off x="3285490" y="1944000"/>
            <a:ext cx="2643505" cy="3089275"/>
          </a:xfrm>
          <a:prstGeom prst="rect">
            <a:avLst/>
          </a:prstGeom>
        </p:spPr>
        <p:txBody>
          <a:bodyPr vert="horz" wrap="square" lIns="91440" tIns="45720" rIns="91440" bIns="45720" rtlCol="0" anchor="t" anchorCtr="0">
            <a:noAutofit/>
          </a:bodyPr>
          <a:p>
            <a:pPr lvl="0" indent="-304800" algn="l" defTabSz="1218565" fontAlgn="auto">
              <a:lnSpc>
                <a:spcPct val="160000"/>
              </a:lnSpc>
              <a:spcBef>
                <a:spcPts val="0"/>
              </a:spcBef>
              <a:spcAft>
                <a:spcPts val="0"/>
              </a:spcAft>
              <a:buClr>
                <a:schemeClr val="accent1">
                  <a:lumMod val="75000"/>
                </a:schemeClr>
              </a:buClr>
              <a:buSzTx/>
              <a:buFont typeface="Arial" panose="020B0604020202020204" pitchFamily="34" charset="0"/>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输出样例1</a:t>
            </a: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a:t>
            </a:r>
            <a:endParaRPr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lvl="0" indent="0" algn="l" defTabSz="1218565" fontAlgn="auto">
              <a:lnSpc>
                <a:spcPct val="140000"/>
              </a:lnSpc>
              <a:spcBef>
                <a:spcPts val="0"/>
              </a:spcBef>
              <a:spcAft>
                <a:spcPts val="0"/>
              </a:spcAft>
              <a:buClr>
                <a:schemeClr val="accent1">
                  <a:lumMod val="75000"/>
                </a:schemeClr>
              </a:buClr>
              <a:buSzTx/>
              <a:buFont typeface="Arial" panose="020B0604020202020204" pitchFamily="34" charset="0"/>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15</a:t>
            </a:r>
            <a:endParaRPr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lvl="0" indent="0" algn="l" defTabSz="1218565" fontAlgn="auto">
              <a:lnSpc>
                <a:spcPct val="140000"/>
              </a:lnSpc>
              <a:spcBef>
                <a:spcPts val="0"/>
              </a:spcBef>
              <a:spcAft>
                <a:spcPts val="0"/>
              </a:spcAft>
              <a:buClr>
                <a:schemeClr val="accent1">
                  <a:lumMod val="75000"/>
                </a:schemeClr>
              </a:buClr>
              <a:buSzTx/>
              <a:buFont typeface="Arial" panose="020B0604020202020204" pitchFamily="34" charset="0"/>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19</a:t>
            </a:r>
            <a:endParaRPr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lvl="0" indent="0" algn="l" defTabSz="1218565" fontAlgn="auto">
              <a:lnSpc>
                <a:spcPct val="140000"/>
              </a:lnSpc>
              <a:spcBef>
                <a:spcPts val="0"/>
              </a:spcBef>
              <a:spcAft>
                <a:spcPts val="0"/>
              </a:spcAft>
              <a:buClr>
                <a:schemeClr val="accent1">
                  <a:lumMod val="75000"/>
                </a:schemeClr>
              </a:buClr>
              <a:buSzTx/>
              <a:buFont typeface="Arial" panose="020B0604020202020204" pitchFamily="34" charset="0"/>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22</a:t>
            </a:r>
            <a:endParaRPr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lvl="0" indent="0" algn="l" defTabSz="1218565" fontAlgn="auto">
              <a:lnSpc>
                <a:spcPct val="140000"/>
              </a:lnSpc>
              <a:spcBef>
                <a:spcPts val="0"/>
              </a:spcBef>
              <a:spcAft>
                <a:spcPts val="0"/>
              </a:spcAft>
              <a:buClr>
                <a:schemeClr val="accent1">
                  <a:lumMod val="75000"/>
                </a:schemeClr>
              </a:buClr>
              <a:buSzTx/>
              <a:buFont typeface="Arial" panose="020B0604020202020204" pitchFamily="34" charset="0"/>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24</a:t>
            </a:r>
            <a:endParaRPr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lvl="0" indent="0" algn="l" defTabSz="1218565" fontAlgn="auto">
              <a:lnSpc>
                <a:spcPct val="140000"/>
              </a:lnSpc>
              <a:spcBef>
                <a:spcPts val="0"/>
              </a:spcBef>
              <a:spcAft>
                <a:spcPts val="0"/>
              </a:spcAft>
              <a:buClr>
                <a:schemeClr val="accent1">
                  <a:lumMod val="75000"/>
                </a:schemeClr>
              </a:buClr>
              <a:buSzTx/>
              <a:buFont typeface="Arial" panose="020B0604020202020204" pitchFamily="34" charset="0"/>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25</a:t>
            </a:r>
            <a:endParaRPr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7" name="内容占位符 13"/>
          <p:cNvSpPr>
            <a:spLocks noGrp="1"/>
          </p:cNvSpPr>
          <p:nvPr/>
        </p:nvSpPr>
        <p:spPr>
          <a:xfrm>
            <a:off x="5807075" y="1943735"/>
            <a:ext cx="4526280" cy="1120140"/>
          </a:xfrm>
          <a:prstGeom prst="rect">
            <a:avLst/>
          </a:prstGeom>
        </p:spPr>
        <p:txBody>
          <a:bodyPr vert="horz" wrap="square" lIns="91440" tIns="45720" rIns="91440" bIns="45720" rtlCol="0" anchor="t" anchorCtr="0">
            <a:noAutofit/>
          </a:bodyPr>
          <a:lstStyle>
            <a:lvl1pPr marL="304800" indent="-304800" algn="l" defTabSz="1218565" rtl="0" eaLnBrk="1" latinLnBrk="0" hangingPunct="1">
              <a:lnSpc>
                <a:spcPct val="90000"/>
              </a:lnSpc>
              <a:spcBef>
                <a:spcPts val="1800"/>
              </a:spcBef>
              <a:buClr>
                <a:schemeClr val="accent1">
                  <a:lumMod val="75000"/>
                </a:schemeClr>
              </a:buClr>
              <a:buFont typeface="Arial" panose="020B0604020202020204" pitchFamily="34" charset="0"/>
              <a:buChar char="•"/>
              <a:defRPr sz="2800" kern="1200">
                <a:solidFill>
                  <a:schemeClr val="tx1"/>
                </a:solidFill>
                <a:latin typeface="宋体" panose="02010600030101010101" pitchFamily="2" charset="-122"/>
                <a:ea typeface="宋体" panose="02010600030101010101" pitchFamily="2" charset="-122"/>
                <a:cs typeface="+mn-cs"/>
              </a:defRPr>
            </a:lvl1pPr>
            <a:lvl2pPr marL="755650" indent="-304800" algn="l" defTabSz="1218565" rtl="0" eaLnBrk="1" latinLnBrk="0" hangingPunct="1">
              <a:lnSpc>
                <a:spcPct val="90000"/>
              </a:lnSpc>
              <a:spcBef>
                <a:spcPts val="1200"/>
              </a:spcBef>
              <a:buClr>
                <a:schemeClr val="accent1">
                  <a:lumMod val="75000"/>
                </a:schemeClr>
              </a:buClr>
              <a:buFont typeface="Arial" panose="020B0604020202020204" pitchFamily="34" charset="0"/>
              <a:buChar char="–"/>
              <a:defRPr sz="2400" kern="1200">
                <a:solidFill>
                  <a:schemeClr val="tx1"/>
                </a:solidFill>
                <a:latin typeface="宋体" panose="02010600030101010101" pitchFamily="2" charset="-122"/>
                <a:ea typeface="宋体" panose="02010600030101010101" pitchFamily="2" charset="-122"/>
                <a:cs typeface="+mn-cs"/>
              </a:defRPr>
            </a:lvl2pPr>
            <a:lvl3pPr marL="1206500" indent="-304800" algn="l" defTabSz="1218565" rtl="0" eaLnBrk="1" latinLnBrk="0" hangingPunct="1">
              <a:lnSpc>
                <a:spcPct val="90000"/>
              </a:lnSpc>
              <a:spcBef>
                <a:spcPts val="800"/>
              </a:spcBef>
              <a:buClr>
                <a:schemeClr val="accent1">
                  <a:lumMod val="75000"/>
                </a:schemeClr>
              </a:buClr>
              <a:buFont typeface="Arial" panose="020B0604020202020204" pitchFamily="34" charset="0"/>
              <a:buChar char="•"/>
              <a:defRPr sz="2000" kern="1200">
                <a:solidFill>
                  <a:schemeClr val="tx1"/>
                </a:solidFill>
                <a:latin typeface="宋体" panose="02010600030101010101" pitchFamily="2" charset="-122"/>
                <a:ea typeface="宋体" panose="02010600030101010101" pitchFamily="2" charset="-122"/>
                <a:cs typeface="+mn-cs"/>
              </a:defRPr>
            </a:lvl3pPr>
            <a:lvl4pPr marL="1657985" indent="-304800" algn="l" defTabSz="1218565" rtl="0" eaLnBrk="1" latinLnBrk="0" hangingPunct="1">
              <a:lnSpc>
                <a:spcPct val="90000"/>
              </a:lnSpc>
              <a:spcBef>
                <a:spcPts val="800"/>
              </a:spcBef>
              <a:buClr>
                <a:schemeClr val="accent1">
                  <a:lumMod val="75000"/>
                </a:schemeClr>
              </a:buClr>
              <a:buFont typeface="Arial" panose="020B0604020202020204" pitchFamily="34" charset="0"/>
              <a:buChar char="•"/>
              <a:defRPr sz="2000" kern="1200">
                <a:solidFill>
                  <a:schemeClr val="tx1"/>
                </a:solidFill>
                <a:latin typeface="宋体" panose="02010600030101010101" pitchFamily="2" charset="-122"/>
                <a:ea typeface="宋体" panose="02010600030101010101" pitchFamily="2" charset="-122"/>
                <a:cs typeface="+mn-cs"/>
              </a:defRPr>
            </a:lvl4pPr>
            <a:lvl5pPr marL="2108835" indent="-304800" algn="l" defTabSz="1218565" rtl="0" eaLnBrk="1" latinLnBrk="0" hangingPunct="1">
              <a:lnSpc>
                <a:spcPct val="90000"/>
              </a:lnSpc>
              <a:spcBef>
                <a:spcPts val="800"/>
              </a:spcBef>
              <a:buClr>
                <a:schemeClr val="accent1">
                  <a:lumMod val="75000"/>
                </a:schemeClr>
              </a:buClr>
              <a:buFont typeface="Arial" panose="020B0604020202020204" pitchFamily="34" charset="0"/>
              <a:buChar char="•"/>
              <a:defRPr sz="2000" kern="1200">
                <a:solidFill>
                  <a:schemeClr val="tx1"/>
                </a:solidFill>
                <a:latin typeface="宋体" panose="02010600030101010101" pitchFamily="2" charset="-122"/>
                <a:ea typeface="宋体" panose="02010600030101010101" pitchFamily="2" charset="-122"/>
                <a:cs typeface="+mn-cs"/>
              </a:defRPr>
            </a:lvl5pPr>
            <a:lvl6pPr marL="2559685" indent="-304800" algn="l" defTabSz="1218565" rtl="0" eaLnBrk="1" latinLnBrk="0" hangingPunct="1">
              <a:lnSpc>
                <a:spcPct val="90000"/>
              </a:lnSpc>
              <a:spcBef>
                <a:spcPts val="800"/>
              </a:spcBef>
              <a:buClr>
                <a:schemeClr val="accent1"/>
              </a:buClr>
              <a:buFont typeface="Arial" panose="020B0604020202020204" pitchFamily="34" charset="0"/>
              <a:buChar char="•"/>
              <a:defRPr sz="2000" kern="1200" baseline="0">
                <a:solidFill>
                  <a:schemeClr val="tx1"/>
                </a:solidFill>
                <a:latin typeface="+mn-lt"/>
                <a:ea typeface="+mn-ea"/>
                <a:cs typeface="+mn-cs"/>
              </a:defRPr>
            </a:lvl6pPr>
            <a:lvl7pPr marL="3011170" indent="-304800" algn="l" defTabSz="1218565" rtl="0" eaLnBrk="1" latinLnBrk="0" hangingPunct="1">
              <a:lnSpc>
                <a:spcPct val="90000"/>
              </a:lnSpc>
              <a:spcBef>
                <a:spcPts val="800"/>
              </a:spcBef>
              <a:buClr>
                <a:schemeClr val="accent1"/>
              </a:buClr>
              <a:buFont typeface="Arial" panose="020B0604020202020204" pitchFamily="34" charset="0"/>
              <a:buChar char="•"/>
              <a:defRPr sz="2000" kern="1200" baseline="0">
                <a:solidFill>
                  <a:schemeClr val="tx1"/>
                </a:solidFill>
                <a:latin typeface="+mn-lt"/>
                <a:ea typeface="+mn-ea"/>
                <a:cs typeface="+mn-cs"/>
              </a:defRPr>
            </a:lvl7pPr>
            <a:lvl8pPr marL="3462020" indent="-304800" algn="l" defTabSz="1218565" rtl="0" eaLnBrk="1" latinLnBrk="0" hangingPunct="1">
              <a:lnSpc>
                <a:spcPct val="90000"/>
              </a:lnSpc>
              <a:spcBef>
                <a:spcPts val="800"/>
              </a:spcBef>
              <a:buClr>
                <a:schemeClr val="accent1"/>
              </a:buClr>
              <a:buFont typeface="Arial" panose="020B0604020202020204" pitchFamily="34" charset="0"/>
              <a:buChar char="•"/>
              <a:defRPr sz="2000" kern="1200" baseline="0">
                <a:solidFill>
                  <a:schemeClr val="tx1"/>
                </a:solidFill>
                <a:latin typeface="+mn-lt"/>
                <a:ea typeface="+mn-ea"/>
                <a:cs typeface="+mn-cs"/>
              </a:defRPr>
            </a:lvl8pPr>
            <a:lvl9pPr marL="3912870" indent="-304800" algn="l" defTabSz="1218565" rtl="0" eaLnBrk="1" latinLnBrk="0" hangingPunct="1">
              <a:lnSpc>
                <a:spcPct val="90000"/>
              </a:lnSpc>
              <a:spcBef>
                <a:spcPts val="800"/>
              </a:spcBef>
              <a:buClr>
                <a:schemeClr val="accent1"/>
              </a:buClr>
              <a:buFont typeface="Arial" panose="020B0604020202020204" pitchFamily="34" charset="0"/>
              <a:buChar char="•"/>
              <a:defRPr sz="2000" kern="1200" baseline="0">
                <a:solidFill>
                  <a:schemeClr val="tx1"/>
                </a:solidFill>
                <a:latin typeface="+mn-lt"/>
                <a:ea typeface="+mn-ea"/>
                <a:cs typeface="+mn-cs"/>
              </a:defRPr>
            </a:lvl9pPr>
          </a:lstStyle>
          <a:p>
            <a:pPr marL="0" lvl="0" algn="l" fontAlgn="auto">
              <a:lnSpc>
                <a:spcPct val="160000"/>
              </a:lnSpc>
              <a:spcBef>
                <a:spcPts val="0"/>
              </a:spcBef>
              <a:spcAft>
                <a:spcPts val="0"/>
              </a:spcAft>
              <a:buSzTx/>
              <a:buNone/>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样例分析</a:t>
            </a:r>
            <a:r>
              <a:rPr lang="zh-CN" sz="2200" dirty="0">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zh-CN"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algn="l" fontAlgn="auto">
              <a:lnSpc>
                <a:spcPct val="160000"/>
              </a:lnSpc>
              <a:spcBef>
                <a:spcPts val="0"/>
              </a:spcBef>
              <a:spcAft>
                <a:spcPts val="0"/>
              </a:spcAft>
              <a:buSzTx/>
              <a:buNone/>
            </a:pPr>
            <a:r>
              <a:rPr lang="en-US" altLang="zh-CN" sz="2200" dirty="0">
                <a:latin typeface="微软雅黑" panose="020B0503020204020204" pitchFamily="34" charset="-122"/>
                <a:ea typeface="微软雅黑" panose="020B0503020204020204" pitchFamily="34" charset="-122"/>
                <a:cs typeface="微软雅黑" panose="020B0503020204020204" pitchFamily="34" charset="-122"/>
                <a:sym typeface="+mn-ea"/>
              </a:rPr>
              <a:t>x = 2	</a:t>
            </a:r>
            <a:r>
              <a:rPr lang="zh-CN" altLang="en-US" sz="2200" dirty="0">
                <a:latin typeface="微软雅黑" panose="020B0503020204020204" pitchFamily="34" charset="-122"/>
                <a:ea typeface="微软雅黑" panose="020B0503020204020204" pitchFamily="34" charset="-122"/>
                <a:cs typeface="微软雅黑" panose="020B0503020204020204" pitchFamily="34" charset="-122"/>
                <a:sym typeface="+mn-ea"/>
              </a:rPr>
              <a:t>疲劳值</a:t>
            </a:r>
            <a:r>
              <a:rPr lang="en-US" altLang="zh-CN" sz="2200" dirty="0">
                <a:latin typeface="微软雅黑" panose="020B0503020204020204" pitchFamily="34" charset="-122"/>
                <a:ea typeface="微软雅黑" panose="020B0503020204020204" pitchFamily="34" charset="-122"/>
                <a:cs typeface="微软雅黑" panose="020B0503020204020204" pitchFamily="34" charset="-122"/>
                <a:sym typeface="+mn-ea"/>
              </a:rPr>
              <a:t> = 15 + 4 = 19</a:t>
            </a:r>
            <a:endParaRPr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indent="0" algn="l" fontAlgn="auto">
              <a:lnSpc>
                <a:spcPct val="150000"/>
              </a:lnSpc>
              <a:spcBef>
                <a:spcPts val="300"/>
              </a:spcBef>
              <a:spcAft>
                <a:spcPts val="0"/>
              </a:spcAft>
              <a:buSzTx/>
              <a:buNone/>
            </a:pPr>
            <a:endParaRPr sz="2000"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ldLvl="0" animBg="1"/>
      <p:bldP spid="2"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TextBox 5" hidden="1"/>
          <p:cNvSpPr txBox="1"/>
          <p:nvPr/>
        </p:nvSpPr>
        <p:spPr>
          <a:xfrm>
            <a:off x="3462973" y="1954213"/>
            <a:ext cx="1943100" cy="368300"/>
          </a:xfrm>
          <a:prstGeom prst="rect">
            <a:avLst/>
          </a:prstGeom>
          <a:noFill/>
          <a:ln w="9525">
            <a:noFill/>
          </a:ln>
        </p:spPr>
        <p:txBody>
          <a:bodyPr>
            <a:spAutoFit/>
          </a:bodyPr>
          <a:p>
            <a:pPr eaLnBrk="1" hangingPunct="1"/>
            <a:r>
              <a:rPr lang="zh-CN" altLang="en-US" dirty="0">
                <a:latin typeface="微软雅黑" panose="020B0503020204020204" pitchFamily="34" charset="-122"/>
                <a:ea typeface="微软雅黑" panose="020B0503020204020204" pitchFamily="34" charset="-122"/>
              </a:rPr>
              <a:t>点击添加文本</a:t>
            </a:r>
            <a:endParaRPr lang="zh-CN" altLang="en-US" dirty="0">
              <a:latin typeface="微软雅黑" panose="020B0503020204020204" pitchFamily="34" charset="-122"/>
              <a:ea typeface="微软雅黑" panose="020B0503020204020204" pitchFamily="34" charset="-122"/>
            </a:endParaRPr>
          </a:p>
        </p:txBody>
      </p:sp>
      <p:sp>
        <p:nvSpPr>
          <p:cNvPr id="11267" name="矩形 6" hidden="1"/>
          <p:cNvSpPr/>
          <p:nvPr/>
        </p:nvSpPr>
        <p:spPr>
          <a:xfrm>
            <a:off x="3462973" y="3025775"/>
            <a:ext cx="1471613" cy="645160"/>
          </a:xfrm>
          <a:prstGeom prst="rect">
            <a:avLst/>
          </a:prstGeom>
          <a:noFill/>
          <a:ln w="9525">
            <a:noFill/>
          </a:ln>
        </p:spPr>
        <p:txBody>
          <a:bodyPr>
            <a:spAutoFit/>
          </a:bodyPr>
          <a:p>
            <a:pPr eaLnBrk="1" hangingPunct="1"/>
            <a:r>
              <a:rPr lang="zh-CN" altLang="en-US" dirty="0">
                <a:latin typeface="微软雅黑" panose="020B0503020204020204" pitchFamily="34" charset="-122"/>
                <a:ea typeface="微软雅黑" panose="020B0503020204020204" pitchFamily="34" charset="-122"/>
              </a:rPr>
              <a:t>点击添加文本</a:t>
            </a:r>
            <a:endParaRPr lang="zh-CN" altLang="en-US" dirty="0">
              <a:latin typeface="微软雅黑" panose="020B0503020204020204" pitchFamily="34" charset="-122"/>
              <a:ea typeface="微软雅黑" panose="020B0503020204020204" pitchFamily="34" charset="-122"/>
            </a:endParaRPr>
          </a:p>
        </p:txBody>
      </p:sp>
      <p:sp>
        <p:nvSpPr>
          <p:cNvPr id="11268" name="矩形 7" hidden="1"/>
          <p:cNvSpPr/>
          <p:nvPr/>
        </p:nvSpPr>
        <p:spPr>
          <a:xfrm>
            <a:off x="3534411" y="4240213"/>
            <a:ext cx="1471612" cy="645160"/>
          </a:xfrm>
          <a:prstGeom prst="rect">
            <a:avLst/>
          </a:prstGeom>
          <a:noFill/>
          <a:ln w="9525">
            <a:noFill/>
          </a:ln>
        </p:spPr>
        <p:txBody>
          <a:bodyPr>
            <a:spAutoFit/>
          </a:bodyPr>
          <a:p>
            <a:pPr eaLnBrk="1" hangingPunct="1"/>
            <a:r>
              <a:rPr lang="zh-CN" altLang="en-US" dirty="0">
                <a:latin typeface="微软雅黑" panose="020B0503020204020204" pitchFamily="34" charset="-122"/>
                <a:ea typeface="微软雅黑" panose="020B0503020204020204" pitchFamily="34" charset="-122"/>
              </a:rPr>
              <a:t>点击添加文本</a:t>
            </a:r>
            <a:endParaRPr lang="zh-CN" altLang="en-US" dirty="0">
              <a:latin typeface="微软雅黑" panose="020B0503020204020204" pitchFamily="34" charset="-122"/>
              <a:ea typeface="微软雅黑" panose="020B0503020204020204" pitchFamily="34" charset="-122"/>
            </a:endParaRPr>
          </a:p>
        </p:txBody>
      </p:sp>
      <p:sp>
        <p:nvSpPr>
          <p:cNvPr id="11269" name="矩形 8" hidden="1"/>
          <p:cNvSpPr/>
          <p:nvPr/>
        </p:nvSpPr>
        <p:spPr>
          <a:xfrm>
            <a:off x="3534411" y="5526088"/>
            <a:ext cx="1471612" cy="645160"/>
          </a:xfrm>
          <a:prstGeom prst="rect">
            <a:avLst/>
          </a:prstGeom>
          <a:noFill/>
          <a:ln w="9525">
            <a:noFill/>
          </a:ln>
        </p:spPr>
        <p:txBody>
          <a:bodyPr>
            <a:spAutoFit/>
          </a:bodyPr>
          <a:p>
            <a:pPr eaLnBrk="1" hangingPunct="1"/>
            <a:r>
              <a:rPr lang="zh-CN" altLang="en-US" dirty="0">
                <a:latin typeface="微软雅黑" panose="020B0503020204020204" pitchFamily="34" charset="-122"/>
                <a:ea typeface="微软雅黑" panose="020B0503020204020204" pitchFamily="34" charset="-122"/>
              </a:rPr>
              <a:t>点击添加文本</a:t>
            </a:r>
            <a:endParaRPr lang="zh-CN" altLang="en-US" dirty="0">
              <a:latin typeface="微软雅黑" panose="020B0503020204020204" pitchFamily="34" charset="-122"/>
              <a:ea typeface="微软雅黑" panose="020B0503020204020204" pitchFamily="34" charset="-122"/>
            </a:endParaRPr>
          </a:p>
        </p:txBody>
      </p:sp>
      <p:sp>
        <p:nvSpPr>
          <p:cNvPr id="5122" name="标题 1"/>
          <p:cNvSpPr txBox="1">
            <a:spLocks noGrp="1"/>
          </p:cNvSpPr>
          <p:nvPr>
            <p:custDataLst>
              <p:tags r:id="rId1"/>
            </p:custDataLst>
          </p:nvPr>
        </p:nvSpPr>
        <p:spPr>
          <a:xfrm>
            <a:off x="252000" y="576000"/>
            <a:ext cx="6642100" cy="953135"/>
          </a:xfrm>
          <a:prstGeom prst="rect">
            <a:avLst/>
          </a:prstGeom>
          <a:noFill/>
        </p:spPr>
        <p:txBody>
          <a:bodyPr vert="horz" wrap="square" lIns="91440" tIns="45720" rIns="91440" bIns="45720" rtlCol="0" anchor="t" anchorCtr="0">
            <a:spAutoFit/>
          </a:bodyPr>
          <a:lstStyle>
            <a:lvl1pPr algn="l" defTabSz="1218565" rtl="0" eaLnBrk="1" latinLnBrk="0" hangingPunct="1">
              <a:spcBef>
                <a:spcPct val="0"/>
              </a:spcBef>
              <a:buNone/>
              <a:defRPr sz="3600" kern="1200">
                <a:solidFill>
                  <a:schemeClr val="tx1"/>
                </a:solidFill>
                <a:latin typeface="宋体" panose="02010600030101010101" pitchFamily="2" charset="-122"/>
                <a:ea typeface="宋体" panose="02010600030101010101" pitchFamily="2" charset="-122"/>
                <a:cs typeface="+mj-cs"/>
              </a:defRPr>
            </a:lvl1pPr>
          </a:lstStyle>
          <a:p>
            <a:pPr lvl="0" algn="l" defTabSz="914400">
              <a:lnSpc>
                <a:spcPct val="200000"/>
              </a:lnSpc>
              <a:buClrTx/>
              <a:buSzTx/>
              <a:buFontTx/>
            </a:pPr>
            <a:r>
              <a:rPr lang="zh-CN" b="1" dirty="0" smtClean="0">
                <a:latin typeface="微软雅黑" panose="020B0503020204020204" pitchFamily="34" charset="-122"/>
                <a:ea typeface="微软雅黑" panose="020B0503020204020204" pitchFamily="34" charset="-122"/>
                <a:cs typeface="宋体" panose="02010600030101010101" pitchFamily="2" charset="-122"/>
                <a:sym typeface="+mn-ea"/>
              </a:rPr>
              <a:t>【例</a:t>
            </a:r>
            <a:r>
              <a:rPr lang="zh-CN" b="1" dirty="0" smtClean="0">
                <a:latin typeface="微软雅黑" panose="020B0503020204020204" pitchFamily="34" charset="-122"/>
                <a:ea typeface="微软雅黑" panose="020B0503020204020204" pitchFamily="34" charset="-122"/>
                <a:cs typeface="宋体" panose="02010600030101010101" pitchFamily="2" charset="-122"/>
                <a:sym typeface="+mn-ea"/>
              </a:rPr>
              <a:t>3</a:t>
            </a:r>
            <a:r>
              <a:rPr lang="zh-CN" b="1" dirty="0" smtClean="0">
                <a:latin typeface="微软雅黑" panose="020B0503020204020204" pitchFamily="34" charset="-122"/>
                <a:ea typeface="微软雅黑" panose="020B0503020204020204" pitchFamily="34" charset="-122"/>
                <a:cs typeface="宋体" panose="02010600030101010101" pitchFamily="2" charset="-122"/>
                <a:sym typeface="+mn-ea"/>
              </a:rPr>
              <a:t>】推销员</a:t>
            </a:r>
            <a:endParaRPr lang="zh-CN" b="1" dirty="0" smtClean="0">
              <a:latin typeface="微软雅黑" panose="020B0503020204020204" pitchFamily="34" charset="-122"/>
              <a:ea typeface="微软雅黑" panose="020B0503020204020204" pitchFamily="34" charset="-122"/>
              <a:cs typeface="宋体" panose="02010600030101010101" pitchFamily="2" charset="-122"/>
              <a:sym typeface="+mn-ea"/>
            </a:endParaRPr>
          </a:p>
        </p:txBody>
      </p:sp>
      <p:cxnSp>
        <p:nvCxnSpPr>
          <p:cNvPr id="22533" name="直接箭头连接符 19"/>
          <p:cNvCxnSpPr/>
          <p:nvPr>
            <p:custDataLst>
              <p:tags r:id="rId2"/>
            </p:custDataLst>
          </p:nvPr>
        </p:nvCxnSpPr>
        <p:spPr>
          <a:xfrm>
            <a:off x="6525261" y="4588193"/>
            <a:ext cx="4714875" cy="1587"/>
          </a:xfrm>
          <a:prstGeom prst="straightConnector1">
            <a:avLst/>
          </a:prstGeom>
          <a:ln w="57150" cap="flat" cmpd="sng">
            <a:solidFill>
              <a:schemeClr val="tx1"/>
            </a:solidFill>
            <a:prstDash val="solid"/>
            <a:headEnd type="oval" w="med" len="med"/>
            <a:tailEnd type="triangle" w="med" len="med"/>
          </a:ln>
        </p:spPr>
      </p:cxnSp>
      <p:sp>
        <p:nvSpPr>
          <p:cNvPr id="21" name="TextBox 20"/>
          <p:cNvSpPr txBox="1"/>
          <p:nvPr>
            <p:custDataLst>
              <p:tags r:id="rId3"/>
            </p:custDataLst>
          </p:nvPr>
        </p:nvSpPr>
        <p:spPr>
          <a:xfrm>
            <a:off x="6382385" y="4731068"/>
            <a:ext cx="4786313" cy="460375"/>
          </a:xfrm>
          <a:prstGeom prst="rect">
            <a:avLst/>
          </a:prstGeom>
          <a:noFill/>
        </p:spPr>
        <p:txBody>
          <a:bodyPr>
            <a:spAutoFit/>
          </a:bodyPr>
          <a:p>
            <a:pPr marR="0" defTabSz="914400">
              <a:buClrTx/>
              <a:buSzTx/>
              <a:buFontTx/>
              <a:buNone/>
              <a:defRPr/>
            </a:pPr>
            <a:r>
              <a:rPr kumimoji="0" lang="en-US" altLang="zh-CN" sz="2400" b="1" kern="1200" cap="none" spc="0" normalizeH="0" baseline="0" noProof="0" dirty="0">
                <a:solidFill>
                  <a:schemeClr val="tx1"/>
                </a:solidFill>
                <a:latin typeface="宋体" panose="02010600030101010101" pitchFamily="2" charset="-122"/>
                <a:ea typeface="+mn-ea"/>
                <a:cs typeface="+mn-cs"/>
              </a:rPr>
              <a:t>S</a:t>
            </a:r>
            <a:r>
              <a:rPr kumimoji="0" lang="zh-CN" altLang="en-US" sz="2400" b="1" kern="1200" cap="none" spc="0" normalizeH="0" baseline="0" noProof="0" dirty="0">
                <a:solidFill>
                  <a:schemeClr val="tx1"/>
                </a:solidFill>
                <a:latin typeface="宋体" panose="02010600030101010101" pitchFamily="2" charset="-122"/>
                <a:ea typeface="+mn-ea"/>
                <a:cs typeface="+mn-cs"/>
              </a:rPr>
              <a:t>    </a:t>
            </a:r>
            <a:r>
              <a:rPr kumimoji="0" lang="en-US" altLang="zh-CN" sz="2400" b="1" kern="1200" cap="none" spc="0" normalizeH="0" baseline="0" noProof="0" dirty="0">
                <a:solidFill>
                  <a:schemeClr val="tx1"/>
                </a:solidFill>
                <a:latin typeface="宋体" panose="02010600030101010101" pitchFamily="2" charset="-122"/>
                <a:ea typeface="+mn-ea"/>
                <a:cs typeface="+mn-cs"/>
              </a:rPr>
              <a:t>1    2    3    4    5</a:t>
            </a:r>
            <a:endParaRPr kumimoji="0" lang="en-US" altLang="zh-CN" sz="2400" b="1" kern="1200" cap="none" spc="0" normalizeH="0" baseline="0" noProof="0" dirty="0">
              <a:solidFill>
                <a:schemeClr val="tx1"/>
              </a:solidFill>
              <a:latin typeface="宋体" panose="02010600030101010101" pitchFamily="2" charset="-122"/>
              <a:ea typeface="+mn-ea"/>
              <a:cs typeface="+mn-cs"/>
            </a:endParaRPr>
          </a:p>
        </p:txBody>
      </p:sp>
      <p:sp>
        <p:nvSpPr>
          <p:cNvPr id="22535" name="椭圆 21"/>
          <p:cNvSpPr/>
          <p:nvPr>
            <p:custDataLst>
              <p:tags r:id="rId4"/>
            </p:custDataLst>
          </p:nvPr>
        </p:nvSpPr>
        <p:spPr>
          <a:xfrm>
            <a:off x="7236000" y="4472305"/>
            <a:ext cx="214313" cy="214313"/>
          </a:xfrm>
          <a:prstGeom prst="ellipse">
            <a:avLst/>
          </a:prstGeom>
          <a:solidFill>
            <a:schemeClr val="tx1"/>
          </a:solidFill>
          <a:ln w="9525" cap="flat" cmpd="sng">
            <a:solidFill>
              <a:schemeClr val="tx1"/>
            </a:solidFill>
            <a:prstDash val="solid"/>
            <a:headEnd type="none" w="med" len="med"/>
            <a:tailEnd type="none" w="med" len="med"/>
          </a:ln>
        </p:spPr>
        <p:txBody>
          <a:bodyPr/>
          <a:p>
            <a:endParaRPr lang="zh-CN" altLang="en-US" dirty="0">
              <a:latin typeface="Arial" panose="020B0604020202020204" pitchFamily="34" charset="0"/>
              <a:ea typeface="幼圆" panose="02010509060101010101" charset="-122"/>
            </a:endParaRPr>
          </a:p>
        </p:txBody>
      </p:sp>
      <p:sp>
        <p:nvSpPr>
          <p:cNvPr id="22536" name="椭圆 22"/>
          <p:cNvSpPr/>
          <p:nvPr>
            <p:custDataLst>
              <p:tags r:id="rId5"/>
            </p:custDataLst>
          </p:nvPr>
        </p:nvSpPr>
        <p:spPr>
          <a:xfrm>
            <a:off x="7988936" y="4472305"/>
            <a:ext cx="214312" cy="214313"/>
          </a:xfrm>
          <a:prstGeom prst="ellipse">
            <a:avLst/>
          </a:prstGeom>
          <a:solidFill>
            <a:schemeClr val="tx1"/>
          </a:solidFill>
          <a:ln w="9525" cap="flat" cmpd="sng">
            <a:solidFill>
              <a:schemeClr val="tx1"/>
            </a:solidFill>
            <a:prstDash val="solid"/>
            <a:headEnd type="none" w="med" len="med"/>
            <a:tailEnd type="none" w="med" len="med"/>
          </a:ln>
        </p:spPr>
        <p:txBody>
          <a:bodyPr/>
          <a:p>
            <a:endParaRPr lang="zh-CN" altLang="en-US" dirty="0">
              <a:latin typeface="Arial" panose="020B0604020202020204" pitchFamily="34" charset="0"/>
              <a:ea typeface="幼圆" panose="02010509060101010101" charset="-122"/>
            </a:endParaRPr>
          </a:p>
        </p:txBody>
      </p:sp>
      <p:sp>
        <p:nvSpPr>
          <p:cNvPr id="22537" name="椭圆 23"/>
          <p:cNvSpPr/>
          <p:nvPr>
            <p:custDataLst>
              <p:tags r:id="rId6"/>
            </p:custDataLst>
          </p:nvPr>
        </p:nvSpPr>
        <p:spPr>
          <a:xfrm>
            <a:off x="8739823" y="4472305"/>
            <a:ext cx="214313" cy="214313"/>
          </a:xfrm>
          <a:prstGeom prst="ellipse">
            <a:avLst/>
          </a:prstGeom>
          <a:solidFill>
            <a:schemeClr val="tx1"/>
          </a:solidFill>
          <a:ln w="9525" cap="flat" cmpd="sng">
            <a:solidFill>
              <a:schemeClr val="tx1"/>
            </a:solidFill>
            <a:prstDash val="solid"/>
            <a:headEnd type="none" w="med" len="med"/>
            <a:tailEnd type="none" w="med" len="med"/>
          </a:ln>
        </p:spPr>
        <p:txBody>
          <a:bodyPr/>
          <a:p>
            <a:endParaRPr lang="zh-CN" altLang="en-US" dirty="0">
              <a:latin typeface="Arial" panose="020B0604020202020204" pitchFamily="34" charset="0"/>
              <a:ea typeface="幼圆" panose="02010509060101010101" charset="-122"/>
            </a:endParaRPr>
          </a:p>
        </p:txBody>
      </p:sp>
      <p:sp>
        <p:nvSpPr>
          <p:cNvPr id="22538" name="椭圆 24"/>
          <p:cNvSpPr/>
          <p:nvPr>
            <p:custDataLst>
              <p:tags r:id="rId7"/>
            </p:custDataLst>
          </p:nvPr>
        </p:nvSpPr>
        <p:spPr>
          <a:xfrm>
            <a:off x="9525636" y="4472305"/>
            <a:ext cx="214312" cy="214313"/>
          </a:xfrm>
          <a:prstGeom prst="ellipse">
            <a:avLst/>
          </a:prstGeom>
          <a:solidFill>
            <a:schemeClr val="tx1"/>
          </a:solidFill>
          <a:ln w="9525" cap="flat" cmpd="sng">
            <a:solidFill>
              <a:schemeClr val="tx1"/>
            </a:solidFill>
            <a:prstDash val="solid"/>
            <a:headEnd type="none" w="med" len="med"/>
            <a:tailEnd type="none" w="med" len="med"/>
          </a:ln>
        </p:spPr>
        <p:txBody>
          <a:bodyPr/>
          <a:p>
            <a:endParaRPr lang="zh-CN" altLang="en-US" dirty="0">
              <a:latin typeface="Arial" panose="020B0604020202020204" pitchFamily="34" charset="0"/>
              <a:ea typeface="幼圆" panose="02010509060101010101" charset="-122"/>
            </a:endParaRPr>
          </a:p>
        </p:txBody>
      </p:sp>
      <p:sp>
        <p:nvSpPr>
          <p:cNvPr id="22539" name="椭圆 25"/>
          <p:cNvSpPr/>
          <p:nvPr>
            <p:custDataLst>
              <p:tags r:id="rId8"/>
            </p:custDataLst>
          </p:nvPr>
        </p:nvSpPr>
        <p:spPr>
          <a:xfrm>
            <a:off x="10311448" y="4472305"/>
            <a:ext cx="214313" cy="214313"/>
          </a:xfrm>
          <a:prstGeom prst="ellipse">
            <a:avLst/>
          </a:prstGeom>
          <a:solidFill>
            <a:schemeClr val="tx1"/>
          </a:solidFill>
          <a:ln w="9525" cap="flat" cmpd="sng">
            <a:solidFill>
              <a:schemeClr val="tx1"/>
            </a:solidFill>
            <a:prstDash val="solid"/>
            <a:headEnd type="none" w="med" len="med"/>
            <a:tailEnd type="none" w="med" len="med"/>
          </a:ln>
        </p:spPr>
        <p:txBody>
          <a:bodyPr/>
          <a:p>
            <a:endParaRPr lang="zh-CN" altLang="en-US" dirty="0">
              <a:latin typeface="Arial" panose="020B0604020202020204" pitchFamily="34" charset="0"/>
              <a:ea typeface="幼圆" panose="02010509060101010101" charset="-122"/>
            </a:endParaRPr>
          </a:p>
        </p:txBody>
      </p:sp>
      <p:sp>
        <p:nvSpPr>
          <p:cNvPr id="27" name="TextBox 26"/>
          <p:cNvSpPr txBox="1"/>
          <p:nvPr>
            <p:custDataLst>
              <p:tags r:id="rId9"/>
            </p:custDataLst>
          </p:nvPr>
        </p:nvSpPr>
        <p:spPr>
          <a:xfrm>
            <a:off x="6239511" y="4006215"/>
            <a:ext cx="5000625" cy="460375"/>
          </a:xfrm>
          <a:prstGeom prst="rect">
            <a:avLst/>
          </a:prstGeom>
          <a:noFill/>
        </p:spPr>
        <p:txBody>
          <a:bodyPr>
            <a:spAutoFit/>
          </a:bodyPr>
          <a:p>
            <a:pPr marR="0" defTabSz="914400">
              <a:buClrTx/>
              <a:buSzTx/>
              <a:buFontTx/>
              <a:buNone/>
              <a:defRPr/>
            </a:pPr>
            <a:r>
              <a:rPr kumimoji="0" lang="zh-CN" altLang="en-US" sz="2400" b="1" kern="1200" cap="none" spc="0" normalizeH="0" baseline="0" noProof="0" dirty="0">
                <a:solidFill>
                  <a:schemeClr val="tx1"/>
                </a:solidFill>
                <a:latin typeface="宋体" panose="02010600030101010101" pitchFamily="2" charset="-122"/>
                <a:ea typeface="+mn-ea"/>
                <a:cs typeface="+mn-cs"/>
              </a:rPr>
              <a:t> </a:t>
            </a:r>
            <a:r>
              <a:rPr kumimoji="0" lang="en-US" altLang="zh-CN" sz="2400" b="1" kern="1200" cap="none" spc="0" normalizeH="0" baseline="0" noProof="0" dirty="0">
                <a:solidFill>
                  <a:schemeClr val="tx1"/>
                </a:solidFill>
                <a:latin typeface="宋体" panose="02010600030101010101" pitchFamily="2" charset="-122"/>
                <a:ea typeface="+mn-ea"/>
                <a:cs typeface="+mn-cs"/>
              </a:rPr>
              <a:t>A</a:t>
            </a:r>
            <a:r>
              <a:rPr kumimoji="0" lang="zh-CN" altLang="en-US" sz="2400" b="1" kern="1200" cap="none" spc="0" normalizeH="0" baseline="0" noProof="0" dirty="0">
                <a:solidFill>
                  <a:schemeClr val="tx1"/>
                </a:solidFill>
                <a:latin typeface="宋体" panose="02010600030101010101" pitchFamily="2" charset="-122"/>
                <a:ea typeface="+mn-ea"/>
                <a:cs typeface="+mn-cs"/>
              </a:rPr>
              <a:t>    </a:t>
            </a:r>
            <a:r>
              <a:rPr kumimoji="0" lang="en-US" altLang="zh-CN" sz="2400" b="1" kern="1200" cap="none" spc="0" normalizeH="0" baseline="0" noProof="0" dirty="0">
                <a:solidFill>
                  <a:schemeClr val="tx1"/>
                </a:solidFill>
                <a:latin typeface="宋体" panose="02010600030101010101" pitchFamily="2" charset="-122"/>
                <a:ea typeface="+mn-ea"/>
                <a:cs typeface="+mn-cs"/>
              </a:rPr>
              <a:t>1    2    3    4    5</a:t>
            </a:r>
            <a:endParaRPr kumimoji="0" lang="en-US" altLang="zh-CN" sz="2400" b="1" kern="1200" cap="none" spc="0" normalizeH="0" baseline="0" noProof="0" dirty="0">
              <a:solidFill>
                <a:schemeClr val="tx1"/>
              </a:solidFill>
              <a:latin typeface="宋体" panose="02010600030101010101" pitchFamily="2" charset="-122"/>
              <a:ea typeface="+mn-ea"/>
              <a:cs typeface="+mn-cs"/>
            </a:endParaRPr>
          </a:p>
        </p:txBody>
      </p:sp>
      <p:sp>
        <p:nvSpPr>
          <p:cNvPr id="28" name="TextBox 27"/>
          <p:cNvSpPr txBox="1"/>
          <p:nvPr>
            <p:custDataLst>
              <p:tags r:id="rId10"/>
            </p:custDataLst>
          </p:nvPr>
        </p:nvSpPr>
        <p:spPr>
          <a:xfrm>
            <a:off x="5606733" y="4373880"/>
            <a:ext cx="857250" cy="460375"/>
          </a:xfrm>
          <a:prstGeom prst="rect">
            <a:avLst/>
          </a:prstGeom>
          <a:noFill/>
        </p:spPr>
        <p:txBody>
          <a:bodyPr>
            <a:spAutoFit/>
          </a:bodyPr>
          <a:p>
            <a:pPr marR="0" defTabSz="914400">
              <a:buClrTx/>
              <a:buSzTx/>
              <a:buFontTx/>
              <a:buNone/>
              <a:defRPr/>
            </a:pPr>
            <a:r>
              <a:rPr kumimoji="0" lang="zh-CN" altLang="en-US" sz="2400" b="1" kern="1200" cap="none" spc="0" normalizeH="0" baseline="0" noProof="0" dirty="0">
                <a:solidFill>
                  <a:schemeClr val="tx1"/>
                </a:solidFill>
                <a:latin typeface="宋体" panose="02010600030101010101" pitchFamily="2" charset="-122"/>
                <a:ea typeface="+mn-ea"/>
                <a:cs typeface="+mn-cs"/>
              </a:rPr>
              <a:t>起点</a:t>
            </a:r>
            <a:endParaRPr kumimoji="0" lang="zh-CN" altLang="en-US" sz="2400" b="1" kern="1200" cap="none" spc="0" normalizeH="0" baseline="0" noProof="0" dirty="0">
              <a:solidFill>
                <a:schemeClr val="tx1"/>
              </a:solidFill>
              <a:latin typeface="宋体" panose="02010600030101010101" pitchFamily="2" charset="-122"/>
              <a:ea typeface="+mn-ea"/>
              <a:cs typeface="+mn-cs"/>
            </a:endParaRPr>
          </a:p>
        </p:txBody>
      </p:sp>
      <p:sp>
        <p:nvSpPr>
          <p:cNvPr id="29" name="TextBox 28"/>
          <p:cNvSpPr txBox="1"/>
          <p:nvPr>
            <p:custDataLst>
              <p:tags r:id="rId11"/>
            </p:custDataLst>
          </p:nvPr>
        </p:nvSpPr>
        <p:spPr>
          <a:xfrm>
            <a:off x="5606733" y="5197475"/>
            <a:ext cx="5500688" cy="460375"/>
          </a:xfrm>
          <a:prstGeom prst="rect">
            <a:avLst/>
          </a:prstGeom>
          <a:noFill/>
        </p:spPr>
        <p:txBody>
          <a:bodyPr>
            <a:spAutoFit/>
          </a:bodyPr>
          <a:p>
            <a:pPr marR="0" defTabSz="914400">
              <a:buClrTx/>
              <a:buSzTx/>
              <a:buFontTx/>
              <a:buNone/>
              <a:defRPr/>
            </a:pPr>
            <a:r>
              <a:rPr kumimoji="0" lang="zh-CN" altLang="en-US" sz="2400" b="1" kern="1200" cap="none" spc="0" normalizeH="0" baseline="0" noProof="0" dirty="0">
                <a:solidFill>
                  <a:schemeClr val="tx1"/>
                </a:solidFill>
                <a:latin typeface="宋体" panose="02010600030101010101" pitchFamily="2" charset="-122"/>
                <a:ea typeface="+mn-ea"/>
                <a:cs typeface="+mn-cs"/>
              </a:rPr>
              <a:t>疲劳值    </a:t>
            </a:r>
            <a:r>
              <a:rPr kumimoji="0" lang="en-US" altLang="zh-CN" sz="2400" b="1" kern="1200" cap="none" spc="0" normalizeH="0" baseline="0" noProof="0" dirty="0">
                <a:solidFill>
                  <a:schemeClr val="tx1"/>
                </a:solidFill>
                <a:latin typeface="宋体" panose="02010600030101010101" pitchFamily="2" charset="-122"/>
                <a:ea typeface="+mn-ea"/>
                <a:cs typeface="+mn-cs"/>
              </a:rPr>
              <a:t>3    6    9    12   15</a:t>
            </a:r>
            <a:endParaRPr kumimoji="0" lang="en-US" altLang="zh-CN" sz="2400" b="1" kern="1200" cap="none" spc="0" normalizeH="0" baseline="0" noProof="0" dirty="0">
              <a:solidFill>
                <a:schemeClr val="tx1"/>
              </a:solidFill>
              <a:latin typeface="宋体" panose="02010600030101010101" pitchFamily="2" charset="-122"/>
              <a:ea typeface="+mn-ea"/>
              <a:cs typeface="+mn-cs"/>
            </a:endParaRPr>
          </a:p>
        </p:txBody>
      </p:sp>
      <p:sp>
        <p:nvSpPr>
          <p:cNvPr id="30" name="椭圆 29"/>
          <p:cNvSpPr/>
          <p:nvPr>
            <p:custDataLst>
              <p:tags r:id="rId12"/>
            </p:custDataLst>
          </p:nvPr>
        </p:nvSpPr>
        <p:spPr>
          <a:xfrm>
            <a:off x="10188893" y="3996000"/>
            <a:ext cx="432000" cy="432000"/>
          </a:xfrm>
          <a:prstGeom prst="ellipse">
            <a:avLst/>
          </a:prstGeom>
          <a:noFill/>
          <a:ln w="38100" cap="flat" cmpd="sng">
            <a:solidFill>
              <a:srgbClr val="FF0000"/>
            </a:solidFill>
            <a:prstDash val="solid"/>
            <a:headEnd type="none" w="med" len="med"/>
            <a:tailEnd type="none" w="med" len="med"/>
          </a:ln>
        </p:spPr>
        <p:txBody>
          <a:bodyPr/>
          <a:p>
            <a:endParaRPr lang="zh-CN" altLang="en-US" dirty="0">
              <a:latin typeface="Arial" panose="020B0604020202020204" pitchFamily="34" charset="0"/>
              <a:ea typeface="幼圆" panose="02010509060101010101" charset="-122"/>
            </a:endParaRPr>
          </a:p>
        </p:txBody>
      </p:sp>
      <p:sp>
        <p:nvSpPr>
          <p:cNvPr id="2" name="右箭头 1"/>
          <p:cNvSpPr/>
          <p:nvPr>
            <p:custDataLst>
              <p:tags r:id="rId13"/>
            </p:custDataLst>
          </p:nvPr>
        </p:nvSpPr>
        <p:spPr>
          <a:xfrm rot="5400000">
            <a:off x="10188893" y="3507105"/>
            <a:ext cx="428625" cy="428625"/>
          </a:xfrm>
          <a:prstGeom prst="rightArrow">
            <a:avLst>
              <a:gd name="adj1" fmla="val 50000"/>
              <a:gd name="adj2" fmla="val 50000"/>
            </a:avLst>
          </a:prstGeom>
          <a:solidFill>
            <a:schemeClr val="accent1"/>
          </a:solidFill>
          <a:ln w="9525" cap="flat" cmpd="sng">
            <a:solidFill>
              <a:schemeClr val="tx1"/>
            </a:solidFill>
            <a:prstDash val="solid"/>
            <a:round/>
            <a:headEnd type="none" w="med" len="med"/>
            <a:tailEnd type="none" w="med" len="med"/>
          </a:ln>
        </p:spPr>
        <p:txBody>
          <a:bodyPr/>
          <a:p>
            <a:endParaRPr lang="zh-CN" altLang="en-US" dirty="0">
              <a:latin typeface="Arial" panose="020B0604020202020204" pitchFamily="34" charset="0"/>
              <a:ea typeface="幼圆" panose="02010509060101010101" charset="-122"/>
            </a:endParaRPr>
          </a:p>
        </p:txBody>
      </p:sp>
      <p:sp>
        <p:nvSpPr>
          <p:cNvPr id="17" name="椭圆 16"/>
          <p:cNvSpPr/>
          <p:nvPr>
            <p:custDataLst>
              <p:tags r:id="rId14"/>
            </p:custDataLst>
          </p:nvPr>
        </p:nvSpPr>
        <p:spPr>
          <a:xfrm>
            <a:off x="9423401" y="3996000"/>
            <a:ext cx="432000" cy="432000"/>
          </a:xfrm>
          <a:prstGeom prst="ellipse">
            <a:avLst/>
          </a:prstGeom>
          <a:noFill/>
          <a:ln w="38100" cap="flat" cmpd="sng">
            <a:solidFill>
              <a:srgbClr val="FF0000"/>
            </a:solidFill>
            <a:prstDash val="solid"/>
            <a:headEnd type="none" w="med" len="med"/>
            <a:tailEnd type="none" w="med" len="med"/>
          </a:ln>
        </p:spPr>
        <p:txBody>
          <a:bodyPr/>
          <a:p>
            <a:endParaRPr lang="zh-CN" altLang="en-US" dirty="0">
              <a:latin typeface="Arial" panose="020B0604020202020204" pitchFamily="34" charset="0"/>
              <a:ea typeface="幼圆" panose="02010509060101010101" charset="-122"/>
            </a:endParaRPr>
          </a:p>
        </p:txBody>
      </p:sp>
      <p:sp>
        <p:nvSpPr>
          <p:cNvPr id="3" name="椭圆 2"/>
          <p:cNvSpPr/>
          <p:nvPr>
            <p:custDataLst>
              <p:tags r:id="rId15"/>
            </p:custDataLst>
          </p:nvPr>
        </p:nvSpPr>
        <p:spPr>
          <a:xfrm>
            <a:off x="8648701" y="3996000"/>
            <a:ext cx="432000" cy="432000"/>
          </a:xfrm>
          <a:prstGeom prst="ellipse">
            <a:avLst/>
          </a:prstGeom>
          <a:noFill/>
          <a:ln w="38100" cap="flat" cmpd="sng">
            <a:solidFill>
              <a:srgbClr val="FF0000"/>
            </a:solidFill>
            <a:prstDash val="solid"/>
            <a:headEnd type="none" w="med" len="med"/>
            <a:tailEnd type="none" w="med" len="med"/>
          </a:ln>
        </p:spPr>
        <p:txBody>
          <a:bodyPr/>
          <a:p>
            <a:endParaRPr lang="zh-CN" altLang="en-US" dirty="0">
              <a:latin typeface="Arial" panose="020B0604020202020204" pitchFamily="34" charset="0"/>
              <a:ea typeface="幼圆" panose="02010509060101010101" charset="-122"/>
            </a:endParaRPr>
          </a:p>
        </p:txBody>
      </p:sp>
      <p:pic>
        <p:nvPicPr>
          <p:cNvPr id="4" name="Picture 12" descr="A000220150322G43PPIC"/>
          <p:cNvPicPr>
            <a:picLocks noChangeAspect="1"/>
          </p:cNvPicPr>
          <p:nvPr>
            <p:custDataLst>
              <p:tags r:id="rId16"/>
            </p:custDataLst>
          </p:nvPr>
        </p:nvPicPr>
        <p:blipFill>
          <a:blip r:embed="rId17"/>
          <a:stretch>
            <a:fillRect/>
          </a:stretch>
        </p:blipFill>
        <p:spPr>
          <a:xfrm>
            <a:off x="10199370" y="908685"/>
            <a:ext cx="1431925" cy="1521460"/>
          </a:xfrm>
          <a:prstGeom prst="rect">
            <a:avLst/>
          </a:prstGeom>
          <a:noFill/>
          <a:ln w="9525">
            <a:noFill/>
          </a:ln>
        </p:spPr>
      </p:pic>
      <p:sp>
        <p:nvSpPr>
          <p:cNvPr id="5" name="内容占位符 13"/>
          <p:cNvSpPr>
            <a:spLocks noGrp="1"/>
          </p:cNvSpPr>
          <p:nvPr>
            <p:ph idx="4294967295"/>
            <p:custDataLst>
              <p:tags r:id="rId18"/>
            </p:custDataLst>
          </p:nvPr>
        </p:nvSpPr>
        <p:spPr>
          <a:xfrm>
            <a:off x="504000" y="1944000"/>
            <a:ext cx="2929890" cy="2822575"/>
          </a:xfrm>
        </p:spPr>
        <p:txBody>
          <a:bodyPr vert="horz" wrap="square" lIns="91440" tIns="45720" rIns="91440" bIns="45720" rtlCol="0" anchor="t" anchorCtr="0">
            <a:noAutofit/>
          </a:bodyPr>
          <a:p>
            <a:pPr marL="0" lvl="0" algn="l" fontAlgn="auto">
              <a:lnSpc>
                <a:spcPct val="160000"/>
              </a:lnSpc>
              <a:spcBef>
                <a:spcPts val="0"/>
              </a:spcBef>
              <a:spcAft>
                <a:spcPts val="0"/>
              </a:spcAft>
              <a:buSzTx/>
              <a:buNone/>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输入样例1</a:t>
            </a: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a:t>
            </a:r>
            <a:endParaRPr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indent="0" algn="l" fontAlgn="auto">
              <a:lnSpc>
                <a:spcPct val="140000"/>
              </a:lnSpc>
              <a:spcBef>
                <a:spcPts val="0"/>
              </a:spcBef>
              <a:spcAft>
                <a:spcPts val="0"/>
              </a:spcAft>
              <a:buSzTx/>
              <a:buNone/>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5</a:t>
            </a:r>
            <a:endParaRPr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indent="0" algn="l" fontAlgn="auto">
              <a:lnSpc>
                <a:spcPct val="140000"/>
              </a:lnSpc>
              <a:spcBef>
                <a:spcPts val="0"/>
              </a:spcBef>
              <a:spcAft>
                <a:spcPts val="0"/>
              </a:spcAft>
              <a:buSzTx/>
              <a:buNone/>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1 2 3 4 5</a:t>
            </a:r>
            <a:endParaRPr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indent="0" algn="l" fontAlgn="auto">
              <a:lnSpc>
                <a:spcPct val="140000"/>
              </a:lnSpc>
              <a:spcBef>
                <a:spcPts val="0"/>
              </a:spcBef>
              <a:spcAft>
                <a:spcPts val="0"/>
              </a:spcAft>
              <a:buSzTx/>
              <a:buNone/>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1 2 3 4 5</a:t>
            </a:r>
            <a:endParaRPr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7" name="TextBox 4"/>
          <p:cNvSpPr/>
          <p:nvPr>
            <p:custDataLst>
              <p:tags r:id="rId19"/>
            </p:custDataLst>
          </p:nvPr>
        </p:nvSpPr>
        <p:spPr>
          <a:xfrm>
            <a:off x="3285490" y="1944000"/>
            <a:ext cx="2643505" cy="3089275"/>
          </a:xfrm>
          <a:prstGeom prst="rect">
            <a:avLst/>
          </a:prstGeom>
        </p:spPr>
        <p:txBody>
          <a:bodyPr vert="horz" wrap="square" lIns="91440" tIns="45720" rIns="91440" bIns="45720" rtlCol="0" anchor="t" anchorCtr="0">
            <a:noAutofit/>
          </a:bodyPr>
          <a:lstStyle/>
          <a:p>
            <a:pPr lvl="0" indent="-304800" algn="l" defTabSz="1218565" fontAlgn="auto">
              <a:lnSpc>
                <a:spcPct val="160000"/>
              </a:lnSpc>
              <a:spcBef>
                <a:spcPts val="0"/>
              </a:spcBef>
              <a:spcAft>
                <a:spcPts val="0"/>
              </a:spcAft>
              <a:buClr>
                <a:schemeClr val="accent1">
                  <a:lumMod val="75000"/>
                </a:schemeClr>
              </a:buClr>
              <a:buSzTx/>
              <a:buFont typeface="Arial" panose="020B0604020202020204" pitchFamily="34" charset="0"/>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输出样例1</a:t>
            </a: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a:t>
            </a:r>
            <a:endParaRPr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lvl="0" indent="0" algn="l" defTabSz="1218565" fontAlgn="auto">
              <a:lnSpc>
                <a:spcPct val="140000"/>
              </a:lnSpc>
              <a:spcBef>
                <a:spcPts val="0"/>
              </a:spcBef>
              <a:spcAft>
                <a:spcPts val="0"/>
              </a:spcAft>
              <a:buClr>
                <a:schemeClr val="accent1">
                  <a:lumMod val="75000"/>
                </a:schemeClr>
              </a:buClr>
              <a:buSzTx/>
              <a:buFont typeface="Arial" panose="020B0604020202020204" pitchFamily="34" charset="0"/>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15</a:t>
            </a:r>
            <a:endParaRPr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lvl="0" indent="0" algn="l" defTabSz="1218565" fontAlgn="auto">
              <a:lnSpc>
                <a:spcPct val="140000"/>
              </a:lnSpc>
              <a:spcBef>
                <a:spcPts val="0"/>
              </a:spcBef>
              <a:spcAft>
                <a:spcPts val="0"/>
              </a:spcAft>
              <a:buClr>
                <a:schemeClr val="accent1">
                  <a:lumMod val="75000"/>
                </a:schemeClr>
              </a:buClr>
              <a:buSzTx/>
              <a:buFont typeface="Arial" panose="020B0604020202020204" pitchFamily="34" charset="0"/>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19</a:t>
            </a:r>
            <a:endParaRPr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lvl="0" indent="0" algn="l" defTabSz="1218565" fontAlgn="auto">
              <a:lnSpc>
                <a:spcPct val="140000"/>
              </a:lnSpc>
              <a:spcBef>
                <a:spcPts val="0"/>
              </a:spcBef>
              <a:spcAft>
                <a:spcPts val="0"/>
              </a:spcAft>
              <a:buClr>
                <a:schemeClr val="accent1">
                  <a:lumMod val="75000"/>
                </a:schemeClr>
              </a:buClr>
              <a:buSzTx/>
              <a:buFont typeface="Arial" panose="020B0604020202020204" pitchFamily="34" charset="0"/>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22</a:t>
            </a:r>
            <a:endParaRPr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lvl="0" indent="0" algn="l" defTabSz="1218565" fontAlgn="auto">
              <a:lnSpc>
                <a:spcPct val="140000"/>
              </a:lnSpc>
              <a:spcBef>
                <a:spcPts val="0"/>
              </a:spcBef>
              <a:spcAft>
                <a:spcPts val="0"/>
              </a:spcAft>
              <a:buClr>
                <a:schemeClr val="accent1">
                  <a:lumMod val="75000"/>
                </a:schemeClr>
              </a:buClr>
              <a:buSzTx/>
              <a:buFont typeface="Arial" panose="020B0604020202020204" pitchFamily="34" charset="0"/>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24</a:t>
            </a:r>
            <a:endParaRPr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lvl="0" indent="0" algn="l" defTabSz="1218565" fontAlgn="auto">
              <a:lnSpc>
                <a:spcPct val="140000"/>
              </a:lnSpc>
              <a:spcBef>
                <a:spcPts val="0"/>
              </a:spcBef>
              <a:spcAft>
                <a:spcPts val="0"/>
              </a:spcAft>
              <a:buClr>
                <a:schemeClr val="accent1">
                  <a:lumMod val="75000"/>
                </a:schemeClr>
              </a:buClr>
              <a:buSzTx/>
              <a:buFont typeface="Arial" panose="020B0604020202020204" pitchFamily="34" charset="0"/>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25</a:t>
            </a:r>
            <a:endParaRPr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8" name="内容占位符 13"/>
          <p:cNvSpPr>
            <a:spLocks noGrp="1"/>
          </p:cNvSpPr>
          <p:nvPr/>
        </p:nvSpPr>
        <p:spPr>
          <a:xfrm>
            <a:off x="5807075" y="1943735"/>
            <a:ext cx="4526280" cy="1120140"/>
          </a:xfrm>
          <a:prstGeom prst="rect">
            <a:avLst/>
          </a:prstGeom>
        </p:spPr>
        <p:txBody>
          <a:bodyPr vert="horz" wrap="square" lIns="91440" tIns="45720" rIns="91440" bIns="45720" rtlCol="0" anchor="t" anchorCtr="0">
            <a:noAutofit/>
          </a:bodyPr>
          <a:lstStyle>
            <a:lvl1pPr marL="304800" indent="-304800" algn="l" defTabSz="1218565" rtl="0" eaLnBrk="1" latinLnBrk="0" hangingPunct="1">
              <a:lnSpc>
                <a:spcPct val="90000"/>
              </a:lnSpc>
              <a:spcBef>
                <a:spcPts val="1800"/>
              </a:spcBef>
              <a:buClr>
                <a:schemeClr val="accent1">
                  <a:lumMod val="75000"/>
                </a:schemeClr>
              </a:buClr>
              <a:buFont typeface="Arial" panose="020B0604020202020204" pitchFamily="34" charset="0"/>
              <a:buChar char="•"/>
              <a:defRPr sz="2800" kern="1200">
                <a:solidFill>
                  <a:schemeClr val="tx1"/>
                </a:solidFill>
                <a:latin typeface="宋体" panose="02010600030101010101" pitchFamily="2" charset="-122"/>
                <a:ea typeface="宋体" panose="02010600030101010101" pitchFamily="2" charset="-122"/>
                <a:cs typeface="+mn-cs"/>
              </a:defRPr>
            </a:lvl1pPr>
            <a:lvl2pPr marL="755650" indent="-304800" algn="l" defTabSz="1218565" rtl="0" eaLnBrk="1" latinLnBrk="0" hangingPunct="1">
              <a:lnSpc>
                <a:spcPct val="90000"/>
              </a:lnSpc>
              <a:spcBef>
                <a:spcPts val="1200"/>
              </a:spcBef>
              <a:buClr>
                <a:schemeClr val="accent1">
                  <a:lumMod val="75000"/>
                </a:schemeClr>
              </a:buClr>
              <a:buFont typeface="Arial" panose="020B0604020202020204" pitchFamily="34" charset="0"/>
              <a:buChar char="–"/>
              <a:defRPr sz="2400" kern="1200">
                <a:solidFill>
                  <a:schemeClr val="tx1"/>
                </a:solidFill>
                <a:latin typeface="宋体" panose="02010600030101010101" pitchFamily="2" charset="-122"/>
                <a:ea typeface="宋体" panose="02010600030101010101" pitchFamily="2" charset="-122"/>
                <a:cs typeface="+mn-cs"/>
              </a:defRPr>
            </a:lvl2pPr>
            <a:lvl3pPr marL="1206500" indent="-304800" algn="l" defTabSz="1218565" rtl="0" eaLnBrk="1" latinLnBrk="0" hangingPunct="1">
              <a:lnSpc>
                <a:spcPct val="90000"/>
              </a:lnSpc>
              <a:spcBef>
                <a:spcPts val="800"/>
              </a:spcBef>
              <a:buClr>
                <a:schemeClr val="accent1">
                  <a:lumMod val="75000"/>
                </a:schemeClr>
              </a:buClr>
              <a:buFont typeface="Arial" panose="020B0604020202020204" pitchFamily="34" charset="0"/>
              <a:buChar char="•"/>
              <a:defRPr sz="2000" kern="1200">
                <a:solidFill>
                  <a:schemeClr val="tx1"/>
                </a:solidFill>
                <a:latin typeface="宋体" panose="02010600030101010101" pitchFamily="2" charset="-122"/>
                <a:ea typeface="宋体" panose="02010600030101010101" pitchFamily="2" charset="-122"/>
                <a:cs typeface="+mn-cs"/>
              </a:defRPr>
            </a:lvl3pPr>
            <a:lvl4pPr marL="1657985" indent="-304800" algn="l" defTabSz="1218565" rtl="0" eaLnBrk="1" latinLnBrk="0" hangingPunct="1">
              <a:lnSpc>
                <a:spcPct val="90000"/>
              </a:lnSpc>
              <a:spcBef>
                <a:spcPts val="800"/>
              </a:spcBef>
              <a:buClr>
                <a:schemeClr val="accent1">
                  <a:lumMod val="75000"/>
                </a:schemeClr>
              </a:buClr>
              <a:buFont typeface="Arial" panose="020B0604020202020204" pitchFamily="34" charset="0"/>
              <a:buChar char="•"/>
              <a:defRPr sz="2000" kern="1200">
                <a:solidFill>
                  <a:schemeClr val="tx1"/>
                </a:solidFill>
                <a:latin typeface="宋体" panose="02010600030101010101" pitchFamily="2" charset="-122"/>
                <a:ea typeface="宋体" panose="02010600030101010101" pitchFamily="2" charset="-122"/>
                <a:cs typeface="+mn-cs"/>
              </a:defRPr>
            </a:lvl4pPr>
            <a:lvl5pPr marL="2108835" indent="-304800" algn="l" defTabSz="1218565" rtl="0" eaLnBrk="1" latinLnBrk="0" hangingPunct="1">
              <a:lnSpc>
                <a:spcPct val="90000"/>
              </a:lnSpc>
              <a:spcBef>
                <a:spcPts val="800"/>
              </a:spcBef>
              <a:buClr>
                <a:schemeClr val="accent1">
                  <a:lumMod val="75000"/>
                </a:schemeClr>
              </a:buClr>
              <a:buFont typeface="Arial" panose="020B0604020202020204" pitchFamily="34" charset="0"/>
              <a:buChar char="•"/>
              <a:defRPr sz="2000" kern="1200">
                <a:solidFill>
                  <a:schemeClr val="tx1"/>
                </a:solidFill>
                <a:latin typeface="宋体" panose="02010600030101010101" pitchFamily="2" charset="-122"/>
                <a:ea typeface="宋体" panose="02010600030101010101" pitchFamily="2" charset="-122"/>
                <a:cs typeface="+mn-cs"/>
              </a:defRPr>
            </a:lvl5pPr>
            <a:lvl6pPr marL="2559685" indent="-304800" algn="l" defTabSz="1218565" rtl="0" eaLnBrk="1" latinLnBrk="0" hangingPunct="1">
              <a:lnSpc>
                <a:spcPct val="90000"/>
              </a:lnSpc>
              <a:spcBef>
                <a:spcPts val="800"/>
              </a:spcBef>
              <a:buClr>
                <a:schemeClr val="accent1"/>
              </a:buClr>
              <a:buFont typeface="Arial" panose="020B0604020202020204" pitchFamily="34" charset="0"/>
              <a:buChar char="•"/>
              <a:defRPr sz="2000" kern="1200" baseline="0">
                <a:solidFill>
                  <a:schemeClr val="tx1"/>
                </a:solidFill>
                <a:latin typeface="+mn-lt"/>
                <a:ea typeface="+mn-ea"/>
                <a:cs typeface="+mn-cs"/>
              </a:defRPr>
            </a:lvl6pPr>
            <a:lvl7pPr marL="3011170" indent="-304800" algn="l" defTabSz="1218565" rtl="0" eaLnBrk="1" latinLnBrk="0" hangingPunct="1">
              <a:lnSpc>
                <a:spcPct val="90000"/>
              </a:lnSpc>
              <a:spcBef>
                <a:spcPts val="800"/>
              </a:spcBef>
              <a:buClr>
                <a:schemeClr val="accent1"/>
              </a:buClr>
              <a:buFont typeface="Arial" panose="020B0604020202020204" pitchFamily="34" charset="0"/>
              <a:buChar char="•"/>
              <a:defRPr sz="2000" kern="1200" baseline="0">
                <a:solidFill>
                  <a:schemeClr val="tx1"/>
                </a:solidFill>
                <a:latin typeface="+mn-lt"/>
                <a:ea typeface="+mn-ea"/>
                <a:cs typeface="+mn-cs"/>
              </a:defRPr>
            </a:lvl7pPr>
            <a:lvl8pPr marL="3462020" indent="-304800" algn="l" defTabSz="1218565" rtl="0" eaLnBrk="1" latinLnBrk="0" hangingPunct="1">
              <a:lnSpc>
                <a:spcPct val="90000"/>
              </a:lnSpc>
              <a:spcBef>
                <a:spcPts val="800"/>
              </a:spcBef>
              <a:buClr>
                <a:schemeClr val="accent1"/>
              </a:buClr>
              <a:buFont typeface="Arial" panose="020B0604020202020204" pitchFamily="34" charset="0"/>
              <a:buChar char="•"/>
              <a:defRPr sz="2000" kern="1200" baseline="0">
                <a:solidFill>
                  <a:schemeClr val="tx1"/>
                </a:solidFill>
                <a:latin typeface="+mn-lt"/>
                <a:ea typeface="+mn-ea"/>
                <a:cs typeface="+mn-cs"/>
              </a:defRPr>
            </a:lvl8pPr>
            <a:lvl9pPr marL="3912870" indent="-304800" algn="l" defTabSz="1218565" rtl="0" eaLnBrk="1" latinLnBrk="0" hangingPunct="1">
              <a:lnSpc>
                <a:spcPct val="90000"/>
              </a:lnSpc>
              <a:spcBef>
                <a:spcPts val="800"/>
              </a:spcBef>
              <a:buClr>
                <a:schemeClr val="accent1"/>
              </a:buClr>
              <a:buFont typeface="Arial" panose="020B0604020202020204" pitchFamily="34" charset="0"/>
              <a:buChar char="•"/>
              <a:defRPr sz="2000" kern="1200" baseline="0">
                <a:solidFill>
                  <a:schemeClr val="tx1"/>
                </a:solidFill>
                <a:latin typeface="+mn-lt"/>
                <a:ea typeface="+mn-ea"/>
                <a:cs typeface="+mn-cs"/>
              </a:defRPr>
            </a:lvl9pPr>
          </a:lstStyle>
          <a:p>
            <a:pPr marL="0" lvl="0" algn="l" fontAlgn="auto">
              <a:lnSpc>
                <a:spcPct val="160000"/>
              </a:lnSpc>
              <a:spcBef>
                <a:spcPts val="0"/>
              </a:spcBef>
              <a:spcAft>
                <a:spcPts val="0"/>
              </a:spcAft>
              <a:buSzTx/>
              <a:buNone/>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样例分析</a:t>
            </a:r>
            <a:r>
              <a:rPr lang="zh-CN" sz="2200" dirty="0">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zh-CN"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algn="l" fontAlgn="auto">
              <a:lnSpc>
                <a:spcPct val="160000"/>
              </a:lnSpc>
              <a:spcBef>
                <a:spcPts val="0"/>
              </a:spcBef>
              <a:spcAft>
                <a:spcPts val="0"/>
              </a:spcAft>
              <a:buSzTx/>
              <a:buNone/>
            </a:pPr>
            <a:r>
              <a:rPr lang="en-US" altLang="zh-CN" sz="2200" dirty="0">
                <a:latin typeface="微软雅黑" panose="020B0503020204020204" pitchFamily="34" charset="-122"/>
                <a:ea typeface="微软雅黑" panose="020B0503020204020204" pitchFamily="34" charset="-122"/>
                <a:cs typeface="微软雅黑" panose="020B0503020204020204" pitchFamily="34" charset="-122"/>
                <a:sym typeface="+mn-ea"/>
              </a:rPr>
              <a:t>x = 3	</a:t>
            </a:r>
            <a:r>
              <a:rPr lang="zh-CN" altLang="en-US" sz="2200" dirty="0">
                <a:latin typeface="微软雅黑" panose="020B0503020204020204" pitchFamily="34" charset="-122"/>
                <a:ea typeface="微软雅黑" panose="020B0503020204020204" pitchFamily="34" charset="-122"/>
                <a:cs typeface="微软雅黑" panose="020B0503020204020204" pitchFamily="34" charset="-122"/>
                <a:sym typeface="+mn-ea"/>
              </a:rPr>
              <a:t>疲劳值</a:t>
            </a:r>
            <a:r>
              <a:rPr lang="en-US" altLang="zh-CN" sz="2200" dirty="0">
                <a:latin typeface="微软雅黑" panose="020B0503020204020204" pitchFamily="34" charset="-122"/>
                <a:ea typeface="微软雅黑" panose="020B0503020204020204" pitchFamily="34" charset="-122"/>
                <a:cs typeface="微软雅黑" panose="020B0503020204020204" pitchFamily="34" charset="-122"/>
                <a:sym typeface="+mn-ea"/>
              </a:rPr>
              <a:t> = 19 + 3 = 22</a:t>
            </a:r>
            <a:endParaRPr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indent="0" algn="l" fontAlgn="auto">
              <a:lnSpc>
                <a:spcPct val="150000"/>
              </a:lnSpc>
              <a:spcBef>
                <a:spcPts val="300"/>
              </a:spcBef>
              <a:spcAft>
                <a:spcPts val="0"/>
              </a:spcAft>
              <a:buSzTx/>
              <a:buNone/>
            </a:pPr>
            <a:endParaRPr sz="2000"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TextBox 5" hidden="1"/>
          <p:cNvSpPr txBox="1"/>
          <p:nvPr/>
        </p:nvSpPr>
        <p:spPr>
          <a:xfrm>
            <a:off x="3462973" y="1954213"/>
            <a:ext cx="1943100" cy="368300"/>
          </a:xfrm>
          <a:prstGeom prst="rect">
            <a:avLst/>
          </a:prstGeom>
          <a:noFill/>
          <a:ln w="9525">
            <a:noFill/>
          </a:ln>
        </p:spPr>
        <p:txBody>
          <a:bodyPr>
            <a:spAutoFit/>
          </a:bodyPr>
          <a:p>
            <a:pPr eaLnBrk="1" hangingPunct="1"/>
            <a:r>
              <a:rPr lang="zh-CN" altLang="en-US" dirty="0">
                <a:latin typeface="微软雅黑" panose="020B0503020204020204" pitchFamily="34" charset="-122"/>
                <a:ea typeface="微软雅黑" panose="020B0503020204020204" pitchFamily="34" charset="-122"/>
              </a:rPr>
              <a:t>点击添加文本</a:t>
            </a:r>
            <a:endParaRPr lang="zh-CN" altLang="en-US" dirty="0">
              <a:latin typeface="微软雅黑" panose="020B0503020204020204" pitchFamily="34" charset="-122"/>
              <a:ea typeface="微软雅黑" panose="020B0503020204020204" pitchFamily="34" charset="-122"/>
            </a:endParaRPr>
          </a:p>
        </p:txBody>
      </p:sp>
      <p:sp>
        <p:nvSpPr>
          <p:cNvPr id="11267" name="矩形 6" hidden="1"/>
          <p:cNvSpPr/>
          <p:nvPr/>
        </p:nvSpPr>
        <p:spPr>
          <a:xfrm>
            <a:off x="3462973" y="3025775"/>
            <a:ext cx="1471613" cy="645160"/>
          </a:xfrm>
          <a:prstGeom prst="rect">
            <a:avLst/>
          </a:prstGeom>
          <a:noFill/>
          <a:ln w="9525">
            <a:noFill/>
          </a:ln>
        </p:spPr>
        <p:txBody>
          <a:bodyPr>
            <a:spAutoFit/>
          </a:bodyPr>
          <a:p>
            <a:pPr eaLnBrk="1" hangingPunct="1"/>
            <a:r>
              <a:rPr lang="zh-CN" altLang="en-US" dirty="0">
                <a:latin typeface="微软雅黑" panose="020B0503020204020204" pitchFamily="34" charset="-122"/>
                <a:ea typeface="微软雅黑" panose="020B0503020204020204" pitchFamily="34" charset="-122"/>
              </a:rPr>
              <a:t>点击添加文本</a:t>
            </a:r>
            <a:endParaRPr lang="zh-CN" altLang="en-US" dirty="0">
              <a:latin typeface="微软雅黑" panose="020B0503020204020204" pitchFamily="34" charset="-122"/>
              <a:ea typeface="微软雅黑" panose="020B0503020204020204" pitchFamily="34" charset="-122"/>
            </a:endParaRPr>
          </a:p>
        </p:txBody>
      </p:sp>
      <p:sp>
        <p:nvSpPr>
          <p:cNvPr id="11268" name="矩形 7" hidden="1"/>
          <p:cNvSpPr/>
          <p:nvPr/>
        </p:nvSpPr>
        <p:spPr>
          <a:xfrm>
            <a:off x="3534411" y="4240213"/>
            <a:ext cx="1471612" cy="645160"/>
          </a:xfrm>
          <a:prstGeom prst="rect">
            <a:avLst/>
          </a:prstGeom>
          <a:noFill/>
          <a:ln w="9525">
            <a:noFill/>
          </a:ln>
        </p:spPr>
        <p:txBody>
          <a:bodyPr>
            <a:spAutoFit/>
          </a:bodyPr>
          <a:p>
            <a:pPr eaLnBrk="1" hangingPunct="1"/>
            <a:r>
              <a:rPr lang="zh-CN" altLang="en-US" dirty="0">
                <a:latin typeface="微软雅黑" panose="020B0503020204020204" pitchFamily="34" charset="-122"/>
                <a:ea typeface="微软雅黑" panose="020B0503020204020204" pitchFamily="34" charset="-122"/>
              </a:rPr>
              <a:t>点击添加文本</a:t>
            </a:r>
            <a:endParaRPr lang="zh-CN" altLang="en-US" dirty="0">
              <a:latin typeface="微软雅黑" panose="020B0503020204020204" pitchFamily="34" charset="-122"/>
              <a:ea typeface="微软雅黑" panose="020B0503020204020204" pitchFamily="34" charset="-122"/>
            </a:endParaRPr>
          </a:p>
        </p:txBody>
      </p:sp>
      <p:sp>
        <p:nvSpPr>
          <p:cNvPr id="11269" name="矩形 8" hidden="1"/>
          <p:cNvSpPr/>
          <p:nvPr/>
        </p:nvSpPr>
        <p:spPr>
          <a:xfrm>
            <a:off x="3534411" y="5526088"/>
            <a:ext cx="1471612" cy="645160"/>
          </a:xfrm>
          <a:prstGeom prst="rect">
            <a:avLst/>
          </a:prstGeom>
          <a:noFill/>
          <a:ln w="9525">
            <a:noFill/>
          </a:ln>
        </p:spPr>
        <p:txBody>
          <a:bodyPr>
            <a:spAutoFit/>
          </a:bodyPr>
          <a:p>
            <a:pPr eaLnBrk="1" hangingPunct="1"/>
            <a:r>
              <a:rPr lang="zh-CN" altLang="en-US" dirty="0">
                <a:latin typeface="微软雅黑" panose="020B0503020204020204" pitchFamily="34" charset="-122"/>
                <a:ea typeface="微软雅黑" panose="020B0503020204020204" pitchFamily="34" charset="-122"/>
              </a:rPr>
              <a:t>点击添加文本</a:t>
            </a:r>
            <a:endParaRPr lang="zh-CN" altLang="en-US" dirty="0">
              <a:latin typeface="微软雅黑" panose="020B0503020204020204" pitchFamily="34" charset="-122"/>
              <a:ea typeface="微软雅黑" panose="020B0503020204020204" pitchFamily="34" charset="-122"/>
            </a:endParaRPr>
          </a:p>
        </p:txBody>
      </p:sp>
      <p:sp>
        <p:nvSpPr>
          <p:cNvPr id="5122" name="标题 1"/>
          <p:cNvSpPr txBox="1">
            <a:spLocks noGrp="1"/>
          </p:cNvSpPr>
          <p:nvPr>
            <p:custDataLst>
              <p:tags r:id="rId1"/>
            </p:custDataLst>
          </p:nvPr>
        </p:nvSpPr>
        <p:spPr>
          <a:xfrm>
            <a:off x="252000" y="576000"/>
            <a:ext cx="6642100" cy="953135"/>
          </a:xfrm>
          <a:prstGeom prst="rect">
            <a:avLst/>
          </a:prstGeom>
          <a:noFill/>
        </p:spPr>
        <p:txBody>
          <a:bodyPr vert="horz" wrap="square" lIns="91440" tIns="45720" rIns="91440" bIns="45720" rtlCol="0" anchor="t" anchorCtr="0">
            <a:spAutoFit/>
          </a:bodyPr>
          <a:lstStyle>
            <a:lvl1pPr algn="l" defTabSz="1218565" rtl="0" eaLnBrk="1" latinLnBrk="0" hangingPunct="1">
              <a:spcBef>
                <a:spcPct val="0"/>
              </a:spcBef>
              <a:buNone/>
              <a:defRPr sz="3600" kern="1200">
                <a:solidFill>
                  <a:schemeClr val="tx1"/>
                </a:solidFill>
                <a:latin typeface="宋体" panose="02010600030101010101" pitchFamily="2" charset="-122"/>
                <a:ea typeface="宋体" panose="02010600030101010101" pitchFamily="2" charset="-122"/>
                <a:cs typeface="+mj-cs"/>
              </a:defRPr>
            </a:lvl1pPr>
          </a:lstStyle>
          <a:p>
            <a:pPr lvl="0" algn="l" defTabSz="914400">
              <a:lnSpc>
                <a:spcPct val="200000"/>
              </a:lnSpc>
              <a:buClrTx/>
              <a:buSzTx/>
              <a:buFontTx/>
            </a:pPr>
            <a:r>
              <a:rPr lang="zh-CN" b="1" dirty="0" smtClean="0">
                <a:latin typeface="微软雅黑" panose="020B0503020204020204" pitchFamily="34" charset="-122"/>
                <a:ea typeface="微软雅黑" panose="020B0503020204020204" pitchFamily="34" charset="-122"/>
                <a:cs typeface="宋体" panose="02010600030101010101" pitchFamily="2" charset="-122"/>
                <a:sym typeface="+mn-ea"/>
              </a:rPr>
              <a:t>【例</a:t>
            </a:r>
            <a:r>
              <a:rPr lang="zh-CN" b="1" dirty="0" smtClean="0">
                <a:latin typeface="微软雅黑" panose="020B0503020204020204" pitchFamily="34" charset="-122"/>
                <a:ea typeface="微软雅黑" panose="020B0503020204020204" pitchFamily="34" charset="-122"/>
                <a:cs typeface="宋体" panose="02010600030101010101" pitchFamily="2" charset="-122"/>
                <a:sym typeface="+mn-ea"/>
              </a:rPr>
              <a:t>3</a:t>
            </a:r>
            <a:r>
              <a:rPr lang="zh-CN" b="1" dirty="0" smtClean="0">
                <a:latin typeface="微软雅黑" panose="020B0503020204020204" pitchFamily="34" charset="-122"/>
                <a:ea typeface="微软雅黑" panose="020B0503020204020204" pitchFamily="34" charset="-122"/>
                <a:cs typeface="宋体" panose="02010600030101010101" pitchFamily="2" charset="-122"/>
                <a:sym typeface="+mn-ea"/>
              </a:rPr>
              <a:t>】推销员</a:t>
            </a:r>
            <a:endParaRPr lang="zh-CN" b="1" dirty="0" smtClean="0">
              <a:latin typeface="微软雅黑" panose="020B0503020204020204" pitchFamily="34" charset="-122"/>
              <a:ea typeface="微软雅黑" panose="020B0503020204020204" pitchFamily="34" charset="-122"/>
              <a:cs typeface="宋体" panose="02010600030101010101" pitchFamily="2" charset="-122"/>
              <a:sym typeface="+mn-ea"/>
            </a:endParaRPr>
          </a:p>
        </p:txBody>
      </p:sp>
      <p:cxnSp>
        <p:nvCxnSpPr>
          <p:cNvPr id="22533" name="直接箭头连接符 19"/>
          <p:cNvCxnSpPr/>
          <p:nvPr>
            <p:custDataLst>
              <p:tags r:id="rId2"/>
            </p:custDataLst>
          </p:nvPr>
        </p:nvCxnSpPr>
        <p:spPr>
          <a:xfrm>
            <a:off x="6525261" y="4588193"/>
            <a:ext cx="4714875" cy="1587"/>
          </a:xfrm>
          <a:prstGeom prst="straightConnector1">
            <a:avLst/>
          </a:prstGeom>
          <a:ln w="57150" cap="flat" cmpd="sng">
            <a:solidFill>
              <a:schemeClr val="tx1"/>
            </a:solidFill>
            <a:prstDash val="solid"/>
            <a:headEnd type="oval" w="med" len="med"/>
            <a:tailEnd type="triangle" w="med" len="med"/>
          </a:ln>
        </p:spPr>
      </p:cxnSp>
      <p:sp>
        <p:nvSpPr>
          <p:cNvPr id="21" name="TextBox 20"/>
          <p:cNvSpPr txBox="1"/>
          <p:nvPr>
            <p:custDataLst>
              <p:tags r:id="rId3"/>
            </p:custDataLst>
          </p:nvPr>
        </p:nvSpPr>
        <p:spPr>
          <a:xfrm>
            <a:off x="6382385" y="4731068"/>
            <a:ext cx="4786313" cy="460375"/>
          </a:xfrm>
          <a:prstGeom prst="rect">
            <a:avLst/>
          </a:prstGeom>
          <a:noFill/>
        </p:spPr>
        <p:txBody>
          <a:bodyPr>
            <a:spAutoFit/>
          </a:bodyPr>
          <a:p>
            <a:pPr marR="0" defTabSz="914400">
              <a:buClrTx/>
              <a:buSzTx/>
              <a:buFontTx/>
              <a:buNone/>
              <a:defRPr/>
            </a:pPr>
            <a:r>
              <a:rPr kumimoji="0" lang="en-US" altLang="zh-CN" sz="2400" b="1" kern="1200" cap="none" spc="0" normalizeH="0" baseline="0" noProof="0" dirty="0">
                <a:solidFill>
                  <a:schemeClr val="tx1"/>
                </a:solidFill>
                <a:latin typeface="宋体" panose="02010600030101010101" pitchFamily="2" charset="-122"/>
                <a:ea typeface="+mn-ea"/>
                <a:cs typeface="+mn-cs"/>
              </a:rPr>
              <a:t>S</a:t>
            </a:r>
            <a:r>
              <a:rPr kumimoji="0" lang="zh-CN" altLang="en-US" sz="2400" b="1" kern="1200" cap="none" spc="0" normalizeH="0" baseline="0" noProof="0" dirty="0">
                <a:solidFill>
                  <a:schemeClr val="tx1"/>
                </a:solidFill>
                <a:latin typeface="宋体" panose="02010600030101010101" pitchFamily="2" charset="-122"/>
                <a:ea typeface="+mn-ea"/>
                <a:cs typeface="+mn-cs"/>
              </a:rPr>
              <a:t>    </a:t>
            </a:r>
            <a:r>
              <a:rPr kumimoji="0" lang="en-US" altLang="zh-CN" sz="2400" b="1" kern="1200" cap="none" spc="0" normalizeH="0" baseline="0" noProof="0" dirty="0">
                <a:solidFill>
                  <a:schemeClr val="tx1"/>
                </a:solidFill>
                <a:latin typeface="宋体" panose="02010600030101010101" pitchFamily="2" charset="-122"/>
                <a:ea typeface="+mn-ea"/>
                <a:cs typeface="+mn-cs"/>
              </a:rPr>
              <a:t>1    2    3    4    5</a:t>
            </a:r>
            <a:endParaRPr kumimoji="0" lang="en-US" altLang="zh-CN" sz="2400" b="1" kern="1200" cap="none" spc="0" normalizeH="0" baseline="0" noProof="0" dirty="0">
              <a:solidFill>
                <a:schemeClr val="tx1"/>
              </a:solidFill>
              <a:latin typeface="宋体" panose="02010600030101010101" pitchFamily="2" charset="-122"/>
              <a:ea typeface="+mn-ea"/>
              <a:cs typeface="+mn-cs"/>
            </a:endParaRPr>
          </a:p>
        </p:txBody>
      </p:sp>
      <p:sp>
        <p:nvSpPr>
          <p:cNvPr id="22535" name="椭圆 21"/>
          <p:cNvSpPr/>
          <p:nvPr>
            <p:custDataLst>
              <p:tags r:id="rId4"/>
            </p:custDataLst>
          </p:nvPr>
        </p:nvSpPr>
        <p:spPr>
          <a:xfrm>
            <a:off x="7236000" y="4472305"/>
            <a:ext cx="214313" cy="214313"/>
          </a:xfrm>
          <a:prstGeom prst="ellipse">
            <a:avLst/>
          </a:prstGeom>
          <a:solidFill>
            <a:schemeClr val="tx1"/>
          </a:solidFill>
          <a:ln w="9525" cap="flat" cmpd="sng">
            <a:solidFill>
              <a:schemeClr val="tx1"/>
            </a:solidFill>
            <a:prstDash val="solid"/>
            <a:headEnd type="none" w="med" len="med"/>
            <a:tailEnd type="none" w="med" len="med"/>
          </a:ln>
        </p:spPr>
        <p:txBody>
          <a:bodyPr/>
          <a:p>
            <a:endParaRPr lang="zh-CN" altLang="en-US" dirty="0">
              <a:latin typeface="Arial" panose="020B0604020202020204" pitchFamily="34" charset="0"/>
              <a:ea typeface="幼圆" panose="02010509060101010101" charset="-122"/>
            </a:endParaRPr>
          </a:p>
        </p:txBody>
      </p:sp>
      <p:sp>
        <p:nvSpPr>
          <p:cNvPr id="22536" name="椭圆 22"/>
          <p:cNvSpPr/>
          <p:nvPr>
            <p:custDataLst>
              <p:tags r:id="rId5"/>
            </p:custDataLst>
          </p:nvPr>
        </p:nvSpPr>
        <p:spPr>
          <a:xfrm>
            <a:off x="7988936" y="4472305"/>
            <a:ext cx="214312" cy="214313"/>
          </a:xfrm>
          <a:prstGeom prst="ellipse">
            <a:avLst/>
          </a:prstGeom>
          <a:solidFill>
            <a:schemeClr val="tx1"/>
          </a:solidFill>
          <a:ln w="9525" cap="flat" cmpd="sng">
            <a:solidFill>
              <a:schemeClr val="tx1"/>
            </a:solidFill>
            <a:prstDash val="solid"/>
            <a:headEnd type="none" w="med" len="med"/>
            <a:tailEnd type="none" w="med" len="med"/>
          </a:ln>
        </p:spPr>
        <p:txBody>
          <a:bodyPr/>
          <a:p>
            <a:endParaRPr lang="zh-CN" altLang="en-US" dirty="0">
              <a:latin typeface="Arial" panose="020B0604020202020204" pitchFamily="34" charset="0"/>
              <a:ea typeface="幼圆" panose="02010509060101010101" charset="-122"/>
            </a:endParaRPr>
          </a:p>
        </p:txBody>
      </p:sp>
      <p:sp>
        <p:nvSpPr>
          <p:cNvPr id="22537" name="椭圆 23"/>
          <p:cNvSpPr/>
          <p:nvPr>
            <p:custDataLst>
              <p:tags r:id="rId6"/>
            </p:custDataLst>
          </p:nvPr>
        </p:nvSpPr>
        <p:spPr>
          <a:xfrm>
            <a:off x="8739823" y="4472305"/>
            <a:ext cx="214313" cy="214313"/>
          </a:xfrm>
          <a:prstGeom prst="ellipse">
            <a:avLst/>
          </a:prstGeom>
          <a:solidFill>
            <a:schemeClr val="tx1"/>
          </a:solidFill>
          <a:ln w="9525" cap="flat" cmpd="sng">
            <a:solidFill>
              <a:schemeClr val="tx1"/>
            </a:solidFill>
            <a:prstDash val="solid"/>
            <a:headEnd type="none" w="med" len="med"/>
            <a:tailEnd type="none" w="med" len="med"/>
          </a:ln>
        </p:spPr>
        <p:txBody>
          <a:bodyPr/>
          <a:p>
            <a:endParaRPr lang="zh-CN" altLang="en-US" dirty="0">
              <a:latin typeface="Arial" panose="020B0604020202020204" pitchFamily="34" charset="0"/>
              <a:ea typeface="幼圆" panose="02010509060101010101" charset="-122"/>
            </a:endParaRPr>
          </a:p>
        </p:txBody>
      </p:sp>
      <p:sp>
        <p:nvSpPr>
          <p:cNvPr id="22538" name="椭圆 24"/>
          <p:cNvSpPr/>
          <p:nvPr>
            <p:custDataLst>
              <p:tags r:id="rId7"/>
            </p:custDataLst>
          </p:nvPr>
        </p:nvSpPr>
        <p:spPr>
          <a:xfrm>
            <a:off x="9525636" y="4472305"/>
            <a:ext cx="214312" cy="214313"/>
          </a:xfrm>
          <a:prstGeom prst="ellipse">
            <a:avLst/>
          </a:prstGeom>
          <a:solidFill>
            <a:schemeClr val="tx1"/>
          </a:solidFill>
          <a:ln w="9525" cap="flat" cmpd="sng">
            <a:solidFill>
              <a:schemeClr val="tx1"/>
            </a:solidFill>
            <a:prstDash val="solid"/>
            <a:headEnd type="none" w="med" len="med"/>
            <a:tailEnd type="none" w="med" len="med"/>
          </a:ln>
        </p:spPr>
        <p:txBody>
          <a:bodyPr/>
          <a:p>
            <a:endParaRPr lang="zh-CN" altLang="en-US" dirty="0">
              <a:latin typeface="Arial" panose="020B0604020202020204" pitchFamily="34" charset="0"/>
              <a:ea typeface="幼圆" panose="02010509060101010101" charset="-122"/>
            </a:endParaRPr>
          </a:p>
        </p:txBody>
      </p:sp>
      <p:sp>
        <p:nvSpPr>
          <p:cNvPr id="22539" name="椭圆 25"/>
          <p:cNvSpPr/>
          <p:nvPr>
            <p:custDataLst>
              <p:tags r:id="rId8"/>
            </p:custDataLst>
          </p:nvPr>
        </p:nvSpPr>
        <p:spPr>
          <a:xfrm>
            <a:off x="10311448" y="4472305"/>
            <a:ext cx="214313" cy="214313"/>
          </a:xfrm>
          <a:prstGeom prst="ellipse">
            <a:avLst/>
          </a:prstGeom>
          <a:solidFill>
            <a:schemeClr val="tx1"/>
          </a:solidFill>
          <a:ln w="9525" cap="flat" cmpd="sng">
            <a:solidFill>
              <a:schemeClr val="tx1"/>
            </a:solidFill>
            <a:prstDash val="solid"/>
            <a:headEnd type="none" w="med" len="med"/>
            <a:tailEnd type="none" w="med" len="med"/>
          </a:ln>
        </p:spPr>
        <p:txBody>
          <a:bodyPr/>
          <a:p>
            <a:endParaRPr lang="zh-CN" altLang="en-US" dirty="0">
              <a:latin typeface="Arial" panose="020B0604020202020204" pitchFamily="34" charset="0"/>
              <a:ea typeface="幼圆" panose="02010509060101010101" charset="-122"/>
            </a:endParaRPr>
          </a:p>
        </p:txBody>
      </p:sp>
      <p:sp>
        <p:nvSpPr>
          <p:cNvPr id="27" name="TextBox 26"/>
          <p:cNvSpPr txBox="1"/>
          <p:nvPr>
            <p:custDataLst>
              <p:tags r:id="rId9"/>
            </p:custDataLst>
          </p:nvPr>
        </p:nvSpPr>
        <p:spPr>
          <a:xfrm>
            <a:off x="6239511" y="4006215"/>
            <a:ext cx="5000625" cy="460375"/>
          </a:xfrm>
          <a:prstGeom prst="rect">
            <a:avLst/>
          </a:prstGeom>
          <a:noFill/>
        </p:spPr>
        <p:txBody>
          <a:bodyPr>
            <a:spAutoFit/>
          </a:bodyPr>
          <a:p>
            <a:pPr marR="0" defTabSz="914400">
              <a:buClrTx/>
              <a:buSzTx/>
              <a:buFontTx/>
              <a:buNone/>
              <a:defRPr/>
            </a:pPr>
            <a:r>
              <a:rPr kumimoji="0" lang="zh-CN" altLang="en-US" sz="2400" b="1" kern="1200" cap="none" spc="0" normalizeH="0" baseline="0" noProof="0" dirty="0">
                <a:solidFill>
                  <a:schemeClr val="tx1"/>
                </a:solidFill>
                <a:latin typeface="宋体" panose="02010600030101010101" pitchFamily="2" charset="-122"/>
                <a:ea typeface="+mn-ea"/>
                <a:cs typeface="+mn-cs"/>
              </a:rPr>
              <a:t> </a:t>
            </a:r>
            <a:r>
              <a:rPr kumimoji="0" lang="en-US" altLang="zh-CN" sz="2400" b="1" kern="1200" cap="none" spc="0" normalizeH="0" baseline="0" noProof="0" dirty="0">
                <a:solidFill>
                  <a:schemeClr val="tx1"/>
                </a:solidFill>
                <a:latin typeface="宋体" panose="02010600030101010101" pitchFamily="2" charset="-122"/>
                <a:ea typeface="+mn-ea"/>
                <a:cs typeface="+mn-cs"/>
              </a:rPr>
              <a:t>A</a:t>
            </a:r>
            <a:r>
              <a:rPr kumimoji="0" lang="zh-CN" altLang="en-US" sz="2400" b="1" kern="1200" cap="none" spc="0" normalizeH="0" baseline="0" noProof="0" dirty="0">
                <a:solidFill>
                  <a:schemeClr val="tx1"/>
                </a:solidFill>
                <a:latin typeface="宋体" panose="02010600030101010101" pitchFamily="2" charset="-122"/>
                <a:ea typeface="+mn-ea"/>
                <a:cs typeface="+mn-cs"/>
              </a:rPr>
              <a:t>    </a:t>
            </a:r>
            <a:r>
              <a:rPr kumimoji="0" lang="en-US" altLang="zh-CN" sz="2400" b="1" kern="1200" cap="none" spc="0" normalizeH="0" baseline="0" noProof="0" dirty="0">
                <a:solidFill>
                  <a:schemeClr val="tx1"/>
                </a:solidFill>
                <a:latin typeface="宋体" panose="02010600030101010101" pitchFamily="2" charset="-122"/>
                <a:ea typeface="+mn-ea"/>
                <a:cs typeface="+mn-cs"/>
              </a:rPr>
              <a:t>1    2    3    4    5</a:t>
            </a:r>
            <a:endParaRPr kumimoji="0" lang="en-US" altLang="zh-CN" sz="2400" b="1" kern="1200" cap="none" spc="0" normalizeH="0" baseline="0" noProof="0" dirty="0">
              <a:solidFill>
                <a:schemeClr val="tx1"/>
              </a:solidFill>
              <a:latin typeface="宋体" panose="02010600030101010101" pitchFamily="2" charset="-122"/>
              <a:ea typeface="+mn-ea"/>
              <a:cs typeface="+mn-cs"/>
            </a:endParaRPr>
          </a:p>
        </p:txBody>
      </p:sp>
      <p:sp>
        <p:nvSpPr>
          <p:cNvPr id="28" name="TextBox 27"/>
          <p:cNvSpPr txBox="1"/>
          <p:nvPr>
            <p:custDataLst>
              <p:tags r:id="rId10"/>
            </p:custDataLst>
          </p:nvPr>
        </p:nvSpPr>
        <p:spPr>
          <a:xfrm>
            <a:off x="5606733" y="4373880"/>
            <a:ext cx="857250" cy="460375"/>
          </a:xfrm>
          <a:prstGeom prst="rect">
            <a:avLst/>
          </a:prstGeom>
          <a:noFill/>
        </p:spPr>
        <p:txBody>
          <a:bodyPr>
            <a:spAutoFit/>
          </a:bodyPr>
          <a:p>
            <a:pPr marR="0" defTabSz="914400">
              <a:buClrTx/>
              <a:buSzTx/>
              <a:buFontTx/>
              <a:buNone/>
              <a:defRPr/>
            </a:pPr>
            <a:r>
              <a:rPr kumimoji="0" lang="zh-CN" altLang="en-US" sz="2400" b="1" kern="1200" cap="none" spc="0" normalizeH="0" baseline="0" noProof="0" dirty="0">
                <a:solidFill>
                  <a:schemeClr val="tx1"/>
                </a:solidFill>
                <a:latin typeface="宋体" panose="02010600030101010101" pitchFamily="2" charset="-122"/>
                <a:ea typeface="+mn-ea"/>
                <a:cs typeface="+mn-cs"/>
              </a:rPr>
              <a:t>起点</a:t>
            </a:r>
            <a:endParaRPr kumimoji="0" lang="zh-CN" altLang="en-US" sz="2400" b="1" kern="1200" cap="none" spc="0" normalizeH="0" baseline="0" noProof="0" dirty="0">
              <a:solidFill>
                <a:schemeClr val="tx1"/>
              </a:solidFill>
              <a:latin typeface="宋体" panose="02010600030101010101" pitchFamily="2" charset="-122"/>
              <a:ea typeface="+mn-ea"/>
              <a:cs typeface="+mn-cs"/>
            </a:endParaRPr>
          </a:p>
        </p:txBody>
      </p:sp>
      <p:sp>
        <p:nvSpPr>
          <p:cNvPr id="29" name="TextBox 28"/>
          <p:cNvSpPr txBox="1"/>
          <p:nvPr>
            <p:custDataLst>
              <p:tags r:id="rId11"/>
            </p:custDataLst>
          </p:nvPr>
        </p:nvSpPr>
        <p:spPr>
          <a:xfrm>
            <a:off x="5606733" y="5197475"/>
            <a:ext cx="5500688" cy="460375"/>
          </a:xfrm>
          <a:prstGeom prst="rect">
            <a:avLst/>
          </a:prstGeom>
          <a:noFill/>
        </p:spPr>
        <p:txBody>
          <a:bodyPr>
            <a:spAutoFit/>
          </a:bodyPr>
          <a:p>
            <a:pPr marR="0" defTabSz="914400">
              <a:buClrTx/>
              <a:buSzTx/>
              <a:buFontTx/>
              <a:buNone/>
              <a:defRPr/>
            </a:pPr>
            <a:r>
              <a:rPr kumimoji="0" lang="zh-CN" altLang="en-US" sz="2400" b="1" kern="1200" cap="none" spc="0" normalizeH="0" baseline="0" noProof="0" dirty="0">
                <a:solidFill>
                  <a:schemeClr val="tx1"/>
                </a:solidFill>
                <a:latin typeface="宋体" panose="02010600030101010101" pitchFamily="2" charset="-122"/>
                <a:ea typeface="+mn-ea"/>
                <a:cs typeface="+mn-cs"/>
              </a:rPr>
              <a:t>疲劳值    </a:t>
            </a:r>
            <a:r>
              <a:rPr kumimoji="0" lang="en-US" altLang="zh-CN" sz="2400" b="1" kern="1200" cap="none" spc="0" normalizeH="0" baseline="0" noProof="0" dirty="0">
                <a:solidFill>
                  <a:schemeClr val="tx1"/>
                </a:solidFill>
                <a:latin typeface="宋体" panose="02010600030101010101" pitchFamily="2" charset="-122"/>
                <a:ea typeface="+mn-ea"/>
                <a:cs typeface="+mn-cs"/>
              </a:rPr>
              <a:t>3    6    9    12   15</a:t>
            </a:r>
            <a:endParaRPr kumimoji="0" lang="en-US" altLang="zh-CN" sz="2400" b="1" kern="1200" cap="none" spc="0" normalizeH="0" baseline="0" noProof="0" dirty="0">
              <a:solidFill>
                <a:schemeClr val="tx1"/>
              </a:solidFill>
              <a:latin typeface="宋体" panose="02010600030101010101" pitchFamily="2" charset="-122"/>
              <a:ea typeface="+mn-ea"/>
              <a:cs typeface="+mn-cs"/>
            </a:endParaRPr>
          </a:p>
        </p:txBody>
      </p:sp>
      <p:sp>
        <p:nvSpPr>
          <p:cNvPr id="30" name="椭圆 29"/>
          <p:cNvSpPr/>
          <p:nvPr>
            <p:custDataLst>
              <p:tags r:id="rId12"/>
            </p:custDataLst>
          </p:nvPr>
        </p:nvSpPr>
        <p:spPr>
          <a:xfrm>
            <a:off x="10188893" y="3996000"/>
            <a:ext cx="432000" cy="432000"/>
          </a:xfrm>
          <a:prstGeom prst="ellipse">
            <a:avLst/>
          </a:prstGeom>
          <a:noFill/>
          <a:ln w="38100" cap="flat" cmpd="sng">
            <a:solidFill>
              <a:srgbClr val="FF0000"/>
            </a:solidFill>
            <a:prstDash val="solid"/>
            <a:headEnd type="none" w="med" len="med"/>
            <a:tailEnd type="none" w="med" len="med"/>
          </a:ln>
        </p:spPr>
        <p:txBody>
          <a:bodyPr/>
          <a:p>
            <a:endParaRPr lang="zh-CN" altLang="en-US" dirty="0">
              <a:latin typeface="Arial" panose="020B0604020202020204" pitchFamily="34" charset="0"/>
              <a:ea typeface="幼圆" panose="02010509060101010101" charset="-122"/>
            </a:endParaRPr>
          </a:p>
        </p:txBody>
      </p:sp>
      <p:sp>
        <p:nvSpPr>
          <p:cNvPr id="2" name="右箭头 1"/>
          <p:cNvSpPr/>
          <p:nvPr>
            <p:custDataLst>
              <p:tags r:id="rId13"/>
            </p:custDataLst>
          </p:nvPr>
        </p:nvSpPr>
        <p:spPr>
          <a:xfrm rot="5400000">
            <a:off x="10188893" y="3507105"/>
            <a:ext cx="428625" cy="428625"/>
          </a:xfrm>
          <a:prstGeom prst="rightArrow">
            <a:avLst>
              <a:gd name="adj1" fmla="val 50000"/>
              <a:gd name="adj2" fmla="val 50000"/>
            </a:avLst>
          </a:prstGeom>
          <a:solidFill>
            <a:schemeClr val="accent1"/>
          </a:solidFill>
          <a:ln w="9525" cap="flat" cmpd="sng">
            <a:solidFill>
              <a:schemeClr val="tx1"/>
            </a:solidFill>
            <a:prstDash val="solid"/>
            <a:round/>
            <a:headEnd type="none" w="med" len="med"/>
            <a:tailEnd type="none" w="med" len="med"/>
          </a:ln>
        </p:spPr>
        <p:txBody>
          <a:bodyPr/>
          <a:p>
            <a:endParaRPr lang="zh-CN" altLang="en-US" dirty="0">
              <a:latin typeface="Arial" panose="020B0604020202020204" pitchFamily="34" charset="0"/>
              <a:ea typeface="幼圆" panose="02010509060101010101" charset="-122"/>
            </a:endParaRPr>
          </a:p>
        </p:txBody>
      </p:sp>
      <p:sp>
        <p:nvSpPr>
          <p:cNvPr id="17" name="椭圆 16"/>
          <p:cNvSpPr/>
          <p:nvPr>
            <p:custDataLst>
              <p:tags r:id="rId14"/>
            </p:custDataLst>
          </p:nvPr>
        </p:nvSpPr>
        <p:spPr>
          <a:xfrm>
            <a:off x="9423401" y="3996000"/>
            <a:ext cx="432000" cy="432000"/>
          </a:xfrm>
          <a:prstGeom prst="ellipse">
            <a:avLst/>
          </a:prstGeom>
          <a:noFill/>
          <a:ln w="38100" cap="flat" cmpd="sng">
            <a:solidFill>
              <a:srgbClr val="FF0000"/>
            </a:solidFill>
            <a:prstDash val="solid"/>
            <a:headEnd type="none" w="med" len="med"/>
            <a:tailEnd type="none" w="med" len="med"/>
          </a:ln>
        </p:spPr>
        <p:txBody>
          <a:bodyPr/>
          <a:p>
            <a:endParaRPr lang="zh-CN" altLang="en-US" dirty="0">
              <a:latin typeface="Arial" panose="020B0604020202020204" pitchFamily="34" charset="0"/>
              <a:ea typeface="幼圆" panose="02010509060101010101" charset="-122"/>
            </a:endParaRPr>
          </a:p>
        </p:txBody>
      </p:sp>
      <p:sp>
        <p:nvSpPr>
          <p:cNvPr id="3" name="椭圆 2"/>
          <p:cNvSpPr/>
          <p:nvPr>
            <p:custDataLst>
              <p:tags r:id="rId15"/>
            </p:custDataLst>
          </p:nvPr>
        </p:nvSpPr>
        <p:spPr>
          <a:xfrm>
            <a:off x="8648701" y="3996000"/>
            <a:ext cx="432000" cy="432000"/>
          </a:xfrm>
          <a:prstGeom prst="ellipse">
            <a:avLst/>
          </a:prstGeom>
          <a:noFill/>
          <a:ln w="38100" cap="flat" cmpd="sng">
            <a:solidFill>
              <a:srgbClr val="FF0000"/>
            </a:solidFill>
            <a:prstDash val="solid"/>
            <a:headEnd type="none" w="med" len="med"/>
            <a:tailEnd type="none" w="med" len="med"/>
          </a:ln>
        </p:spPr>
        <p:txBody>
          <a:bodyPr/>
          <a:p>
            <a:endParaRPr lang="zh-CN" altLang="en-US" dirty="0">
              <a:latin typeface="Arial" panose="020B0604020202020204" pitchFamily="34" charset="0"/>
              <a:ea typeface="幼圆" panose="02010509060101010101" charset="-122"/>
            </a:endParaRPr>
          </a:p>
        </p:txBody>
      </p:sp>
      <p:sp>
        <p:nvSpPr>
          <p:cNvPr id="4" name="椭圆 3"/>
          <p:cNvSpPr/>
          <p:nvPr>
            <p:custDataLst>
              <p:tags r:id="rId16"/>
            </p:custDataLst>
          </p:nvPr>
        </p:nvSpPr>
        <p:spPr>
          <a:xfrm>
            <a:off x="7884161" y="3996000"/>
            <a:ext cx="432000" cy="432000"/>
          </a:xfrm>
          <a:prstGeom prst="ellipse">
            <a:avLst/>
          </a:prstGeom>
          <a:noFill/>
          <a:ln w="38100" cap="flat" cmpd="sng">
            <a:solidFill>
              <a:srgbClr val="FF0000"/>
            </a:solidFill>
            <a:prstDash val="solid"/>
            <a:headEnd type="none" w="med" len="med"/>
            <a:tailEnd type="none" w="med" len="med"/>
          </a:ln>
        </p:spPr>
        <p:txBody>
          <a:bodyPr/>
          <a:p>
            <a:endParaRPr lang="zh-CN" altLang="en-US" dirty="0">
              <a:latin typeface="Arial" panose="020B0604020202020204" pitchFamily="34" charset="0"/>
              <a:ea typeface="幼圆" panose="02010509060101010101" charset="-122"/>
            </a:endParaRPr>
          </a:p>
        </p:txBody>
      </p:sp>
      <p:pic>
        <p:nvPicPr>
          <p:cNvPr id="5" name="Picture 12" descr="A000220150322G43PPIC"/>
          <p:cNvPicPr>
            <a:picLocks noChangeAspect="1"/>
          </p:cNvPicPr>
          <p:nvPr>
            <p:custDataLst>
              <p:tags r:id="rId17"/>
            </p:custDataLst>
          </p:nvPr>
        </p:nvPicPr>
        <p:blipFill>
          <a:blip r:embed="rId18"/>
          <a:stretch>
            <a:fillRect/>
          </a:stretch>
        </p:blipFill>
        <p:spPr>
          <a:xfrm>
            <a:off x="10199370" y="908685"/>
            <a:ext cx="1431925" cy="1521460"/>
          </a:xfrm>
          <a:prstGeom prst="rect">
            <a:avLst/>
          </a:prstGeom>
          <a:noFill/>
          <a:ln w="9525">
            <a:noFill/>
          </a:ln>
        </p:spPr>
      </p:pic>
      <p:sp>
        <p:nvSpPr>
          <p:cNvPr id="7" name="内容占位符 13"/>
          <p:cNvSpPr>
            <a:spLocks noGrp="1"/>
          </p:cNvSpPr>
          <p:nvPr>
            <p:ph idx="4294967295"/>
            <p:custDataLst>
              <p:tags r:id="rId19"/>
            </p:custDataLst>
          </p:nvPr>
        </p:nvSpPr>
        <p:spPr>
          <a:xfrm>
            <a:off x="504000" y="1944000"/>
            <a:ext cx="2929890" cy="2822575"/>
          </a:xfrm>
        </p:spPr>
        <p:txBody>
          <a:bodyPr vert="horz" wrap="square" lIns="91440" tIns="45720" rIns="91440" bIns="45720" rtlCol="0" anchor="t" anchorCtr="0">
            <a:noAutofit/>
          </a:bodyPr>
          <a:p>
            <a:pPr marL="0" lvl="0" algn="l" fontAlgn="auto">
              <a:lnSpc>
                <a:spcPct val="160000"/>
              </a:lnSpc>
              <a:spcBef>
                <a:spcPts val="0"/>
              </a:spcBef>
              <a:spcAft>
                <a:spcPts val="0"/>
              </a:spcAft>
              <a:buSzTx/>
              <a:buNone/>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输入样例1</a:t>
            </a: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a:t>
            </a:r>
            <a:endParaRPr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indent="0" algn="l" fontAlgn="auto">
              <a:lnSpc>
                <a:spcPct val="140000"/>
              </a:lnSpc>
              <a:spcBef>
                <a:spcPts val="0"/>
              </a:spcBef>
              <a:spcAft>
                <a:spcPts val="0"/>
              </a:spcAft>
              <a:buSzTx/>
              <a:buNone/>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5</a:t>
            </a:r>
            <a:endParaRPr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indent="0" algn="l" fontAlgn="auto">
              <a:lnSpc>
                <a:spcPct val="140000"/>
              </a:lnSpc>
              <a:spcBef>
                <a:spcPts val="0"/>
              </a:spcBef>
              <a:spcAft>
                <a:spcPts val="0"/>
              </a:spcAft>
              <a:buSzTx/>
              <a:buNone/>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1 2 3 4 5</a:t>
            </a:r>
            <a:endParaRPr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indent="0" algn="l" fontAlgn="auto">
              <a:lnSpc>
                <a:spcPct val="140000"/>
              </a:lnSpc>
              <a:spcBef>
                <a:spcPts val="0"/>
              </a:spcBef>
              <a:spcAft>
                <a:spcPts val="0"/>
              </a:spcAft>
              <a:buSzTx/>
              <a:buNone/>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1 2 3 4 5</a:t>
            </a:r>
            <a:endParaRPr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8" name="TextBox 4"/>
          <p:cNvSpPr/>
          <p:nvPr>
            <p:custDataLst>
              <p:tags r:id="rId20"/>
            </p:custDataLst>
          </p:nvPr>
        </p:nvSpPr>
        <p:spPr>
          <a:xfrm>
            <a:off x="3285490" y="1944000"/>
            <a:ext cx="2643505" cy="3089275"/>
          </a:xfrm>
          <a:prstGeom prst="rect">
            <a:avLst/>
          </a:prstGeom>
        </p:spPr>
        <p:txBody>
          <a:bodyPr vert="horz" wrap="square" lIns="91440" tIns="45720" rIns="91440" bIns="45720" rtlCol="0" anchor="t" anchorCtr="0">
            <a:noAutofit/>
          </a:bodyPr>
          <a:lstStyle/>
          <a:p>
            <a:pPr lvl="0" indent="-304800" algn="l" defTabSz="1218565" fontAlgn="auto">
              <a:lnSpc>
                <a:spcPct val="160000"/>
              </a:lnSpc>
              <a:spcBef>
                <a:spcPts val="0"/>
              </a:spcBef>
              <a:spcAft>
                <a:spcPts val="0"/>
              </a:spcAft>
              <a:buClr>
                <a:schemeClr val="accent1">
                  <a:lumMod val="75000"/>
                </a:schemeClr>
              </a:buClr>
              <a:buSzTx/>
              <a:buFont typeface="Arial" panose="020B0604020202020204" pitchFamily="34" charset="0"/>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输出样例1</a:t>
            </a: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a:t>
            </a:r>
            <a:endParaRPr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lvl="0" indent="0" algn="l" defTabSz="1218565" fontAlgn="auto">
              <a:lnSpc>
                <a:spcPct val="140000"/>
              </a:lnSpc>
              <a:spcBef>
                <a:spcPts val="0"/>
              </a:spcBef>
              <a:spcAft>
                <a:spcPts val="0"/>
              </a:spcAft>
              <a:buClr>
                <a:schemeClr val="accent1">
                  <a:lumMod val="75000"/>
                </a:schemeClr>
              </a:buClr>
              <a:buSzTx/>
              <a:buFont typeface="Arial" panose="020B0604020202020204" pitchFamily="34" charset="0"/>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15</a:t>
            </a:r>
            <a:endParaRPr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lvl="0" indent="0" algn="l" defTabSz="1218565" fontAlgn="auto">
              <a:lnSpc>
                <a:spcPct val="140000"/>
              </a:lnSpc>
              <a:spcBef>
                <a:spcPts val="0"/>
              </a:spcBef>
              <a:spcAft>
                <a:spcPts val="0"/>
              </a:spcAft>
              <a:buClr>
                <a:schemeClr val="accent1">
                  <a:lumMod val="75000"/>
                </a:schemeClr>
              </a:buClr>
              <a:buSzTx/>
              <a:buFont typeface="Arial" panose="020B0604020202020204" pitchFamily="34" charset="0"/>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19</a:t>
            </a:r>
            <a:endParaRPr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lvl="0" indent="0" algn="l" defTabSz="1218565" fontAlgn="auto">
              <a:lnSpc>
                <a:spcPct val="140000"/>
              </a:lnSpc>
              <a:spcBef>
                <a:spcPts val="0"/>
              </a:spcBef>
              <a:spcAft>
                <a:spcPts val="0"/>
              </a:spcAft>
              <a:buClr>
                <a:schemeClr val="accent1">
                  <a:lumMod val="75000"/>
                </a:schemeClr>
              </a:buClr>
              <a:buSzTx/>
              <a:buFont typeface="Arial" panose="020B0604020202020204" pitchFamily="34" charset="0"/>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22</a:t>
            </a:r>
            <a:endParaRPr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lvl="0" indent="0" algn="l" defTabSz="1218565" fontAlgn="auto">
              <a:lnSpc>
                <a:spcPct val="140000"/>
              </a:lnSpc>
              <a:spcBef>
                <a:spcPts val="0"/>
              </a:spcBef>
              <a:spcAft>
                <a:spcPts val="0"/>
              </a:spcAft>
              <a:buClr>
                <a:schemeClr val="accent1">
                  <a:lumMod val="75000"/>
                </a:schemeClr>
              </a:buClr>
              <a:buSzTx/>
              <a:buFont typeface="Arial" panose="020B0604020202020204" pitchFamily="34" charset="0"/>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24</a:t>
            </a:r>
            <a:endParaRPr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lvl="0" indent="0" algn="l" defTabSz="1218565" fontAlgn="auto">
              <a:lnSpc>
                <a:spcPct val="140000"/>
              </a:lnSpc>
              <a:spcBef>
                <a:spcPts val="0"/>
              </a:spcBef>
              <a:spcAft>
                <a:spcPts val="0"/>
              </a:spcAft>
              <a:buClr>
                <a:schemeClr val="accent1">
                  <a:lumMod val="75000"/>
                </a:schemeClr>
              </a:buClr>
              <a:buSzTx/>
              <a:buFont typeface="Arial" panose="020B0604020202020204" pitchFamily="34" charset="0"/>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25</a:t>
            </a:r>
            <a:endParaRPr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9" name="内容占位符 13"/>
          <p:cNvSpPr>
            <a:spLocks noGrp="1"/>
          </p:cNvSpPr>
          <p:nvPr/>
        </p:nvSpPr>
        <p:spPr>
          <a:xfrm>
            <a:off x="5807075" y="1943735"/>
            <a:ext cx="4526280" cy="1120140"/>
          </a:xfrm>
          <a:prstGeom prst="rect">
            <a:avLst/>
          </a:prstGeom>
        </p:spPr>
        <p:txBody>
          <a:bodyPr vert="horz" wrap="square" lIns="91440" tIns="45720" rIns="91440" bIns="45720" rtlCol="0" anchor="t" anchorCtr="0">
            <a:noAutofit/>
          </a:bodyPr>
          <a:lstStyle>
            <a:lvl1pPr marL="304800" indent="-304800" algn="l" defTabSz="1218565" rtl="0" eaLnBrk="1" latinLnBrk="0" hangingPunct="1">
              <a:lnSpc>
                <a:spcPct val="90000"/>
              </a:lnSpc>
              <a:spcBef>
                <a:spcPts val="1800"/>
              </a:spcBef>
              <a:buClr>
                <a:schemeClr val="accent1">
                  <a:lumMod val="75000"/>
                </a:schemeClr>
              </a:buClr>
              <a:buFont typeface="Arial" panose="020B0604020202020204" pitchFamily="34" charset="0"/>
              <a:buChar char="•"/>
              <a:defRPr sz="2800" kern="1200">
                <a:solidFill>
                  <a:schemeClr val="tx1"/>
                </a:solidFill>
                <a:latin typeface="宋体" panose="02010600030101010101" pitchFamily="2" charset="-122"/>
                <a:ea typeface="宋体" panose="02010600030101010101" pitchFamily="2" charset="-122"/>
                <a:cs typeface="+mn-cs"/>
              </a:defRPr>
            </a:lvl1pPr>
            <a:lvl2pPr marL="755650" indent="-304800" algn="l" defTabSz="1218565" rtl="0" eaLnBrk="1" latinLnBrk="0" hangingPunct="1">
              <a:lnSpc>
                <a:spcPct val="90000"/>
              </a:lnSpc>
              <a:spcBef>
                <a:spcPts val="1200"/>
              </a:spcBef>
              <a:buClr>
                <a:schemeClr val="accent1">
                  <a:lumMod val="75000"/>
                </a:schemeClr>
              </a:buClr>
              <a:buFont typeface="Arial" panose="020B0604020202020204" pitchFamily="34" charset="0"/>
              <a:buChar char="–"/>
              <a:defRPr sz="2400" kern="1200">
                <a:solidFill>
                  <a:schemeClr val="tx1"/>
                </a:solidFill>
                <a:latin typeface="宋体" panose="02010600030101010101" pitchFamily="2" charset="-122"/>
                <a:ea typeface="宋体" panose="02010600030101010101" pitchFamily="2" charset="-122"/>
                <a:cs typeface="+mn-cs"/>
              </a:defRPr>
            </a:lvl2pPr>
            <a:lvl3pPr marL="1206500" indent="-304800" algn="l" defTabSz="1218565" rtl="0" eaLnBrk="1" latinLnBrk="0" hangingPunct="1">
              <a:lnSpc>
                <a:spcPct val="90000"/>
              </a:lnSpc>
              <a:spcBef>
                <a:spcPts val="800"/>
              </a:spcBef>
              <a:buClr>
                <a:schemeClr val="accent1">
                  <a:lumMod val="75000"/>
                </a:schemeClr>
              </a:buClr>
              <a:buFont typeface="Arial" panose="020B0604020202020204" pitchFamily="34" charset="0"/>
              <a:buChar char="•"/>
              <a:defRPr sz="2000" kern="1200">
                <a:solidFill>
                  <a:schemeClr val="tx1"/>
                </a:solidFill>
                <a:latin typeface="宋体" panose="02010600030101010101" pitchFamily="2" charset="-122"/>
                <a:ea typeface="宋体" panose="02010600030101010101" pitchFamily="2" charset="-122"/>
                <a:cs typeface="+mn-cs"/>
              </a:defRPr>
            </a:lvl3pPr>
            <a:lvl4pPr marL="1657985" indent="-304800" algn="l" defTabSz="1218565" rtl="0" eaLnBrk="1" latinLnBrk="0" hangingPunct="1">
              <a:lnSpc>
                <a:spcPct val="90000"/>
              </a:lnSpc>
              <a:spcBef>
                <a:spcPts val="800"/>
              </a:spcBef>
              <a:buClr>
                <a:schemeClr val="accent1">
                  <a:lumMod val="75000"/>
                </a:schemeClr>
              </a:buClr>
              <a:buFont typeface="Arial" panose="020B0604020202020204" pitchFamily="34" charset="0"/>
              <a:buChar char="•"/>
              <a:defRPr sz="2000" kern="1200">
                <a:solidFill>
                  <a:schemeClr val="tx1"/>
                </a:solidFill>
                <a:latin typeface="宋体" panose="02010600030101010101" pitchFamily="2" charset="-122"/>
                <a:ea typeface="宋体" panose="02010600030101010101" pitchFamily="2" charset="-122"/>
                <a:cs typeface="+mn-cs"/>
              </a:defRPr>
            </a:lvl4pPr>
            <a:lvl5pPr marL="2108835" indent="-304800" algn="l" defTabSz="1218565" rtl="0" eaLnBrk="1" latinLnBrk="0" hangingPunct="1">
              <a:lnSpc>
                <a:spcPct val="90000"/>
              </a:lnSpc>
              <a:spcBef>
                <a:spcPts val="800"/>
              </a:spcBef>
              <a:buClr>
                <a:schemeClr val="accent1">
                  <a:lumMod val="75000"/>
                </a:schemeClr>
              </a:buClr>
              <a:buFont typeface="Arial" panose="020B0604020202020204" pitchFamily="34" charset="0"/>
              <a:buChar char="•"/>
              <a:defRPr sz="2000" kern="1200">
                <a:solidFill>
                  <a:schemeClr val="tx1"/>
                </a:solidFill>
                <a:latin typeface="宋体" panose="02010600030101010101" pitchFamily="2" charset="-122"/>
                <a:ea typeface="宋体" panose="02010600030101010101" pitchFamily="2" charset="-122"/>
                <a:cs typeface="+mn-cs"/>
              </a:defRPr>
            </a:lvl5pPr>
            <a:lvl6pPr marL="2559685" indent="-304800" algn="l" defTabSz="1218565" rtl="0" eaLnBrk="1" latinLnBrk="0" hangingPunct="1">
              <a:lnSpc>
                <a:spcPct val="90000"/>
              </a:lnSpc>
              <a:spcBef>
                <a:spcPts val="800"/>
              </a:spcBef>
              <a:buClr>
                <a:schemeClr val="accent1"/>
              </a:buClr>
              <a:buFont typeface="Arial" panose="020B0604020202020204" pitchFamily="34" charset="0"/>
              <a:buChar char="•"/>
              <a:defRPr sz="2000" kern="1200" baseline="0">
                <a:solidFill>
                  <a:schemeClr val="tx1"/>
                </a:solidFill>
                <a:latin typeface="+mn-lt"/>
                <a:ea typeface="+mn-ea"/>
                <a:cs typeface="+mn-cs"/>
              </a:defRPr>
            </a:lvl6pPr>
            <a:lvl7pPr marL="3011170" indent="-304800" algn="l" defTabSz="1218565" rtl="0" eaLnBrk="1" latinLnBrk="0" hangingPunct="1">
              <a:lnSpc>
                <a:spcPct val="90000"/>
              </a:lnSpc>
              <a:spcBef>
                <a:spcPts val="800"/>
              </a:spcBef>
              <a:buClr>
                <a:schemeClr val="accent1"/>
              </a:buClr>
              <a:buFont typeface="Arial" panose="020B0604020202020204" pitchFamily="34" charset="0"/>
              <a:buChar char="•"/>
              <a:defRPr sz="2000" kern="1200" baseline="0">
                <a:solidFill>
                  <a:schemeClr val="tx1"/>
                </a:solidFill>
                <a:latin typeface="+mn-lt"/>
                <a:ea typeface="+mn-ea"/>
                <a:cs typeface="+mn-cs"/>
              </a:defRPr>
            </a:lvl7pPr>
            <a:lvl8pPr marL="3462020" indent="-304800" algn="l" defTabSz="1218565" rtl="0" eaLnBrk="1" latinLnBrk="0" hangingPunct="1">
              <a:lnSpc>
                <a:spcPct val="90000"/>
              </a:lnSpc>
              <a:spcBef>
                <a:spcPts val="800"/>
              </a:spcBef>
              <a:buClr>
                <a:schemeClr val="accent1"/>
              </a:buClr>
              <a:buFont typeface="Arial" panose="020B0604020202020204" pitchFamily="34" charset="0"/>
              <a:buChar char="•"/>
              <a:defRPr sz="2000" kern="1200" baseline="0">
                <a:solidFill>
                  <a:schemeClr val="tx1"/>
                </a:solidFill>
                <a:latin typeface="+mn-lt"/>
                <a:ea typeface="+mn-ea"/>
                <a:cs typeface="+mn-cs"/>
              </a:defRPr>
            </a:lvl8pPr>
            <a:lvl9pPr marL="3912870" indent="-304800" algn="l" defTabSz="1218565" rtl="0" eaLnBrk="1" latinLnBrk="0" hangingPunct="1">
              <a:lnSpc>
                <a:spcPct val="90000"/>
              </a:lnSpc>
              <a:spcBef>
                <a:spcPts val="800"/>
              </a:spcBef>
              <a:buClr>
                <a:schemeClr val="accent1"/>
              </a:buClr>
              <a:buFont typeface="Arial" panose="020B0604020202020204" pitchFamily="34" charset="0"/>
              <a:buChar char="•"/>
              <a:defRPr sz="2000" kern="1200" baseline="0">
                <a:solidFill>
                  <a:schemeClr val="tx1"/>
                </a:solidFill>
                <a:latin typeface="+mn-lt"/>
                <a:ea typeface="+mn-ea"/>
                <a:cs typeface="+mn-cs"/>
              </a:defRPr>
            </a:lvl9pPr>
          </a:lstStyle>
          <a:p>
            <a:pPr marL="0" lvl="0" algn="l" fontAlgn="auto">
              <a:lnSpc>
                <a:spcPct val="160000"/>
              </a:lnSpc>
              <a:spcBef>
                <a:spcPts val="0"/>
              </a:spcBef>
              <a:spcAft>
                <a:spcPts val="0"/>
              </a:spcAft>
              <a:buSzTx/>
              <a:buNone/>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样例分析</a:t>
            </a:r>
            <a:r>
              <a:rPr lang="zh-CN" sz="2200" dirty="0">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zh-CN"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algn="l" fontAlgn="auto">
              <a:lnSpc>
                <a:spcPct val="160000"/>
              </a:lnSpc>
              <a:spcBef>
                <a:spcPts val="0"/>
              </a:spcBef>
              <a:spcAft>
                <a:spcPts val="0"/>
              </a:spcAft>
              <a:buSzTx/>
              <a:buNone/>
            </a:pPr>
            <a:r>
              <a:rPr lang="en-US" altLang="zh-CN" sz="2200" dirty="0">
                <a:latin typeface="微软雅黑" panose="020B0503020204020204" pitchFamily="34" charset="-122"/>
                <a:ea typeface="微软雅黑" panose="020B0503020204020204" pitchFamily="34" charset="-122"/>
                <a:cs typeface="微软雅黑" panose="020B0503020204020204" pitchFamily="34" charset="-122"/>
                <a:sym typeface="+mn-ea"/>
              </a:rPr>
              <a:t>x = 4	</a:t>
            </a:r>
            <a:r>
              <a:rPr lang="zh-CN" altLang="en-US" sz="2200" dirty="0">
                <a:latin typeface="微软雅黑" panose="020B0503020204020204" pitchFamily="34" charset="-122"/>
                <a:ea typeface="微软雅黑" panose="020B0503020204020204" pitchFamily="34" charset="-122"/>
                <a:cs typeface="微软雅黑" panose="020B0503020204020204" pitchFamily="34" charset="-122"/>
                <a:sym typeface="+mn-ea"/>
              </a:rPr>
              <a:t>疲劳值</a:t>
            </a:r>
            <a:r>
              <a:rPr lang="en-US" altLang="zh-CN" sz="2200" dirty="0">
                <a:latin typeface="微软雅黑" panose="020B0503020204020204" pitchFamily="34" charset="-122"/>
                <a:ea typeface="微软雅黑" panose="020B0503020204020204" pitchFamily="34" charset="-122"/>
                <a:cs typeface="微软雅黑" panose="020B0503020204020204" pitchFamily="34" charset="-122"/>
                <a:sym typeface="+mn-ea"/>
              </a:rPr>
              <a:t> = 22 + 2 = 24</a:t>
            </a:r>
            <a:endParaRPr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indent="0" algn="l" fontAlgn="auto">
              <a:lnSpc>
                <a:spcPct val="150000"/>
              </a:lnSpc>
              <a:spcBef>
                <a:spcPts val="300"/>
              </a:spcBef>
              <a:spcAft>
                <a:spcPts val="0"/>
              </a:spcAft>
              <a:buSzTx/>
              <a:buNone/>
            </a:pPr>
            <a:endParaRPr sz="2000"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TextBox 5" hidden="1"/>
          <p:cNvSpPr txBox="1"/>
          <p:nvPr/>
        </p:nvSpPr>
        <p:spPr>
          <a:xfrm>
            <a:off x="3462973" y="1954213"/>
            <a:ext cx="1943100" cy="368300"/>
          </a:xfrm>
          <a:prstGeom prst="rect">
            <a:avLst/>
          </a:prstGeom>
          <a:noFill/>
          <a:ln w="9525">
            <a:noFill/>
          </a:ln>
        </p:spPr>
        <p:txBody>
          <a:bodyPr>
            <a:spAutoFit/>
          </a:bodyPr>
          <a:p>
            <a:pPr eaLnBrk="1" hangingPunct="1"/>
            <a:r>
              <a:rPr lang="zh-CN" altLang="en-US" dirty="0">
                <a:latin typeface="微软雅黑" panose="020B0503020204020204" pitchFamily="34" charset="-122"/>
                <a:ea typeface="微软雅黑" panose="020B0503020204020204" pitchFamily="34" charset="-122"/>
              </a:rPr>
              <a:t>点击添加文本</a:t>
            </a:r>
            <a:endParaRPr lang="zh-CN" altLang="en-US" dirty="0">
              <a:latin typeface="微软雅黑" panose="020B0503020204020204" pitchFamily="34" charset="-122"/>
              <a:ea typeface="微软雅黑" panose="020B0503020204020204" pitchFamily="34" charset="-122"/>
            </a:endParaRPr>
          </a:p>
        </p:txBody>
      </p:sp>
      <p:sp>
        <p:nvSpPr>
          <p:cNvPr id="11267" name="矩形 6" hidden="1"/>
          <p:cNvSpPr/>
          <p:nvPr/>
        </p:nvSpPr>
        <p:spPr>
          <a:xfrm>
            <a:off x="3462973" y="3025775"/>
            <a:ext cx="1471613" cy="645160"/>
          </a:xfrm>
          <a:prstGeom prst="rect">
            <a:avLst/>
          </a:prstGeom>
          <a:noFill/>
          <a:ln w="9525">
            <a:noFill/>
          </a:ln>
        </p:spPr>
        <p:txBody>
          <a:bodyPr>
            <a:spAutoFit/>
          </a:bodyPr>
          <a:p>
            <a:pPr eaLnBrk="1" hangingPunct="1"/>
            <a:r>
              <a:rPr lang="zh-CN" altLang="en-US" dirty="0">
                <a:latin typeface="微软雅黑" panose="020B0503020204020204" pitchFamily="34" charset="-122"/>
                <a:ea typeface="微软雅黑" panose="020B0503020204020204" pitchFamily="34" charset="-122"/>
              </a:rPr>
              <a:t>点击添加文本</a:t>
            </a:r>
            <a:endParaRPr lang="zh-CN" altLang="en-US" dirty="0">
              <a:latin typeface="微软雅黑" panose="020B0503020204020204" pitchFamily="34" charset="-122"/>
              <a:ea typeface="微软雅黑" panose="020B0503020204020204" pitchFamily="34" charset="-122"/>
            </a:endParaRPr>
          </a:p>
        </p:txBody>
      </p:sp>
      <p:sp>
        <p:nvSpPr>
          <p:cNvPr id="11268" name="矩形 7" hidden="1"/>
          <p:cNvSpPr/>
          <p:nvPr/>
        </p:nvSpPr>
        <p:spPr>
          <a:xfrm>
            <a:off x="3534411" y="4240213"/>
            <a:ext cx="1471612" cy="645160"/>
          </a:xfrm>
          <a:prstGeom prst="rect">
            <a:avLst/>
          </a:prstGeom>
          <a:noFill/>
          <a:ln w="9525">
            <a:noFill/>
          </a:ln>
        </p:spPr>
        <p:txBody>
          <a:bodyPr>
            <a:spAutoFit/>
          </a:bodyPr>
          <a:p>
            <a:pPr eaLnBrk="1" hangingPunct="1"/>
            <a:r>
              <a:rPr lang="zh-CN" altLang="en-US" dirty="0">
                <a:latin typeface="微软雅黑" panose="020B0503020204020204" pitchFamily="34" charset="-122"/>
                <a:ea typeface="微软雅黑" panose="020B0503020204020204" pitchFamily="34" charset="-122"/>
              </a:rPr>
              <a:t>点击添加文本</a:t>
            </a:r>
            <a:endParaRPr lang="zh-CN" altLang="en-US" dirty="0">
              <a:latin typeface="微软雅黑" panose="020B0503020204020204" pitchFamily="34" charset="-122"/>
              <a:ea typeface="微软雅黑" panose="020B0503020204020204" pitchFamily="34" charset="-122"/>
            </a:endParaRPr>
          </a:p>
        </p:txBody>
      </p:sp>
      <p:sp>
        <p:nvSpPr>
          <p:cNvPr id="11269" name="矩形 8" hidden="1"/>
          <p:cNvSpPr/>
          <p:nvPr/>
        </p:nvSpPr>
        <p:spPr>
          <a:xfrm>
            <a:off x="3534411" y="5526088"/>
            <a:ext cx="1471612" cy="645160"/>
          </a:xfrm>
          <a:prstGeom prst="rect">
            <a:avLst/>
          </a:prstGeom>
          <a:noFill/>
          <a:ln w="9525">
            <a:noFill/>
          </a:ln>
        </p:spPr>
        <p:txBody>
          <a:bodyPr>
            <a:spAutoFit/>
          </a:bodyPr>
          <a:p>
            <a:pPr eaLnBrk="1" hangingPunct="1"/>
            <a:r>
              <a:rPr lang="zh-CN" altLang="en-US" dirty="0">
                <a:latin typeface="微软雅黑" panose="020B0503020204020204" pitchFamily="34" charset="-122"/>
                <a:ea typeface="微软雅黑" panose="020B0503020204020204" pitchFamily="34" charset="-122"/>
              </a:rPr>
              <a:t>点击添加文本</a:t>
            </a:r>
            <a:endParaRPr lang="zh-CN" altLang="en-US" dirty="0">
              <a:latin typeface="微软雅黑" panose="020B0503020204020204" pitchFamily="34" charset="-122"/>
              <a:ea typeface="微软雅黑" panose="020B0503020204020204" pitchFamily="34" charset="-122"/>
            </a:endParaRPr>
          </a:p>
        </p:txBody>
      </p:sp>
      <p:sp>
        <p:nvSpPr>
          <p:cNvPr id="5122" name="标题 1"/>
          <p:cNvSpPr txBox="1">
            <a:spLocks noGrp="1"/>
          </p:cNvSpPr>
          <p:nvPr>
            <p:custDataLst>
              <p:tags r:id="rId1"/>
            </p:custDataLst>
          </p:nvPr>
        </p:nvSpPr>
        <p:spPr>
          <a:xfrm>
            <a:off x="252000" y="576000"/>
            <a:ext cx="6642100" cy="953135"/>
          </a:xfrm>
          <a:prstGeom prst="rect">
            <a:avLst/>
          </a:prstGeom>
          <a:noFill/>
        </p:spPr>
        <p:txBody>
          <a:bodyPr vert="horz" wrap="square" lIns="91440" tIns="45720" rIns="91440" bIns="45720" rtlCol="0" anchor="t" anchorCtr="0">
            <a:spAutoFit/>
          </a:bodyPr>
          <a:lstStyle>
            <a:lvl1pPr algn="l" defTabSz="1218565" rtl="0" eaLnBrk="1" latinLnBrk="0" hangingPunct="1">
              <a:spcBef>
                <a:spcPct val="0"/>
              </a:spcBef>
              <a:buNone/>
              <a:defRPr sz="3600" kern="1200">
                <a:solidFill>
                  <a:schemeClr val="tx1"/>
                </a:solidFill>
                <a:latin typeface="宋体" panose="02010600030101010101" pitchFamily="2" charset="-122"/>
                <a:ea typeface="宋体" panose="02010600030101010101" pitchFamily="2" charset="-122"/>
                <a:cs typeface="+mj-cs"/>
              </a:defRPr>
            </a:lvl1pPr>
          </a:lstStyle>
          <a:p>
            <a:pPr lvl="0" algn="l" defTabSz="914400">
              <a:lnSpc>
                <a:spcPct val="200000"/>
              </a:lnSpc>
              <a:buClrTx/>
              <a:buSzTx/>
              <a:buFontTx/>
            </a:pPr>
            <a:r>
              <a:rPr lang="zh-CN" b="1" dirty="0" smtClean="0">
                <a:latin typeface="微软雅黑" panose="020B0503020204020204" pitchFamily="34" charset="-122"/>
                <a:ea typeface="微软雅黑" panose="020B0503020204020204" pitchFamily="34" charset="-122"/>
                <a:cs typeface="宋体" panose="02010600030101010101" pitchFamily="2" charset="-122"/>
                <a:sym typeface="+mn-ea"/>
              </a:rPr>
              <a:t>【例</a:t>
            </a:r>
            <a:r>
              <a:rPr lang="zh-CN" b="1" dirty="0" smtClean="0">
                <a:latin typeface="微软雅黑" panose="020B0503020204020204" pitchFamily="34" charset="-122"/>
                <a:ea typeface="微软雅黑" panose="020B0503020204020204" pitchFamily="34" charset="-122"/>
                <a:cs typeface="宋体" panose="02010600030101010101" pitchFamily="2" charset="-122"/>
                <a:sym typeface="+mn-ea"/>
              </a:rPr>
              <a:t>3</a:t>
            </a:r>
            <a:r>
              <a:rPr lang="zh-CN" b="1" dirty="0" smtClean="0">
                <a:latin typeface="微软雅黑" panose="020B0503020204020204" pitchFamily="34" charset="-122"/>
                <a:ea typeface="微软雅黑" panose="020B0503020204020204" pitchFamily="34" charset="-122"/>
                <a:cs typeface="宋体" panose="02010600030101010101" pitchFamily="2" charset="-122"/>
                <a:sym typeface="+mn-ea"/>
              </a:rPr>
              <a:t>】推销员</a:t>
            </a:r>
            <a:endParaRPr lang="zh-CN" b="1" dirty="0" smtClean="0">
              <a:latin typeface="微软雅黑" panose="020B0503020204020204" pitchFamily="34" charset="-122"/>
              <a:ea typeface="微软雅黑" panose="020B0503020204020204" pitchFamily="34" charset="-122"/>
              <a:cs typeface="宋体" panose="02010600030101010101" pitchFamily="2" charset="-122"/>
              <a:sym typeface="+mn-ea"/>
            </a:endParaRPr>
          </a:p>
        </p:txBody>
      </p:sp>
      <p:cxnSp>
        <p:nvCxnSpPr>
          <p:cNvPr id="22533" name="直接箭头连接符 19"/>
          <p:cNvCxnSpPr/>
          <p:nvPr>
            <p:custDataLst>
              <p:tags r:id="rId2"/>
            </p:custDataLst>
          </p:nvPr>
        </p:nvCxnSpPr>
        <p:spPr>
          <a:xfrm>
            <a:off x="6525261" y="4588193"/>
            <a:ext cx="4714875" cy="1587"/>
          </a:xfrm>
          <a:prstGeom prst="straightConnector1">
            <a:avLst/>
          </a:prstGeom>
          <a:ln w="57150" cap="flat" cmpd="sng">
            <a:solidFill>
              <a:schemeClr val="tx1"/>
            </a:solidFill>
            <a:prstDash val="solid"/>
            <a:headEnd type="oval" w="med" len="med"/>
            <a:tailEnd type="triangle" w="med" len="med"/>
          </a:ln>
        </p:spPr>
      </p:cxnSp>
      <p:sp>
        <p:nvSpPr>
          <p:cNvPr id="21" name="TextBox 20"/>
          <p:cNvSpPr txBox="1"/>
          <p:nvPr>
            <p:custDataLst>
              <p:tags r:id="rId3"/>
            </p:custDataLst>
          </p:nvPr>
        </p:nvSpPr>
        <p:spPr>
          <a:xfrm>
            <a:off x="6382385" y="4731068"/>
            <a:ext cx="4786313" cy="460375"/>
          </a:xfrm>
          <a:prstGeom prst="rect">
            <a:avLst/>
          </a:prstGeom>
          <a:noFill/>
        </p:spPr>
        <p:txBody>
          <a:bodyPr>
            <a:spAutoFit/>
          </a:bodyPr>
          <a:p>
            <a:pPr marR="0" defTabSz="914400">
              <a:buClrTx/>
              <a:buSzTx/>
              <a:buFontTx/>
              <a:buNone/>
              <a:defRPr/>
            </a:pPr>
            <a:r>
              <a:rPr kumimoji="0" lang="en-US" altLang="zh-CN" sz="2400" b="1" kern="1200" cap="none" spc="0" normalizeH="0" baseline="0" noProof="0" dirty="0">
                <a:solidFill>
                  <a:schemeClr val="tx1"/>
                </a:solidFill>
                <a:latin typeface="宋体" panose="02010600030101010101" pitchFamily="2" charset="-122"/>
                <a:ea typeface="+mn-ea"/>
                <a:cs typeface="+mn-cs"/>
              </a:rPr>
              <a:t>S</a:t>
            </a:r>
            <a:r>
              <a:rPr kumimoji="0" lang="zh-CN" altLang="en-US" sz="2400" b="1" kern="1200" cap="none" spc="0" normalizeH="0" baseline="0" noProof="0" dirty="0">
                <a:solidFill>
                  <a:schemeClr val="tx1"/>
                </a:solidFill>
                <a:latin typeface="宋体" panose="02010600030101010101" pitchFamily="2" charset="-122"/>
                <a:ea typeface="+mn-ea"/>
                <a:cs typeface="+mn-cs"/>
              </a:rPr>
              <a:t>    </a:t>
            </a:r>
            <a:r>
              <a:rPr kumimoji="0" lang="en-US" altLang="zh-CN" sz="2400" b="1" kern="1200" cap="none" spc="0" normalizeH="0" baseline="0" noProof="0" dirty="0">
                <a:solidFill>
                  <a:schemeClr val="tx1"/>
                </a:solidFill>
                <a:latin typeface="宋体" panose="02010600030101010101" pitchFamily="2" charset="-122"/>
                <a:ea typeface="+mn-ea"/>
                <a:cs typeface="+mn-cs"/>
              </a:rPr>
              <a:t>1    2    3    4    5</a:t>
            </a:r>
            <a:endParaRPr kumimoji="0" lang="en-US" altLang="zh-CN" sz="2400" b="1" kern="1200" cap="none" spc="0" normalizeH="0" baseline="0" noProof="0" dirty="0">
              <a:solidFill>
                <a:schemeClr val="tx1"/>
              </a:solidFill>
              <a:latin typeface="宋体" panose="02010600030101010101" pitchFamily="2" charset="-122"/>
              <a:ea typeface="+mn-ea"/>
              <a:cs typeface="+mn-cs"/>
            </a:endParaRPr>
          </a:p>
        </p:txBody>
      </p:sp>
      <p:sp>
        <p:nvSpPr>
          <p:cNvPr id="22535" name="椭圆 21"/>
          <p:cNvSpPr/>
          <p:nvPr>
            <p:custDataLst>
              <p:tags r:id="rId4"/>
            </p:custDataLst>
          </p:nvPr>
        </p:nvSpPr>
        <p:spPr>
          <a:xfrm>
            <a:off x="7236000" y="4472305"/>
            <a:ext cx="214313" cy="214313"/>
          </a:xfrm>
          <a:prstGeom prst="ellipse">
            <a:avLst/>
          </a:prstGeom>
          <a:solidFill>
            <a:schemeClr val="tx1"/>
          </a:solidFill>
          <a:ln w="9525" cap="flat" cmpd="sng">
            <a:solidFill>
              <a:schemeClr val="tx1"/>
            </a:solidFill>
            <a:prstDash val="solid"/>
            <a:headEnd type="none" w="med" len="med"/>
            <a:tailEnd type="none" w="med" len="med"/>
          </a:ln>
        </p:spPr>
        <p:txBody>
          <a:bodyPr/>
          <a:p>
            <a:endParaRPr lang="zh-CN" altLang="en-US" dirty="0">
              <a:latin typeface="Arial" panose="020B0604020202020204" pitchFamily="34" charset="0"/>
              <a:ea typeface="幼圆" panose="02010509060101010101" charset="-122"/>
            </a:endParaRPr>
          </a:p>
        </p:txBody>
      </p:sp>
      <p:sp>
        <p:nvSpPr>
          <p:cNvPr id="22536" name="椭圆 22"/>
          <p:cNvSpPr/>
          <p:nvPr>
            <p:custDataLst>
              <p:tags r:id="rId5"/>
            </p:custDataLst>
          </p:nvPr>
        </p:nvSpPr>
        <p:spPr>
          <a:xfrm>
            <a:off x="7988936" y="4472305"/>
            <a:ext cx="214312" cy="214313"/>
          </a:xfrm>
          <a:prstGeom prst="ellipse">
            <a:avLst/>
          </a:prstGeom>
          <a:solidFill>
            <a:schemeClr val="tx1"/>
          </a:solidFill>
          <a:ln w="9525" cap="flat" cmpd="sng">
            <a:solidFill>
              <a:schemeClr val="tx1"/>
            </a:solidFill>
            <a:prstDash val="solid"/>
            <a:headEnd type="none" w="med" len="med"/>
            <a:tailEnd type="none" w="med" len="med"/>
          </a:ln>
        </p:spPr>
        <p:txBody>
          <a:bodyPr/>
          <a:p>
            <a:endParaRPr lang="zh-CN" altLang="en-US" dirty="0">
              <a:latin typeface="Arial" panose="020B0604020202020204" pitchFamily="34" charset="0"/>
              <a:ea typeface="幼圆" panose="02010509060101010101" charset="-122"/>
            </a:endParaRPr>
          </a:p>
        </p:txBody>
      </p:sp>
      <p:sp>
        <p:nvSpPr>
          <p:cNvPr id="22537" name="椭圆 23"/>
          <p:cNvSpPr/>
          <p:nvPr>
            <p:custDataLst>
              <p:tags r:id="rId6"/>
            </p:custDataLst>
          </p:nvPr>
        </p:nvSpPr>
        <p:spPr>
          <a:xfrm>
            <a:off x="8739823" y="4472305"/>
            <a:ext cx="214313" cy="214313"/>
          </a:xfrm>
          <a:prstGeom prst="ellipse">
            <a:avLst/>
          </a:prstGeom>
          <a:solidFill>
            <a:schemeClr val="tx1"/>
          </a:solidFill>
          <a:ln w="9525" cap="flat" cmpd="sng">
            <a:solidFill>
              <a:schemeClr val="tx1"/>
            </a:solidFill>
            <a:prstDash val="solid"/>
            <a:headEnd type="none" w="med" len="med"/>
            <a:tailEnd type="none" w="med" len="med"/>
          </a:ln>
        </p:spPr>
        <p:txBody>
          <a:bodyPr/>
          <a:p>
            <a:endParaRPr lang="zh-CN" altLang="en-US" dirty="0">
              <a:latin typeface="Arial" panose="020B0604020202020204" pitchFamily="34" charset="0"/>
              <a:ea typeface="幼圆" panose="02010509060101010101" charset="-122"/>
            </a:endParaRPr>
          </a:p>
        </p:txBody>
      </p:sp>
      <p:sp>
        <p:nvSpPr>
          <p:cNvPr id="22538" name="椭圆 24"/>
          <p:cNvSpPr/>
          <p:nvPr>
            <p:custDataLst>
              <p:tags r:id="rId7"/>
            </p:custDataLst>
          </p:nvPr>
        </p:nvSpPr>
        <p:spPr>
          <a:xfrm>
            <a:off x="9525636" y="4472305"/>
            <a:ext cx="214312" cy="214313"/>
          </a:xfrm>
          <a:prstGeom prst="ellipse">
            <a:avLst/>
          </a:prstGeom>
          <a:solidFill>
            <a:schemeClr val="tx1"/>
          </a:solidFill>
          <a:ln w="9525" cap="flat" cmpd="sng">
            <a:solidFill>
              <a:schemeClr val="tx1"/>
            </a:solidFill>
            <a:prstDash val="solid"/>
            <a:headEnd type="none" w="med" len="med"/>
            <a:tailEnd type="none" w="med" len="med"/>
          </a:ln>
        </p:spPr>
        <p:txBody>
          <a:bodyPr/>
          <a:p>
            <a:endParaRPr lang="zh-CN" altLang="en-US" dirty="0">
              <a:latin typeface="Arial" panose="020B0604020202020204" pitchFamily="34" charset="0"/>
              <a:ea typeface="幼圆" panose="02010509060101010101" charset="-122"/>
            </a:endParaRPr>
          </a:p>
        </p:txBody>
      </p:sp>
      <p:sp>
        <p:nvSpPr>
          <p:cNvPr id="22539" name="椭圆 25"/>
          <p:cNvSpPr/>
          <p:nvPr>
            <p:custDataLst>
              <p:tags r:id="rId8"/>
            </p:custDataLst>
          </p:nvPr>
        </p:nvSpPr>
        <p:spPr>
          <a:xfrm>
            <a:off x="10311448" y="4472305"/>
            <a:ext cx="214313" cy="214313"/>
          </a:xfrm>
          <a:prstGeom prst="ellipse">
            <a:avLst/>
          </a:prstGeom>
          <a:solidFill>
            <a:schemeClr val="tx1"/>
          </a:solidFill>
          <a:ln w="9525" cap="flat" cmpd="sng">
            <a:solidFill>
              <a:schemeClr val="tx1"/>
            </a:solidFill>
            <a:prstDash val="solid"/>
            <a:headEnd type="none" w="med" len="med"/>
            <a:tailEnd type="none" w="med" len="med"/>
          </a:ln>
        </p:spPr>
        <p:txBody>
          <a:bodyPr/>
          <a:p>
            <a:endParaRPr lang="zh-CN" altLang="en-US" dirty="0">
              <a:latin typeface="Arial" panose="020B0604020202020204" pitchFamily="34" charset="0"/>
              <a:ea typeface="幼圆" panose="02010509060101010101" charset="-122"/>
            </a:endParaRPr>
          </a:p>
        </p:txBody>
      </p:sp>
      <p:sp>
        <p:nvSpPr>
          <p:cNvPr id="27" name="TextBox 26"/>
          <p:cNvSpPr txBox="1"/>
          <p:nvPr>
            <p:custDataLst>
              <p:tags r:id="rId9"/>
            </p:custDataLst>
          </p:nvPr>
        </p:nvSpPr>
        <p:spPr>
          <a:xfrm>
            <a:off x="6239511" y="4006215"/>
            <a:ext cx="5000625" cy="460375"/>
          </a:xfrm>
          <a:prstGeom prst="rect">
            <a:avLst/>
          </a:prstGeom>
          <a:noFill/>
        </p:spPr>
        <p:txBody>
          <a:bodyPr>
            <a:spAutoFit/>
          </a:bodyPr>
          <a:p>
            <a:pPr marR="0" defTabSz="914400">
              <a:buClrTx/>
              <a:buSzTx/>
              <a:buFontTx/>
              <a:buNone/>
              <a:defRPr/>
            </a:pPr>
            <a:r>
              <a:rPr kumimoji="0" lang="zh-CN" altLang="en-US" sz="2400" b="1" kern="1200" cap="none" spc="0" normalizeH="0" baseline="0" noProof="0" dirty="0">
                <a:solidFill>
                  <a:schemeClr val="tx1"/>
                </a:solidFill>
                <a:latin typeface="宋体" panose="02010600030101010101" pitchFamily="2" charset="-122"/>
                <a:ea typeface="+mn-ea"/>
                <a:cs typeface="+mn-cs"/>
              </a:rPr>
              <a:t> </a:t>
            </a:r>
            <a:r>
              <a:rPr kumimoji="0" lang="en-US" altLang="zh-CN" sz="2400" b="1" kern="1200" cap="none" spc="0" normalizeH="0" baseline="0" noProof="0" dirty="0">
                <a:solidFill>
                  <a:schemeClr val="tx1"/>
                </a:solidFill>
                <a:latin typeface="宋体" panose="02010600030101010101" pitchFamily="2" charset="-122"/>
                <a:ea typeface="+mn-ea"/>
                <a:cs typeface="+mn-cs"/>
              </a:rPr>
              <a:t>A</a:t>
            </a:r>
            <a:r>
              <a:rPr kumimoji="0" lang="zh-CN" altLang="en-US" sz="2400" b="1" kern="1200" cap="none" spc="0" normalizeH="0" baseline="0" noProof="0" dirty="0">
                <a:solidFill>
                  <a:schemeClr val="tx1"/>
                </a:solidFill>
                <a:latin typeface="宋体" panose="02010600030101010101" pitchFamily="2" charset="-122"/>
                <a:ea typeface="+mn-ea"/>
                <a:cs typeface="+mn-cs"/>
              </a:rPr>
              <a:t>    </a:t>
            </a:r>
            <a:r>
              <a:rPr kumimoji="0" lang="en-US" altLang="zh-CN" sz="2400" b="1" kern="1200" cap="none" spc="0" normalizeH="0" baseline="0" noProof="0" dirty="0">
                <a:solidFill>
                  <a:schemeClr val="tx1"/>
                </a:solidFill>
                <a:latin typeface="宋体" panose="02010600030101010101" pitchFamily="2" charset="-122"/>
                <a:ea typeface="+mn-ea"/>
                <a:cs typeface="+mn-cs"/>
              </a:rPr>
              <a:t>1    2    3    4    5</a:t>
            </a:r>
            <a:endParaRPr kumimoji="0" lang="en-US" altLang="zh-CN" sz="2400" b="1" kern="1200" cap="none" spc="0" normalizeH="0" baseline="0" noProof="0" dirty="0">
              <a:solidFill>
                <a:schemeClr val="tx1"/>
              </a:solidFill>
              <a:latin typeface="宋体" panose="02010600030101010101" pitchFamily="2" charset="-122"/>
              <a:ea typeface="+mn-ea"/>
              <a:cs typeface="+mn-cs"/>
            </a:endParaRPr>
          </a:p>
        </p:txBody>
      </p:sp>
      <p:sp>
        <p:nvSpPr>
          <p:cNvPr id="28" name="TextBox 27"/>
          <p:cNvSpPr txBox="1"/>
          <p:nvPr>
            <p:custDataLst>
              <p:tags r:id="rId10"/>
            </p:custDataLst>
          </p:nvPr>
        </p:nvSpPr>
        <p:spPr>
          <a:xfrm>
            <a:off x="5606733" y="4373880"/>
            <a:ext cx="857250" cy="460375"/>
          </a:xfrm>
          <a:prstGeom prst="rect">
            <a:avLst/>
          </a:prstGeom>
          <a:noFill/>
        </p:spPr>
        <p:txBody>
          <a:bodyPr>
            <a:spAutoFit/>
          </a:bodyPr>
          <a:p>
            <a:pPr marR="0" defTabSz="914400">
              <a:buClrTx/>
              <a:buSzTx/>
              <a:buFontTx/>
              <a:buNone/>
              <a:defRPr/>
            </a:pPr>
            <a:r>
              <a:rPr kumimoji="0" lang="zh-CN" altLang="en-US" sz="2400" b="1" kern="1200" cap="none" spc="0" normalizeH="0" baseline="0" noProof="0" dirty="0">
                <a:solidFill>
                  <a:schemeClr val="tx1"/>
                </a:solidFill>
                <a:latin typeface="宋体" panose="02010600030101010101" pitchFamily="2" charset="-122"/>
                <a:ea typeface="+mn-ea"/>
                <a:cs typeface="+mn-cs"/>
              </a:rPr>
              <a:t>起点</a:t>
            </a:r>
            <a:endParaRPr kumimoji="0" lang="zh-CN" altLang="en-US" sz="2400" b="1" kern="1200" cap="none" spc="0" normalizeH="0" baseline="0" noProof="0" dirty="0">
              <a:solidFill>
                <a:schemeClr val="tx1"/>
              </a:solidFill>
              <a:latin typeface="宋体" panose="02010600030101010101" pitchFamily="2" charset="-122"/>
              <a:ea typeface="+mn-ea"/>
              <a:cs typeface="+mn-cs"/>
            </a:endParaRPr>
          </a:p>
        </p:txBody>
      </p:sp>
      <p:sp>
        <p:nvSpPr>
          <p:cNvPr id="29" name="TextBox 28"/>
          <p:cNvSpPr txBox="1"/>
          <p:nvPr>
            <p:custDataLst>
              <p:tags r:id="rId11"/>
            </p:custDataLst>
          </p:nvPr>
        </p:nvSpPr>
        <p:spPr>
          <a:xfrm>
            <a:off x="5606733" y="5197475"/>
            <a:ext cx="5500688" cy="460375"/>
          </a:xfrm>
          <a:prstGeom prst="rect">
            <a:avLst/>
          </a:prstGeom>
          <a:noFill/>
        </p:spPr>
        <p:txBody>
          <a:bodyPr>
            <a:spAutoFit/>
          </a:bodyPr>
          <a:p>
            <a:pPr marR="0" defTabSz="914400">
              <a:buClrTx/>
              <a:buSzTx/>
              <a:buFontTx/>
              <a:buNone/>
              <a:defRPr/>
            </a:pPr>
            <a:r>
              <a:rPr kumimoji="0" lang="zh-CN" altLang="en-US" sz="2400" b="1" kern="1200" cap="none" spc="0" normalizeH="0" baseline="0" noProof="0" dirty="0">
                <a:solidFill>
                  <a:schemeClr val="tx1"/>
                </a:solidFill>
                <a:latin typeface="宋体" panose="02010600030101010101" pitchFamily="2" charset="-122"/>
                <a:ea typeface="+mn-ea"/>
                <a:cs typeface="+mn-cs"/>
              </a:rPr>
              <a:t>疲劳值    </a:t>
            </a:r>
            <a:r>
              <a:rPr kumimoji="0" lang="en-US" altLang="zh-CN" sz="2400" b="1" kern="1200" cap="none" spc="0" normalizeH="0" baseline="0" noProof="0" dirty="0">
                <a:solidFill>
                  <a:schemeClr val="tx1"/>
                </a:solidFill>
                <a:latin typeface="宋体" panose="02010600030101010101" pitchFamily="2" charset="-122"/>
                <a:ea typeface="+mn-ea"/>
                <a:cs typeface="+mn-cs"/>
              </a:rPr>
              <a:t>3    6    9    12   15</a:t>
            </a:r>
            <a:endParaRPr kumimoji="0" lang="en-US" altLang="zh-CN" sz="2400" b="1" kern="1200" cap="none" spc="0" normalizeH="0" baseline="0" noProof="0" dirty="0">
              <a:solidFill>
                <a:schemeClr val="tx1"/>
              </a:solidFill>
              <a:latin typeface="宋体" panose="02010600030101010101" pitchFamily="2" charset="-122"/>
              <a:ea typeface="+mn-ea"/>
              <a:cs typeface="+mn-cs"/>
            </a:endParaRPr>
          </a:p>
        </p:txBody>
      </p:sp>
      <p:sp>
        <p:nvSpPr>
          <p:cNvPr id="30" name="椭圆 29"/>
          <p:cNvSpPr/>
          <p:nvPr>
            <p:custDataLst>
              <p:tags r:id="rId12"/>
            </p:custDataLst>
          </p:nvPr>
        </p:nvSpPr>
        <p:spPr>
          <a:xfrm>
            <a:off x="10188893" y="3996000"/>
            <a:ext cx="432000" cy="432000"/>
          </a:xfrm>
          <a:prstGeom prst="ellipse">
            <a:avLst/>
          </a:prstGeom>
          <a:noFill/>
          <a:ln w="38100" cap="flat" cmpd="sng">
            <a:solidFill>
              <a:srgbClr val="FF0000"/>
            </a:solidFill>
            <a:prstDash val="solid"/>
            <a:headEnd type="none" w="med" len="med"/>
            <a:tailEnd type="none" w="med" len="med"/>
          </a:ln>
        </p:spPr>
        <p:txBody>
          <a:bodyPr/>
          <a:p>
            <a:endParaRPr lang="zh-CN" altLang="en-US" dirty="0">
              <a:latin typeface="Arial" panose="020B0604020202020204" pitchFamily="34" charset="0"/>
              <a:ea typeface="幼圆" panose="02010509060101010101" charset="-122"/>
            </a:endParaRPr>
          </a:p>
        </p:txBody>
      </p:sp>
      <p:sp>
        <p:nvSpPr>
          <p:cNvPr id="2" name="右箭头 1"/>
          <p:cNvSpPr/>
          <p:nvPr>
            <p:custDataLst>
              <p:tags r:id="rId13"/>
            </p:custDataLst>
          </p:nvPr>
        </p:nvSpPr>
        <p:spPr>
          <a:xfrm rot="5400000">
            <a:off x="10188893" y="3507105"/>
            <a:ext cx="428625" cy="428625"/>
          </a:xfrm>
          <a:prstGeom prst="rightArrow">
            <a:avLst>
              <a:gd name="adj1" fmla="val 50000"/>
              <a:gd name="adj2" fmla="val 50000"/>
            </a:avLst>
          </a:prstGeom>
          <a:solidFill>
            <a:schemeClr val="accent1"/>
          </a:solidFill>
          <a:ln w="9525" cap="flat" cmpd="sng">
            <a:solidFill>
              <a:schemeClr val="tx1"/>
            </a:solidFill>
            <a:prstDash val="solid"/>
            <a:round/>
            <a:headEnd type="none" w="med" len="med"/>
            <a:tailEnd type="none" w="med" len="med"/>
          </a:ln>
        </p:spPr>
        <p:txBody>
          <a:bodyPr/>
          <a:p>
            <a:endParaRPr lang="zh-CN" altLang="en-US" dirty="0">
              <a:latin typeface="Arial" panose="020B0604020202020204" pitchFamily="34" charset="0"/>
              <a:ea typeface="幼圆" panose="02010509060101010101" charset="-122"/>
            </a:endParaRPr>
          </a:p>
        </p:txBody>
      </p:sp>
      <p:sp>
        <p:nvSpPr>
          <p:cNvPr id="17" name="椭圆 16"/>
          <p:cNvSpPr/>
          <p:nvPr>
            <p:custDataLst>
              <p:tags r:id="rId14"/>
            </p:custDataLst>
          </p:nvPr>
        </p:nvSpPr>
        <p:spPr>
          <a:xfrm>
            <a:off x="9423401" y="3996000"/>
            <a:ext cx="432000" cy="432000"/>
          </a:xfrm>
          <a:prstGeom prst="ellipse">
            <a:avLst/>
          </a:prstGeom>
          <a:noFill/>
          <a:ln w="38100" cap="flat" cmpd="sng">
            <a:solidFill>
              <a:srgbClr val="FF0000"/>
            </a:solidFill>
            <a:prstDash val="solid"/>
            <a:headEnd type="none" w="med" len="med"/>
            <a:tailEnd type="none" w="med" len="med"/>
          </a:ln>
        </p:spPr>
        <p:txBody>
          <a:bodyPr/>
          <a:p>
            <a:endParaRPr lang="zh-CN" altLang="en-US" dirty="0">
              <a:latin typeface="Arial" panose="020B0604020202020204" pitchFamily="34" charset="0"/>
              <a:ea typeface="幼圆" panose="02010509060101010101" charset="-122"/>
            </a:endParaRPr>
          </a:p>
        </p:txBody>
      </p:sp>
      <p:sp>
        <p:nvSpPr>
          <p:cNvPr id="3" name="椭圆 2"/>
          <p:cNvSpPr/>
          <p:nvPr>
            <p:custDataLst>
              <p:tags r:id="rId15"/>
            </p:custDataLst>
          </p:nvPr>
        </p:nvSpPr>
        <p:spPr>
          <a:xfrm>
            <a:off x="8648701" y="3996000"/>
            <a:ext cx="432000" cy="432000"/>
          </a:xfrm>
          <a:prstGeom prst="ellipse">
            <a:avLst/>
          </a:prstGeom>
          <a:noFill/>
          <a:ln w="38100" cap="flat" cmpd="sng">
            <a:solidFill>
              <a:srgbClr val="FF0000"/>
            </a:solidFill>
            <a:prstDash val="solid"/>
            <a:headEnd type="none" w="med" len="med"/>
            <a:tailEnd type="none" w="med" len="med"/>
          </a:ln>
        </p:spPr>
        <p:txBody>
          <a:bodyPr/>
          <a:p>
            <a:endParaRPr lang="zh-CN" altLang="en-US" dirty="0">
              <a:latin typeface="Arial" panose="020B0604020202020204" pitchFamily="34" charset="0"/>
              <a:ea typeface="幼圆" panose="02010509060101010101" charset="-122"/>
            </a:endParaRPr>
          </a:p>
        </p:txBody>
      </p:sp>
      <p:sp>
        <p:nvSpPr>
          <p:cNvPr id="4" name="椭圆 3"/>
          <p:cNvSpPr/>
          <p:nvPr>
            <p:custDataLst>
              <p:tags r:id="rId16"/>
            </p:custDataLst>
          </p:nvPr>
        </p:nvSpPr>
        <p:spPr>
          <a:xfrm>
            <a:off x="7884161" y="3996000"/>
            <a:ext cx="432000" cy="432000"/>
          </a:xfrm>
          <a:prstGeom prst="ellipse">
            <a:avLst/>
          </a:prstGeom>
          <a:noFill/>
          <a:ln w="38100" cap="flat" cmpd="sng">
            <a:solidFill>
              <a:srgbClr val="FF0000"/>
            </a:solidFill>
            <a:prstDash val="solid"/>
            <a:headEnd type="none" w="med" len="med"/>
            <a:tailEnd type="none" w="med" len="med"/>
          </a:ln>
        </p:spPr>
        <p:txBody>
          <a:bodyPr/>
          <a:p>
            <a:endParaRPr lang="zh-CN" altLang="en-US" dirty="0">
              <a:latin typeface="Arial" panose="020B0604020202020204" pitchFamily="34" charset="0"/>
              <a:ea typeface="幼圆" panose="02010509060101010101" charset="-122"/>
            </a:endParaRPr>
          </a:p>
        </p:txBody>
      </p:sp>
      <p:sp>
        <p:nvSpPr>
          <p:cNvPr id="5" name="椭圆 4"/>
          <p:cNvSpPr/>
          <p:nvPr>
            <p:custDataLst>
              <p:tags r:id="rId17"/>
            </p:custDataLst>
          </p:nvPr>
        </p:nvSpPr>
        <p:spPr>
          <a:xfrm>
            <a:off x="7118986" y="3996000"/>
            <a:ext cx="432000" cy="432000"/>
          </a:xfrm>
          <a:prstGeom prst="ellipse">
            <a:avLst/>
          </a:prstGeom>
          <a:noFill/>
          <a:ln w="38100" cap="flat" cmpd="sng">
            <a:solidFill>
              <a:srgbClr val="FF0000"/>
            </a:solidFill>
            <a:prstDash val="solid"/>
            <a:headEnd type="none" w="med" len="med"/>
            <a:tailEnd type="none" w="med" len="med"/>
          </a:ln>
        </p:spPr>
        <p:txBody>
          <a:bodyPr/>
          <a:p>
            <a:endParaRPr lang="zh-CN" altLang="en-US" dirty="0">
              <a:latin typeface="Arial" panose="020B0604020202020204" pitchFamily="34" charset="0"/>
              <a:ea typeface="幼圆" panose="02010509060101010101" charset="-122"/>
            </a:endParaRPr>
          </a:p>
        </p:txBody>
      </p:sp>
      <p:pic>
        <p:nvPicPr>
          <p:cNvPr id="7" name="Picture 12" descr="A000220150322G43PPIC"/>
          <p:cNvPicPr>
            <a:picLocks noChangeAspect="1"/>
          </p:cNvPicPr>
          <p:nvPr>
            <p:custDataLst>
              <p:tags r:id="rId18"/>
            </p:custDataLst>
          </p:nvPr>
        </p:nvPicPr>
        <p:blipFill>
          <a:blip r:embed="rId19"/>
          <a:stretch>
            <a:fillRect/>
          </a:stretch>
        </p:blipFill>
        <p:spPr>
          <a:xfrm>
            <a:off x="10199370" y="908685"/>
            <a:ext cx="1431925" cy="1521460"/>
          </a:xfrm>
          <a:prstGeom prst="rect">
            <a:avLst/>
          </a:prstGeom>
          <a:noFill/>
          <a:ln w="9525">
            <a:noFill/>
          </a:ln>
        </p:spPr>
      </p:pic>
      <p:sp>
        <p:nvSpPr>
          <p:cNvPr id="8" name="内容占位符 13"/>
          <p:cNvSpPr>
            <a:spLocks noGrp="1"/>
          </p:cNvSpPr>
          <p:nvPr>
            <p:ph idx="4294967295"/>
            <p:custDataLst>
              <p:tags r:id="rId20"/>
            </p:custDataLst>
          </p:nvPr>
        </p:nvSpPr>
        <p:spPr>
          <a:xfrm>
            <a:off x="504000" y="1944000"/>
            <a:ext cx="2929890" cy="2822575"/>
          </a:xfrm>
        </p:spPr>
        <p:txBody>
          <a:bodyPr vert="horz" wrap="square" lIns="91440" tIns="45720" rIns="91440" bIns="45720" rtlCol="0" anchor="t" anchorCtr="0">
            <a:noAutofit/>
          </a:bodyPr>
          <a:p>
            <a:pPr marL="0" lvl="0" algn="l" fontAlgn="auto">
              <a:lnSpc>
                <a:spcPct val="160000"/>
              </a:lnSpc>
              <a:spcBef>
                <a:spcPts val="0"/>
              </a:spcBef>
              <a:spcAft>
                <a:spcPts val="0"/>
              </a:spcAft>
              <a:buSzTx/>
              <a:buNone/>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输入样例1</a:t>
            </a: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a:t>
            </a:r>
            <a:endParaRPr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indent="0" algn="l" fontAlgn="auto">
              <a:lnSpc>
                <a:spcPct val="140000"/>
              </a:lnSpc>
              <a:spcBef>
                <a:spcPts val="0"/>
              </a:spcBef>
              <a:spcAft>
                <a:spcPts val="0"/>
              </a:spcAft>
              <a:buSzTx/>
              <a:buNone/>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5</a:t>
            </a:r>
            <a:endParaRPr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indent="0" algn="l" fontAlgn="auto">
              <a:lnSpc>
                <a:spcPct val="140000"/>
              </a:lnSpc>
              <a:spcBef>
                <a:spcPts val="0"/>
              </a:spcBef>
              <a:spcAft>
                <a:spcPts val="0"/>
              </a:spcAft>
              <a:buSzTx/>
              <a:buNone/>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1 2 3 4 5</a:t>
            </a:r>
            <a:endParaRPr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indent="0" algn="l" fontAlgn="auto">
              <a:lnSpc>
                <a:spcPct val="140000"/>
              </a:lnSpc>
              <a:spcBef>
                <a:spcPts val="0"/>
              </a:spcBef>
              <a:spcAft>
                <a:spcPts val="0"/>
              </a:spcAft>
              <a:buSzTx/>
              <a:buNone/>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1 2 3 4 5</a:t>
            </a:r>
            <a:endParaRPr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9" name="TextBox 4"/>
          <p:cNvSpPr/>
          <p:nvPr>
            <p:custDataLst>
              <p:tags r:id="rId21"/>
            </p:custDataLst>
          </p:nvPr>
        </p:nvSpPr>
        <p:spPr>
          <a:xfrm>
            <a:off x="3285490" y="1944000"/>
            <a:ext cx="2643505" cy="3089275"/>
          </a:xfrm>
          <a:prstGeom prst="rect">
            <a:avLst/>
          </a:prstGeom>
        </p:spPr>
        <p:txBody>
          <a:bodyPr vert="horz" wrap="square" lIns="91440" tIns="45720" rIns="91440" bIns="45720" rtlCol="0" anchor="t" anchorCtr="0">
            <a:noAutofit/>
          </a:bodyPr>
          <a:lstStyle/>
          <a:p>
            <a:pPr lvl="0" indent="-304800" algn="l" defTabSz="1218565" fontAlgn="auto">
              <a:lnSpc>
                <a:spcPct val="160000"/>
              </a:lnSpc>
              <a:spcBef>
                <a:spcPts val="0"/>
              </a:spcBef>
              <a:spcAft>
                <a:spcPts val="0"/>
              </a:spcAft>
              <a:buClr>
                <a:schemeClr val="accent1">
                  <a:lumMod val="75000"/>
                </a:schemeClr>
              </a:buClr>
              <a:buSzTx/>
              <a:buFont typeface="Arial" panose="020B0604020202020204" pitchFamily="34" charset="0"/>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输出样例1</a:t>
            </a: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a:t>
            </a:r>
            <a:endParaRPr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lvl="0" indent="0" algn="l" defTabSz="1218565" fontAlgn="auto">
              <a:lnSpc>
                <a:spcPct val="140000"/>
              </a:lnSpc>
              <a:spcBef>
                <a:spcPts val="0"/>
              </a:spcBef>
              <a:spcAft>
                <a:spcPts val="0"/>
              </a:spcAft>
              <a:buClr>
                <a:schemeClr val="accent1">
                  <a:lumMod val="75000"/>
                </a:schemeClr>
              </a:buClr>
              <a:buSzTx/>
              <a:buFont typeface="Arial" panose="020B0604020202020204" pitchFamily="34" charset="0"/>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15</a:t>
            </a:r>
            <a:endParaRPr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lvl="0" indent="0" algn="l" defTabSz="1218565" fontAlgn="auto">
              <a:lnSpc>
                <a:spcPct val="140000"/>
              </a:lnSpc>
              <a:spcBef>
                <a:spcPts val="0"/>
              </a:spcBef>
              <a:spcAft>
                <a:spcPts val="0"/>
              </a:spcAft>
              <a:buClr>
                <a:schemeClr val="accent1">
                  <a:lumMod val="75000"/>
                </a:schemeClr>
              </a:buClr>
              <a:buSzTx/>
              <a:buFont typeface="Arial" panose="020B0604020202020204" pitchFamily="34" charset="0"/>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19</a:t>
            </a:r>
            <a:endParaRPr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lvl="0" indent="0" algn="l" defTabSz="1218565" fontAlgn="auto">
              <a:lnSpc>
                <a:spcPct val="140000"/>
              </a:lnSpc>
              <a:spcBef>
                <a:spcPts val="0"/>
              </a:spcBef>
              <a:spcAft>
                <a:spcPts val="0"/>
              </a:spcAft>
              <a:buClr>
                <a:schemeClr val="accent1">
                  <a:lumMod val="75000"/>
                </a:schemeClr>
              </a:buClr>
              <a:buSzTx/>
              <a:buFont typeface="Arial" panose="020B0604020202020204" pitchFamily="34" charset="0"/>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22</a:t>
            </a:r>
            <a:endParaRPr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lvl="0" indent="0" algn="l" defTabSz="1218565" fontAlgn="auto">
              <a:lnSpc>
                <a:spcPct val="140000"/>
              </a:lnSpc>
              <a:spcBef>
                <a:spcPts val="0"/>
              </a:spcBef>
              <a:spcAft>
                <a:spcPts val="0"/>
              </a:spcAft>
              <a:buClr>
                <a:schemeClr val="accent1">
                  <a:lumMod val="75000"/>
                </a:schemeClr>
              </a:buClr>
              <a:buSzTx/>
              <a:buFont typeface="Arial" panose="020B0604020202020204" pitchFamily="34" charset="0"/>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24</a:t>
            </a:r>
            <a:endParaRPr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lvl="0" indent="0" algn="l" defTabSz="1218565" fontAlgn="auto">
              <a:lnSpc>
                <a:spcPct val="140000"/>
              </a:lnSpc>
              <a:spcBef>
                <a:spcPts val="0"/>
              </a:spcBef>
              <a:spcAft>
                <a:spcPts val="0"/>
              </a:spcAft>
              <a:buClr>
                <a:schemeClr val="accent1">
                  <a:lumMod val="75000"/>
                </a:schemeClr>
              </a:buClr>
              <a:buSzTx/>
              <a:buFont typeface="Arial" panose="020B0604020202020204" pitchFamily="34" charset="0"/>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25</a:t>
            </a:r>
            <a:endParaRPr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0" name="内容占位符 13"/>
          <p:cNvSpPr>
            <a:spLocks noGrp="1"/>
          </p:cNvSpPr>
          <p:nvPr/>
        </p:nvSpPr>
        <p:spPr>
          <a:xfrm>
            <a:off x="5807075" y="1943735"/>
            <a:ext cx="4526280" cy="1120140"/>
          </a:xfrm>
          <a:prstGeom prst="rect">
            <a:avLst/>
          </a:prstGeom>
        </p:spPr>
        <p:txBody>
          <a:bodyPr vert="horz" wrap="square" lIns="91440" tIns="45720" rIns="91440" bIns="45720" rtlCol="0" anchor="t" anchorCtr="0">
            <a:noAutofit/>
          </a:bodyPr>
          <a:lstStyle>
            <a:lvl1pPr marL="304800" indent="-304800" algn="l" defTabSz="1218565" rtl="0" eaLnBrk="1" latinLnBrk="0" hangingPunct="1">
              <a:lnSpc>
                <a:spcPct val="90000"/>
              </a:lnSpc>
              <a:spcBef>
                <a:spcPts val="1800"/>
              </a:spcBef>
              <a:buClr>
                <a:schemeClr val="accent1">
                  <a:lumMod val="75000"/>
                </a:schemeClr>
              </a:buClr>
              <a:buFont typeface="Arial" panose="020B0604020202020204" pitchFamily="34" charset="0"/>
              <a:buChar char="•"/>
              <a:defRPr sz="2800" kern="1200">
                <a:solidFill>
                  <a:schemeClr val="tx1"/>
                </a:solidFill>
                <a:latin typeface="宋体" panose="02010600030101010101" pitchFamily="2" charset="-122"/>
                <a:ea typeface="宋体" panose="02010600030101010101" pitchFamily="2" charset="-122"/>
                <a:cs typeface="+mn-cs"/>
              </a:defRPr>
            </a:lvl1pPr>
            <a:lvl2pPr marL="755650" indent="-304800" algn="l" defTabSz="1218565" rtl="0" eaLnBrk="1" latinLnBrk="0" hangingPunct="1">
              <a:lnSpc>
                <a:spcPct val="90000"/>
              </a:lnSpc>
              <a:spcBef>
                <a:spcPts val="1200"/>
              </a:spcBef>
              <a:buClr>
                <a:schemeClr val="accent1">
                  <a:lumMod val="75000"/>
                </a:schemeClr>
              </a:buClr>
              <a:buFont typeface="Arial" panose="020B0604020202020204" pitchFamily="34" charset="0"/>
              <a:buChar char="–"/>
              <a:defRPr sz="2400" kern="1200">
                <a:solidFill>
                  <a:schemeClr val="tx1"/>
                </a:solidFill>
                <a:latin typeface="宋体" panose="02010600030101010101" pitchFamily="2" charset="-122"/>
                <a:ea typeface="宋体" panose="02010600030101010101" pitchFamily="2" charset="-122"/>
                <a:cs typeface="+mn-cs"/>
              </a:defRPr>
            </a:lvl2pPr>
            <a:lvl3pPr marL="1206500" indent="-304800" algn="l" defTabSz="1218565" rtl="0" eaLnBrk="1" latinLnBrk="0" hangingPunct="1">
              <a:lnSpc>
                <a:spcPct val="90000"/>
              </a:lnSpc>
              <a:spcBef>
                <a:spcPts val="800"/>
              </a:spcBef>
              <a:buClr>
                <a:schemeClr val="accent1">
                  <a:lumMod val="75000"/>
                </a:schemeClr>
              </a:buClr>
              <a:buFont typeface="Arial" panose="020B0604020202020204" pitchFamily="34" charset="0"/>
              <a:buChar char="•"/>
              <a:defRPr sz="2000" kern="1200">
                <a:solidFill>
                  <a:schemeClr val="tx1"/>
                </a:solidFill>
                <a:latin typeface="宋体" panose="02010600030101010101" pitchFamily="2" charset="-122"/>
                <a:ea typeface="宋体" panose="02010600030101010101" pitchFamily="2" charset="-122"/>
                <a:cs typeface="+mn-cs"/>
              </a:defRPr>
            </a:lvl3pPr>
            <a:lvl4pPr marL="1657985" indent="-304800" algn="l" defTabSz="1218565" rtl="0" eaLnBrk="1" latinLnBrk="0" hangingPunct="1">
              <a:lnSpc>
                <a:spcPct val="90000"/>
              </a:lnSpc>
              <a:spcBef>
                <a:spcPts val="800"/>
              </a:spcBef>
              <a:buClr>
                <a:schemeClr val="accent1">
                  <a:lumMod val="75000"/>
                </a:schemeClr>
              </a:buClr>
              <a:buFont typeface="Arial" panose="020B0604020202020204" pitchFamily="34" charset="0"/>
              <a:buChar char="•"/>
              <a:defRPr sz="2000" kern="1200">
                <a:solidFill>
                  <a:schemeClr val="tx1"/>
                </a:solidFill>
                <a:latin typeface="宋体" panose="02010600030101010101" pitchFamily="2" charset="-122"/>
                <a:ea typeface="宋体" panose="02010600030101010101" pitchFamily="2" charset="-122"/>
                <a:cs typeface="+mn-cs"/>
              </a:defRPr>
            </a:lvl4pPr>
            <a:lvl5pPr marL="2108835" indent="-304800" algn="l" defTabSz="1218565" rtl="0" eaLnBrk="1" latinLnBrk="0" hangingPunct="1">
              <a:lnSpc>
                <a:spcPct val="90000"/>
              </a:lnSpc>
              <a:spcBef>
                <a:spcPts val="800"/>
              </a:spcBef>
              <a:buClr>
                <a:schemeClr val="accent1">
                  <a:lumMod val="75000"/>
                </a:schemeClr>
              </a:buClr>
              <a:buFont typeface="Arial" panose="020B0604020202020204" pitchFamily="34" charset="0"/>
              <a:buChar char="•"/>
              <a:defRPr sz="2000" kern="1200">
                <a:solidFill>
                  <a:schemeClr val="tx1"/>
                </a:solidFill>
                <a:latin typeface="宋体" panose="02010600030101010101" pitchFamily="2" charset="-122"/>
                <a:ea typeface="宋体" panose="02010600030101010101" pitchFamily="2" charset="-122"/>
                <a:cs typeface="+mn-cs"/>
              </a:defRPr>
            </a:lvl5pPr>
            <a:lvl6pPr marL="2559685" indent="-304800" algn="l" defTabSz="1218565" rtl="0" eaLnBrk="1" latinLnBrk="0" hangingPunct="1">
              <a:lnSpc>
                <a:spcPct val="90000"/>
              </a:lnSpc>
              <a:spcBef>
                <a:spcPts val="800"/>
              </a:spcBef>
              <a:buClr>
                <a:schemeClr val="accent1"/>
              </a:buClr>
              <a:buFont typeface="Arial" panose="020B0604020202020204" pitchFamily="34" charset="0"/>
              <a:buChar char="•"/>
              <a:defRPr sz="2000" kern="1200" baseline="0">
                <a:solidFill>
                  <a:schemeClr val="tx1"/>
                </a:solidFill>
                <a:latin typeface="+mn-lt"/>
                <a:ea typeface="+mn-ea"/>
                <a:cs typeface="+mn-cs"/>
              </a:defRPr>
            </a:lvl6pPr>
            <a:lvl7pPr marL="3011170" indent="-304800" algn="l" defTabSz="1218565" rtl="0" eaLnBrk="1" latinLnBrk="0" hangingPunct="1">
              <a:lnSpc>
                <a:spcPct val="90000"/>
              </a:lnSpc>
              <a:spcBef>
                <a:spcPts val="800"/>
              </a:spcBef>
              <a:buClr>
                <a:schemeClr val="accent1"/>
              </a:buClr>
              <a:buFont typeface="Arial" panose="020B0604020202020204" pitchFamily="34" charset="0"/>
              <a:buChar char="•"/>
              <a:defRPr sz="2000" kern="1200" baseline="0">
                <a:solidFill>
                  <a:schemeClr val="tx1"/>
                </a:solidFill>
                <a:latin typeface="+mn-lt"/>
                <a:ea typeface="+mn-ea"/>
                <a:cs typeface="+mn-cs"/>
              </a:defRPr>
            </a:lvl7pPr>
            <a:lvl8pPr marL="3462020" indent="-304800" algn="l" defTabSz="1218565" rtl="0" eaLnBrk="1" latinLnBrk="0" hangingPunct="1">
              <a:lnSpc>
                <a:spcPct val="90000"/>
              </a:lnSpc>
              <a:spcBef>
                <a:spcPts val="800"/>
              </a:spcBef>
              <a:buClr>
                <a:schemeClr val="accent1"/>
              </a:buClr>
              <a:buFont typeface="Arial" panose="020B0604020202020204" pitchFamily="34" charset="0"/>
              <a:buChar char="•"/>
              <a:defRPr sz="2000" kern="1200" baseline="0">
                <a:solidFill>
                  <a:schemeClr val="tx1"/>
                </a:solidFill>
                <a:latin typeface="+mn-lt"/>
                <a:ea typeface="+mn-ea"/>
                <a:cs typeface="+mn-cs"/>
              </a:defRPr>
            </a:lvl8pPr>
            <a:lvl9pPr marL="3912870" indent="-304800" algn="l" defTabSz="1218565" rtl="0" eaLnBrk="1" latinLnBrk="0" hangingPunct="1">
              <a:lnSpc>
                <a:spcPct val="90000"/>
              </a:lnSpc>
              <a:spcBef>
                <a:spcPts val="800"/>
              </a:spcBef>
              <a:buClr>
                <a:schemeClr val="accent1"/>
              </a:buClr>
              <a:buFont typeface="Arial" panose="020B0604020202020204" pitchFamily="34" charset="0"/>
              <a:buChar char="•"/>
              <a:defRPr sz="2000" kern="1200" baseline="0">
                <a:solidFill>
                  <a:schemeClr val="tx1"/>
                </a:solidFill>
                <a:latin typeface="+mn-lt"/>
                <a:ea typeface="+mn-ea"/>
                <a:cs typeface="+mn-cs"/>
              </a:defRPr>
            </a:lvl9pPr>
          </a:lstStyle>
          <a:p>
            <a:pPr marL="0" lvl="0" algn="l" fontAlgn="auto">
              <a:lnSpc>
                <a:spcPct val="160000"/>
              </a:lnSpc>
              <a:spcBef>
                <a:spcPts val="0"/>
              </a:spcBef>
              <a:spcAft>
                <a:spcPts val="0"/>
              </a:spcAft>
              <a:buSzTx/>
              <a:buNone/>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样例分析</a:t>
            </a:r>
            <a:r>
              <a:rPr lang="zh-CN" sz="2200" dirty="0">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zh-CN"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algn="l" fontAlgn="auto">
              <a:lnSpc>
                <a:spcPct val="160000"/>
              </a:lnSpc>
              <a:spcBef>
                <a:spcPts val="0"/>
              </a:spcBef>
              <a:spcAft>
                <a:spcPts val="0"/>
              </a:spcAft>
              <a:buSzTx/>
              <a:buNone/>
            </a:pPr>
            <a:r>
              <a:rPr lang="en-US" altLang="zh-CN" sz="2200" dirty="0">
                <a:latin typeface="微软雅黑" panose="020B0503020204020204" pitchFamily="34" charset="-122"/>
                <a:ea typeface="微软雅黑" panose="020B0503020204020204" pitchFamily="34" charset="-122"/>
                <a:cs typeface="微软雅黑" panose="020B0503020204020204" pitchFamily="34" charset="-122"/>
                <a:sym typeface="+mn-ea"/>
              </a:rPr>
              <a:t>x = 5	</a:t>
            </a:r>
            <a:r>
              <a:rPr lang="zh-CN" altLang="en-US" sz="2200" dirty="0">
                <a:latin typeface="微软雅黑" panose="020B0503020204020204" pitchFamily="34" charset="-122"/>
                <a:ea typeface="微软雅黑" panose="020B0503020204020204" pitchFamily="34" charset="-122"/>
                <a:cs typeface="微软雅黑" panose="020B0503020204020204" pitchFamily="34" charset="-122"/>
                <a:sym typeface="+mn-ea"/>
              </a:rPr>
              <a:t>疲劳值</a:t>
            </a:r>
            <a:r>
              <a:rPr lang="en-US" altLang="zh-CN" sz="2200" dirty="0">
                <a:latin typeface="微软雅黑" panose="020B0503020204020204" pitchFamily="34" charset="-122"/>
                <a:ea typeface="微软雅黑" panose="020B0503020204020204" pitchFamily="34" charset="-122"/>
                <a:cs typeface="微软雅黑" panose="020B0503020204020204" pitchFamily="34" charset="-122"/>
                <a:sym typeface="+mn-ea"/>
              </a:rPr>
              <a:t> = 24 + 1 = 25</a:t>
            </a:r>
            <a:endParaRPr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indent="0" algn="l" fontAlgn="auto">
              <a:lnSpc>
                <a:spcPct val="150000"/>
              </a:lnSpc>
              <a:spcBef>
                <a:spcPts val="300"/>
              </a:spcBef>
              <a:spcAft>
                <a:spcPts val="0"/>
              </a:spcAft>
              <a:buSzTx/>
              <a:buNone/>
            </a:pPr>
            <a:endParaRPr sz="2000"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标题 1"/>
          <p:cNvSpPr txBox="1">
            <a:spLocks noGrp="1"/>
          </p:cNvSpPr>
          <p:nvPr>
            <p:ph type="title" idx="4294967295"/>
            <p:custDataLst>
              <p:tags r:id="rId1"/>
            </p:custDataLst>
          </p:nvPr>
        </p:nvSpPr>
        <p:spPr>
          <a:xfrm>
            <a:off x="504000" y="576000"/>
            <a:ext cx="9752330" cy="1198880"/>
          </a:xfrm>
          <a:noFill/>
        </p:spPr>
        <p:txBody>
          <a:bodyPr vert="horz" wrap="square" lIns="91440" tIns="45720" rIns="91440" bIns="45720" rtlCol="0" anchor="t" anchorCtr="0">
            <a:spAutoFit/>
          </a:bodyPr>
          <a:p>
            <a:pPr lvl="0" algn="l" defTabSz="914400">
              <a:lnSpc>
                <a:spcPct val="200000"/>
              </a:lnSpc>
              <a:buClrTx/>
              <a:buSzTx/>
              <a:buFontTx/>
            </a:pPr>
            <a:r>
              <a:rPr lang="zh-CN" b="1" dirty="0" smtClean="0">
                <a:latin typeface="微软雅黑" panose="020B0503020204020204" pitchFamily="34" charset="-122"/>
                <a:ea typeface="微软雅黑" panose="020B0503020204020204" pitchFamily="34" charset="-122"/>
                <a:cs typeface="宋体" panose="02010600030101010101" pitchFamily="2" charset="-122"/>
                <a:sym typeface="+mn-ea"/>
              </a:rPr>
              <a:t>算法分析</a:t>
            </a:r>
            <a:endParaRPr lang="zh-CN" b="1" dirty="0" smtClean="0">
              <a:latin typeface="微软雅黑" panose="020B0503020204020204" pitchFamily="34" charset="-122"/>
              <a:ea typeface="微软雅黑" panose="020B0503020204020204" pitchFamily="34" charset="-122"/>
              <a:cs typeface="宋体" panose="02010600030101010101" pitchFamily="2" charset="-122"/>
              <a:sym typeface="+mn-ea"/>
            </a:endParaRPr>
          </a:p>
        </p:txBody>
      </p:sp>
      <p:sp>
        <p:nvSpPr>
          <p:cNvPr id="5123" name="内容占位符 2"/>
          <p:cNvSpPr>
            <a:spLocks noGrp="1"/>
          </p:cNvSpPr>
          <p:nvPr>
            <p:ph idx="4294967295"/>
          </p:nvPr>
        </p:nvSpPr>
        <p:spPr>
          <a:xfrm>
            <a:off x="504190" y="1871980"/>
            <a:ext cx="10419080" cy="2423160"/>
          </a:xfrm>
        </p:spPr>
        <p:txBody>
          <a:bodyPr vert="horz" wrap="square" lIns="91440" tIns="45720" rIns="91440" bIns="45720" anchor="t" anchorCtr="0">
            <a:noAutofit/>
          </a:bodyPr>
          <a:p>
            <a:pPr marL="0" indent="0" fontAlgn="auto">
              <a:lnSpc>
                <a:spcPct val="150000"/>
              </a:lnSpc>
              <a:spcBef>
                <a:spcPts val="600"/>
              </a:spcBef>
              <a:spcAft>
                <a:spcPts val="0"/>
              </a:spcAft>
              <a:buNone/>
              <a:extLst>
                <a:ext uri="{35155182-B16C-46BC-9424-99874614C6A1}">
                  <wpsdc:indentchars xmlns:wpsdc="http://www.wps.cn/officeDocument/2017/drawingmlCustomData" val="0" checksum="3407529306"/>
                </a:ext>
              </a:extLst>
            </a:pPr>
            <a:r>
              <a:rPr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若采用取最大数策略，让A方每次取数列两端较大的那个数，则B方也会这样取</a:t>
            </a:r>
            <a:r>
              <a:rPr lang="zh-CN"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endParaRPr lang="zh-CN"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fontAlgn="auto">
              <a:lnSpc>
                <a:spcPct val="150000"/>
              </a:lnSpc>
              <a:spcBef>
                <a:spcPts val="600"/>
              </a:spcBef>
              <a:spcAft>
                <a:spcPts val="0"/>
              </a:spcAft>
              <a:buNone/>
              <a:extLst>
                <a:ext uri="{35155182-B16C-46BC-9424-99874614C6A1}">
                  <wpsdc:indentchars xmlns:wpsdc="http://www.wps.cn/officeDocument/2017/drawingmlCustomData" val="0" checksum="3407529306"/>
                </a:ext>
              </a:extLst>
            </a:pPr>
            <a:r>
              <a:rPr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对于样例：7 9 3 6 4 2 5 3	</a:t>
            </a:r>
            <a:endParaRPr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fontAlgn="auto">
              <a:lnSpc>
                <a:spcPct val="150000"/>
              </a:lnSpc>
              <a:spcBef>
                <a:spcPts val="600"/>
              </a:spcBef>
              <a:spcAft>
                <a:spcPts val="0"/>
              </a:spcAft>
              <a:buNone/>
              <a:extLst>
                <a:ext uri="{35155182-B16C-46BC-9424-99874614C6A1}">
                  <wpsdc:indentchars xmlns:wpsdc="http://www.wps.cn/officeDocument/2017/drawingmlCustomData" val="0" checksum="3407529306"/>
                </a:ext>
              </a:extLst>
            </a:pPr>
            <a:r>
              <a:rPr lang="en-US"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a:t>
            </a:r>
            <a:r>
              <a:rPr lang="zh-CN" altLang="en-US"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方会取：</a:t>
            </a:r>
            <a:r>
              <a:rPr lang="en-US" altLang="zh-CN"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7 3 3 4			</a:t>
            </a:r>
            <a:endParaRPr lang="en-US" altLang="zh-CN"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fontAlgn="auto">
              <a:lnSpc>
                <a:spcPct val="150000"/>
              </a:lnSpc>
              <a:spcBef>
                <a:spcPts val="600"/>
              </a:spcBef>
              <a:spcAft>
                <a:spcPts val="0"/>
              </a:spcAft>
              <a:buNone/>
              <a:extLst>
                <a:ext uri="{35155182-B16C-46BC-9424-99874614C6A1}">
                  <wpsdc:indentchars xmlns:wpsdc="http://www.wps.cn/officeDocument/2017/drawingmlCustomData" val="0" checksum="3407529306"/>
                </a:ext>
              </a:extLst>
            </a:pPr>
            <a:r>
              <a:rPr lang="en-US" altLang="zh-CN"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B</a:t>
            </a:r>
            <a:r>
              <a:rPr lang="zh-CN" altLang="en-US"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方会取：</a:t>
            </a:r>
            <a:r>
              <a:rPr lang="en-US" altLang="zh-CN"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9 5 6 2</a:t>
            </a:r>
            <a:endParaRPr lang="en-US" altLang="zh-CN"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 name="矩形 1"/>
          <p:cNvSpPr/>
          <p:nvPr/>
        </p:nvSpPr>
        <p:spPr>
          <a:xfrm>
            <a:off x="5596255" y="3028315"/>
            <a:ext cx="4252595" cy="1330960"/>
          </a:xfrm>
          <a:prstGeom prst="rect">
            <a:avLst/>
          </a:prstGeom>
        </p:spPr>
        <p:txBody>
          <a:bodyPr vert="horz" wrap="square" lIns="91440" tIns="45720" rIns="91440" bIns="45720" rtlCol="0" anchor="t" anchorCtr="0">
            <a:noAutofit/>
          </a:bodyPr>
          <a:p>
            <a:pPr lvl="0" indent="0" algn="l" defTabSz="1218565">
              <a:lnSpc>
                <a:spcPct val="150000"/>
              </a:lnSpc>
              <a:spcBef>
                <a:spcPts val="600"/>
              </a:spcBef>
              <a:spcAft>
                <a:spcPts val="0"/>
              </a:spcAft>
              <a:buClr>
                <a:schemeClr val="accent1">
                  <a:lumMod val="75000"/>
                </a:schemeClr>
              </a:buClr>
              <a:buSzTx/>
              <a:buFont typeface="Arial" panose="020B0604020202020204" pitchFamily="34" charset="0"/>
              <a:extLst>
                <a:ext uri="{35155182-B16C-46BC-9424-99874614C6A1}">
                  <wpsdc:indentchars xmlns:wpsdc="http://www.wps.cn/officeDocument/2017/drawingmlCustomData" val="0" checksum="3407529306"/>
                </a:ext>
              </a:extLst>
            </a:pPr>
            <a:r>
              <a:rPr sz="2400" dirty="0">
                <a:latin typeface="微软雅黑" panose="020B0503020204020204" pitchFamily="34" charset="-122"/>
                <a:ea typeface="微软雅黑" panose="020B0503020204020204" pitchFamily="34" charset="-122"/>
                <a:cs typeface="微软雅黑" panose="020B0503020204020204" pitchFamily="34" charset="-122"/>
                <a:sym typeface="+mn-ea"/>
              </a:rPr>
              <a:t>A方总和是：</a:t>
            </a:r>
            <a:r>
              <a:rPr sz="2400" dirty="0">
                <a:latin typeface="微软雅黑" panose="020B0503020204020204" pitchFamily="34" charset="-122"/>
                <a:ea typeface="微软雅黑" panose="020B0503020204020204" pitchFamily="34" charset="-122"/>
                <a:cs typeface="微软雅黑" panose="020B0503020204020204" pitchFamily="34" charset="-122"/>
                <a:sym typeface="+mn-ea"/>
              </a:rPr>
              <a:t>17</a:t>
            </a:r>
            <a:endParaRPr sz="24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lvl="0" indent="0" algn="l" defTabSz="1218565">
              <a:lnSpc>
                <a:spcPct val="150000"/>
              </a:lnSpc>
              <a:spcBef>
                <a:spcPts val="600"/>
              </a:spcBef>
              <a:spcAft>
                <a:spcPts val="0"/>
              </a:spcAft>
              <a:buClr>
                <a:schemeClr val="accent1">
                  <a:lumMod val="75000"/>
                </a:schemeClr>
              </a:buClr>
              <a:buSzTx/>
              <a:buFont typeface="Arial" panose="020B0604020202020204" pitchFamily="34" charset="0"/>
              <a:extLst>
                <a:ext uri="{35155182-B16C-46BC-9424-99874614C6A1}">
                  <wpsdc:indentchars xmlns:wpsdc="http://www.wps.cn/officeDocument/2017/drawingmlCustomData" val="0" checksum="3407529306"/>
                </a:ext>
              </a:extLst>
            </a:pPr>
            <a:r>
              <a:rPr sz="2400" dirty="0">
                <a:latin typeface="微软雅黑" panose="020B0503020204020204" pitchFamily="34" charset="-122"/>
                <a:ea typeface="微软雅黑" panose="020B0503020204020204" pitchFamily="34" charset="-122"/>
                <a:cs typeface="微软雅黑" panose="020B0503020204020204" pitchFamily="34" charset="-122"/>
                <a:sym typeface="+mn-ea"/>
              </a:rPr>
              <a:t>B方总和是：</a:t>
            </a:r>
            <a:r>
              <a:rPr sz="2400" dirty="0">
                <a:latin typeface="微软雅黑" panose="020B0503020204020204" pitchFamily="34" charset="-122"/>
                <a:ea typeface="微软雅黑" panose="020B0503020204020204" pitchFamily="34" charset="-122"/>
                <a:cs typeface="微软雅黑" panose="020B0503020204020204" pitchFamily="34" charset="-122"/>
                <a:sym typeface="+mn-ea"/>
              </a:rPr>
              <a:t>22</a:t>
            </a:r>
            <a:endParaRPr sz="24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lvl="0" indent="0" algn="l" defTabSz="1218565">
              <a:lnSpc>
                <a:spcPct val="160000"/>
              </a:lnSpc>
              <a:spcBef>
                <a:spcPts val="600"/>
              </a:spcBef>
              <a:spcAft>
                <a:spcPts val="0"/>
              </a:spcAft>
              <a:buClr>
                <a:schemeClr val="accent1">
                  <a:lumMod val="75000"/>
                </a:schemeClr>
              </a:buClr>
              <a:buSzTx/>
              <a:buFont typeface="Arial" panose="020B0604020202020204" pitchFamily="34" charset="0"/>
              <a:extLst>
                <a:ext uri="{35155182-B16C-46BC-9424-99874614C6A1}">
                  <wpsdc:indentchars xmlns:wpsdc="http://www.wps.cn/officeDocument/2017/drawingmlCustomData" val="0" checksum="3407529306"/>
                </a:ext>
              </a:extLst>
            </a:pPr>
            <a:endParaRPr sz="2400"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3" name="矩形 2"/>
          <p:cNvSpPr/>
          <p:nvPr/>
        </p:nvSpPr>
        <p:spPr>
          <a:xfrm>
            <a:off x="504000" y="4940300"/>
            <a:ext cx="7879080" cy="659765"/>
          </a:xfrm>
          <a:prstGeom prst="rect">
            <a:avLst/>
          </a:prstGeom>
        </p:spPr>
        <p:txBody>
          <a:bodyPr vert="horz" wrap="square" lIns="91440" tIns="45720" rIns="91440" bIns="45720" rtlCol="0" anchor="t" anchorCtr="0">
            <a:noAutofit/>
          </a:bodyPr>
          <a:p>
            <a:pPr lvl="0" indent="0" algn="l" defTabSz="1218565">
              <a:lnSpc>
                <a:spcPct val="160000"/>
              </a:lnSpc>
              <a:spcBef>
                <a:spcPts val="600"/>
              </a:spcBef>
              <a:spcAft>
                <a:spcPts val="0"/>
              </a:spcAft>
              <a:buClr>
                <a:schemeClr val="accent1">
                  <a:lumMod val="75000"/>
                </a:schemeClr>
              </a:buClr>
              <a:buSzTx/>
              <a:buFont typeface="Arial" panose="020B0604020202020204" pitchFamily="34" charset="0"/>
              <a:extLst>
                <a:ext uri="{35155182-B16C-46BC-9424-99874614C6A1}">
                  <wpsdc:indentchars xmlns:wpsdc="http://www.wps.cn/officeDocument/2017/drawingmlCustomData" val="0" checksum="1138305165"/>
                </a:ext>
              </a:extLst>
            </a:pPr>
            <a:r>
              <a:rPr lang="zh-CN" altLang="en-US" sz="2200" dirty="0">
                <a:latin typeface="微软雅黑" panose="020B0503020204020204" pitchFamily="34" charset="-122"/>
                <a:ea typeface="微软雅黑" panose="020B0503020204020204" pitchFamily="34" charset="-122"/>
                <a:cs typeface="微软雅黑" panose="020B0503020204020204" pitchFamily="34" charset="-122"/>
                <a:sym typeface="+mn-ea"/>
              </a:rPr>
              <a:t>显然，这是一个失败的策略，有没有成功的策略呢？</a:t>
            </a:r>
            <a:endParaRPr lang="zh-CN" altLang="en-US"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12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123">
                                            <p:txEl>
                                              <p:pRg st="2" end="2"/>
                                            </p:txEl>
                                          </p:spTgt>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grpId="0" nodeType="afterEffect">
                                  <p:stCondLst>
                                    <p:cond delay="0"/>
                                  </p:stCondLst>
                                  <p:childTnLst>
                                    <p:set>
                                      <p:cBhvr>
                                        <p:cTn id="17" dur="1" fill="hold">
                                          <p:stCondLst>
                                            <p:cond delay="0"/>
                                          </p:stCondLst>
                                        </p:cTn>
                                        <p:tgtEl>
                                          <p:spTgt spid="5123">
                                            <p:txEl>
                                              <p:pRg st="3" end="3"/>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bldLvl="5" uiExpand="1" build="p"/>
      <p:bldP spid="5123" grpId="1" build="p"/>
      <p:bldP spid="2" grpId="0"/>
      <p:bldP spid="2" grpId="1"/>
      <p:bldP spid="3" grpId="0"/>
      <p:bldP spid="3" grpId="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TextBox 5" hidden="1"/>
          <p:cNvSpPr txBox="1"/>
          <p:nvPr/>
        </p:nvSpPr>
        <p:spPr>
          <a:xfrm>
            <a:off x="3462973" y="1954213"/>
            <a:ext cx="1943100" cy="368300"/>
          </a:xfrm>
          <a:prstGeom prst="rect">
            <a:avLst/>
          </a:prstGeom>
          <a:noFill/>
          <a:ln w="9525">
            <a:noFill/>
          </a:ln>
        </p:spPr>
        <p:txBody>
          <a:bodyPr>
            <a:spAutoFit/>
          </a:bodyPr>
          <a:p>
            <a:pPr eaLnBrk="1" hangingPunct="1"/>
            <a:r>
              <a:rPr lang="zh-CN" altLang="en-US" dirty="0">
                <a:latin typeface="微软雅黑" panose="020B0503020204020204" pitchFamily="34" charset="-122"/>
                <a:ea typeface="微软雅黑" panose="020B0503020204020204" pitchFamily="34" charset="-122"/>
              </a:rPr>
              <a:t>点击添加文本</a:t>
            </a:r>
            <a:endParaRPr lang="zh-CN" altLang="en-US" dirty="0">
              <a:latin typeface="微软雅黑" panose="020B0503020204020204" pitchFamily="34" charset="-122"/>
              <a:ea typeface="微软雅黑" panose="020B0503020204020204" pitchFamily="34" charset="-122"/>
            </a:endParaRPr>
          </a:p>
        </p:txBody>
      </p:sp>
      <p:sp>
        <p:nvSpPr>
          <p:cNvPr id="11267" name="矩形 6" hidden="1"/>
          <p:cNvSpPr/>
          <p:nvPr/>
        </p:nvSpPr>
        <p:spPr>
          <a:xfrm>
            <a:off x="3462973" y="3025775"/>
            <a:ext cx="1471613" cy="645160"/>
          </a:xfrm>
          <a:prstGeom prst="rect">
            <a:avLst/>
          </a:prstGeom>
          <a:noFill/>
          <a:ln w="9525">
            <a:noFill/>
          </a:ln>
        </p:spPr>
        <p:txBody>
          <a:bodyPr>
            <a:spAutoFit/>
          </a:bodyPr>
          <a:p>
            <a:pPr eaLnBrk="1" hangingPunct="1"/>
            <a:r>
              <a:rPr lang="zh-CN" altLang="en-US" dirty="0">
                <a:latin typeface="微软雅黑" panose="020B0503020204020204" pitchFamily="34" charset="-122"/>
                <a:ea typeface="微软雅黑" panose="020B0503020204020204" pitchFamily="34" charset="-122"/>
              </a:rPr>
              <a:t>点击添加文本</a:t>
            </a:r>
            <a:endParaRPr lang="zh-CN" altLang="en-US" dirty="0">
              <a:latin typeface="微软雅黑" panose="020B0503020204020204" pitchFamily="34" charset="-122"/>
              <a:ea typeface="微软雅黑" panose="020B0503020204020204" pitchFamily="34" charset="-122"/>
            </a:endParaRPr>
          </a:p>
        </p:txBody>
      </p:sp>
      <p:sp>
        <p:nvSpPr>
          <p:cNvPr id="11268" name="矩形 7" hidden="1"/>
          <p:cNvSpPr/>
          <p:nvPr/>
        </p:nvSpPr>
        <p:spPr>
          <a:xfrm>
            <a:off x="3534411" y="4240213"/>
            <a:ext cx="1471612" cy="645160"/>
          </a:xfrm>
          <a:prstGeom prst="rect">
            <a:avLst/>
          </a:prstGeom>
          <a:noFill/>
          <a:ln w="9525">
            <a:noFill/>
          </a:ln>
        </p:spPr>
        <p:txBody>
          <a:bodyPr>
            <a:spAutoFit/>
          </a:bodyPr>
          <a:p>
            <a:pPr eaLnBrk="1" hangingPunct="1"/>
            <a:r>
              <a:rPr lang="zh-CN" altLang="en-US" dirty="0">
                <a:latin typeface="微软雅黑" panose="020B0503020204020204" pitchFamily="34" charset="-122"/>
                <a:ea typeface="微软雅黑" panose="020B0503020204020204" pitchFamily="34" charset="-122"/>
              </a:rPr>
              <a:t>点击添加文本</a:t>
            </a:r>
            <a:endParaRPr lang="zh-CN" altLang="en-US" dirty="0">
              <a:latin typeface="微软雅黑" panose="020B0503020204020204" pitchFamily="34" charset="-122"/>
              <a:ea typeface="微软雅黑" panose="020B0503020204020204" pitchFamily="34" charset="-122"/>
            </a:endParaRPr>
          </a:p>
        </p:txBody>
      </p:sp>
      <p:sp>
        <p:nvSpPr>
          <p:cNvPr id="11269" name="矩形 8" hidden="1"/>
          <p:cNvSpPr/>
          <p:nvPr/>
        </p:nvSpPr>
        <p:spPr>
          <a:xfrm>
            <a:off x="3534411" y="5526088"/>
            <a:ext cx="1471612" cy="645160"/>
          </a:xfrm>
          <a:prstGeom prst="rect">
            <a:avLst/>
          </a:prstGeom>
          <a:noFill/>
          <a:ln w="9525">
            <a:noFill/>
          </a:ln>
        </p:spPr>
        <p:txBody>
          <a:bodyPr>
            <a:spAutoFit/>
          </a:bodyPr>
          <a:p>
            <a:pPr eaLnBrk="1" hangingPunct="1"/>
            <a:r>
              <a:rPr lang="zh-CN" altLang="en-US" dirty="0">
                <a:latin typeface="微软雅黑" panose="020B0503020204020204" pitchFamily="34" charset="-122"/>
                <a:ea typeface="微软雅黑" panose="020B0503020204020204" pitchFamily="34" charset="-122"/>
              </a:rPr>
              <a:t>点击添加文本</a:t>
            </a:r>
            <a:endParaRPr lang="zh-CN" altLang="en-US" dirty="0">
              <a:latin typeface="微软雅黑" panose="020B0503020204020204" pitchFamily="34" charset="-122"/>
              <a:ea typeface="微软雅黑" panose="020B0503020204020204" pitchFamily="34" charset="-122"/>
            </a:endParaRPr>
          </a:p>
        </p:txBody>
      </p:sp>
      <p:sp>
        <p:nvSpPr>
          <p:cNvPr id="5122" name="标题 1"/>
          <p:cNvSpPr txBox="1">
            <a:spLocks noGrp="1"/>
          </p:cNvSpPr>
          <p:nvPr>
            <p:custDataLst>
              <p:tags r:id="rId1"/>
            </p:custDataLst>
          </p:nvPr>
        </p:nvSpPr>
        <p:spPr>
          <a:xfrm>
            <a:off x="252000" y="576000"/>
            <a:ext cx="6642100" cy="953135"/>
          </a:xfrm>
          <a:prstGeom prst="rect">
            <a:avLst/>
          </a:prstGeom>
          <a:noFill/>
        </p:spPr>
        <p:txBody>
          <a:bodyPr vert="horz" wrap="square" lIns="91440" tIns="45720" rIns="91440" bIns="45720" rtlCol="0" anchor="t" anchorCtr="0">
            <a:spAutoFit/>
          </a:bodyPr>
          <a:lstStyle>
            <a:lvl1pPr algn="l" defTabSz="1218565" rtl="0" eaLnBrk="1" latinLnBrk="0" hangingPunct="1">
              <a:spcBef>
                <a:spcPct val="0"/>
              </a:spcBef>
              <a:buNone/>
              <a:defRPr sz="3600" kern="1200">
                <a:solidFill>
                  <a:schemeClr val="tx1"/>
                </a:solidFill>
                <a:latin typeface="宋体" panose="02010600030101010101" pitchFamily="2" charset="-122"/>
                <a:ea typeface="宋体" panose="02010600030101010101" pitchFamily="2" charset="-122"/>
                <a:cs typeface="+mj-cs"/>
              </a:defRPr>
            </a:lvl1pPr>
          </a:lstStyle>
          <a:p>
            <a:pPr lvl="0" algn="l" defTabSz="914400">
              <a:lnSpc>
                <a:spcPct val="200000"/>
              </a:lnSpc>
              <a:buClrTx/>
              <a:buSzTx/>
              <a:buFontTx/>
            </a:pPr>
            <a:r>
              <a:rPr lang="zh-CN" b="1" dirty="0" smtClean="0">
                <a:latin typeface="微软雅黑" panose="020B0503020204020204" pitchFamily="34" charset="-122"/>
                <a:ea typeface="微软雅黑" panose="020B0503020204020204" pitchFamily="34" charset="-122"/>
                <a:cs typeface="宋体" panose="02010600030101010101" pitchFamily="2" charset="-122"/>
                <a:sym typeface="+mn-ea"/>
              </a:rPr>
              <a:t>【例</a:t>
            </a:r>
            <a:r>
              <a:rPr lang="zh-CN" b="1" dirty="0" smtClean="0">
                <a:latin typeface="微软雅黑" panose="020B0503020204020204" pitchFamily="34" charset="-122"/>
                <a:ea typeface="微软雅黑" panose="020B0503020204020204" pitchFamily="34" charset="-122"/>
                <a:cs typeface="宋体" panose="02010600030101010101" pitchFamily="2" charset="-122"/>
                <a:sym typeface="+mn-ea"/>
              </a:rPr>
              <a:t>3</a:t>
            </a:r>
            <a:r>
              <a:rPr lang="zh-CN" b="1" dirty="0" smtClean="0">
                <a:latin typeface="微软雅黑" panose="020B0503020204020204" pitchFamily="34" charset="-122"/>
                <a:ea typeface="微软雅黑" panose="020B0503020204020204" pitchFamily="34" charset="-122"/>
                <a:cs typeface="宋体" panose="02010600030101010101" pitchFamily="2" charset="-122"/>
                <a:sym typeface="+mn-ea"/>
              </a:rPr>
              <a:t>】推销员</a:t>
            </a:r>
            <a:endParaRPr lang="zh-CN" b="1" dirty="0" smtClean="0">
              <a:latin typeface="微软雅黑" panose="020B0503020204020204" pitchFamily="34" charset="-122"/>
              <a:ea typeface="微软雅黑" panose="020B0503020204020204" pitchFamily="34" charset="-122"/>
              <a:cs typeface="宋体" panose="02010600030101010101" pitchFamily="2" charset="-122"/>
              <a:sym typeface="+mn-ea"/>
            </a:endParaRPr>
          </a:p>
        </p:txBody>
      </p:sp>
      <p:grpSp>
        <p:nvGrpSpPr>
          <p:cNvPr id="4" name="组合 3"/>
          <p:cNvGrpSpPr/>
          <p:nvPr/>
        </p:nvGrpSpPr>
        <p:grpSpPr>
          <a:xfrm>
            <a:off x="5607050" y="4006215"/>
            <a:ext cx="5632450" cy="1184910"/>
            <a:chOff x="8830" y="6309"/>
            <a:chExt cx="8870" cy="1866"/>
          </a:xfrm>
        </p:grpSpPr>
        <p:cxnSp>
          <p:nvCxnSpPr>
            <p:cNvPr id="22533" name="直接箭头连接符 19"/>
            <p:cNvCxnSpPr/>
            <p:nvPr>
              <p:custDataLst>
                <p:tags r:id="rId2"/>
              </p:custDataLst>
            </p:nvPr>
          </p:nvCxnSpPr>
          <p:spPr>
            <a:xfrm>
              <a:off x="10276" y="7226"/>
              <a:ext cx="7425" cy="2"/>
            </a:xfrm>
            <a:prstGeom prst="straightConnector1">
              <a:avLst/>
            </a:prstGeom>
            <a:ln w="57150" cap="flat" cmpd="sng">
              <a:solidFill>
                <a:schemeClr val="tx1"/>
              </a:solidFill>
              <a:prstDash val="solid"/>
              <a:headEnd type="oval" w="med" len="med"/>
              <a:tailEnd type="triangle" w="med" len="med"/>
            </a:ln>
          </p:spPr>
        </p:cxnSp>
        <p:sp>
          <p:nvSpPr>
            <p:cNvPr id="21" name="TextBox 20"/>
            <p:cNvSpPr txBox="1"/>
            <p:nvPr>
              <p:custDataLst>
                <p:tags r:id="rId3"/>
              </p:custDataLst>
            </p:nvPr>
          </p:nvSpPr>
          <p:spPr>
            <a:xfrm>
              <a:off x="10051" y="7451"/>
              <a:ext cx="7538" cy="725"/>
            </a:xfrm>
            <a:prstGeom prst="rect">
              <a:avLst/>
            </a:prstGeom>
            <a:noFill/>
          </p:spPr>
          <p:txBody>
            <a:bodyPr>
              <a:spAutoFit/>
            </a:bodyPr>
            <a:p>
              <a:pPr marR="0" defTabSz="914400">
                <a:buClrTx/>
                <a:buSzTx/>
                <a:buFontTx/>
                <a:buNone/>
                <a:defRPr/>
              </a:pPr>
              <a:r>
                <a:rPr kumimoji="0" lang="en-US" altLang="zh-CN" sz="2400" b="1" kern="1200" cap="none" spc="0" normalizeH="0" baseline="0" noProof="0" dirty="0">
                  <a:solidFill>
                    <a:schemeClr val="tx1"/>
                  </a:solidFill>
                  <a:latin typeface="宋体" panose="02010600030101010101" pitchFamily="2" charset="-122"/>
                  <a:ea typeface="+mn-ea"/>
                  <a:cs typeface="+mn-cs"/>
                </a:rPr>
                <a:t>S</a:t>
              </a:r>
              <a:r>
                <a:rPr kumimoji="0" lang="zh-CN" altLang="en-US" sz="2400" b="1" kern="1200" cap="none" spc="0" normalizeH="0" baseline="0" noProof="0" dirty="0">
                  <a:solidFill>
                    <a:schemeClr val="tx1"/>
                  </a:solidFill>
                  <a:latin typeface="宋体" panose="02010600030101010101" pitchFamily="2" charset="-122"/>
                  <a:ea typeface="+mn-ea"/>
                  <a:cs typeface="+mn-cs"/>
                </a:rPr>
                <a:t>    </a:t>
              </a:r>
              <a:r>
                <a:rPr kumimoji="0" lang="en-US" altLang="zh-CN" sz="2400" b="1" kern="1200" cap="none" spc="0" normalizeH="0" baseline="0" noProof="0" dirty="0">
                  <a:solidFill>
                    <a:schemeClr val="tx1"/>
                  </a:solidFill>
                  <a:latin typeface="宋体" panose="02010600030101010101" pitchFamily="2" charset="-122"/>
                  <a:ea typeface="+mn-ea"/>
                  <a:cs typeface="+mn-cs"/>
                </a:rPr>
                <a:t>1   2,2        4    5</a:t>
              </a:r>
              <a:endParaRPr kumimoji="0" lang="en-US" altLang="zh-CN" sz="2400" b="1" kern="1200" cap="none" spc="0" normalizeH="0" baseline="0" noProof="0" dirty="0">
                <a:solidFill>
                  <a:schemeClr val="tx1"/>
                </a:solidFill>
                <a:latin typeface="宋体" panose="02010600030101010101" pitchFamily="2" charset="-122"/>
                <a:ea typeface="+mn-ea"/>
                <a:cs typeface="+mn-cs"/>
              </a:endParaRPr>
            </a:p>
          </p:txBody>
        </p:sp>
        <p:sp>
          <p:nvSpPr>
            <p:cNvPr id="22535" name="椭圆 21"/>
            <p:cNvSpPr/>
            <p:nvPr>
              <p:custDataLst>
                <p:tags r:id="rId4"/>
              </p:custDataLst>
            </p:nvPr>
          </p:nvSpPr>
          <p:spPr>
            <a:xfrm>
              <a:off x="11395" y="7043"/>
              <a:ext cx="338" cy="338"/>
            </a:xfrm>
            <a:prstGeom prst="ellipse">
              <a:avLst/>
            </a:prstGeom>
            <a:solidFill>
              <a:schemeClr val="tx1"/>
            </a:solidFill>
            <a:ln w="9525" cap="flat" cmpd="sng">
              <a:solidFill>
                <a:schemeClr val="tx1"/>
              </a:solidFill>
              <a:prstDash val="solid"/>
              <a:headEnd type="none" w="med" len="med"/>
              <a:tailEnd type="none" w="med" len="med"/>
            </a:ln>
          </p:spPr>
          <p:txBody>
            <a:bodyPr/>
            <a:p>
              <a:endParaRPr lang="zh-CN" altLang="en-US" dirty="0">
                <a:latin typeface="Arial" panose="020B0604020202020204" pitchFamily="34" charset="0"/>
                <a:ea typeface="幼圆" panose="02010509060101010101" charset="-122"/>
              </a:endParaRPr>
            </a:p>
          </p:txBody>
        </p:sp>
        <p:sp>
          <p:nvSpPr>
            <p:cNvPr id="22536" name="椭圆 22"/>
            <p:cNvSpPr/>
            <p:nvPr>
              <p:custDataLst>
                <p:tags r:id="rId5"/>
              </p:custDataLst>
            </p:nvPr>
          </p:nvSpPr>
          <p:spPr>
            <a:xfrm>
              <a:off x="12581" y="7043"/>
              <a:ext cx="337" cy="338"/>
            </a:xfrm>
            <a:prstGeom prst="ellipse">
              <a:avLst/>
            </a:prstGeom>
            <a:solidFill>
              <a:schemeClr val="tx1"/>
            </a:solidFill>
            <a:ln w="9525" cap="flat" cmpd="sng">
              <a:solidFill>
                <a:schemeClr val="tx1"/>
              </a:solidFill>
              <a:prstDash val="solid"/>
              <a:headEnd type="none" w="med" len="med"/>
              <a:tailEnd type="none" w="med" len="med"/>
            </a:ln>
          </p:spPr>
          <p:txBody>
            <a:bodyPr/>
            <a:p>
              <a:endParaRPr lang="zh-CN" altLang="en-US" dirty="0">
                <a:latin typeface="Arial" panose="020B0604020202020204" pitchFamily="34" charset="0"/>
                <a:ea typeface="幼圆" panose="02010509060101010101" charset="-122"/>
              </a:endParaRPr>
            </a:p>
          </p:txBody>
        </p:sp>
        <p:sp>
          <p:nvSpPr>
            <p:cNvPr id="22537" name="椭圆 23"/>
            <p:cNvSpPr/>
            <p:nvPr>
              <p:custDataLst>
                <p:tags r:id="rId6"/>
              </p:custDataLst>
            </p:nvPr>
          </p:nvSpPr>
          <p:spPr>
            <a:xfrm>
              <a:off x="13764" y="7043"/>
              <a:ext cx="338" cy="338"/>
            </a:xfrm>
            <a:prstGeom prst="ellipse">
              <a:avLst/>
            </a:prstGeom>
            <a:solidFill>
              <a:schemeClr val="tx1"/>
            </a:solidFill>
            <a:ln w="9525" cap="flat" cmpd="sng">
              <a:solidFill>
                <a:schemeClr val="tx1"/>
              </a:solidFill>
              <a:prstDash val="solid"/>
              <a:headEnd type="none" w="med" len="med"/>
              <a:tailEnd type="none" w="med" len="med"/>
            </a:ln>
          </p:spPr>
          <p:txBody>
            <a:bodyPr/>
            <a:p>
              <a:endParaRPr lang="zh-CN" altLang="en-US" dirty="0">
                <a:latin typeface="Arial" panose="020B0604020202020204" pitchFamily="34" charset="0"/>
                <a:ea typeface="幼圆" panose="02010509060101010101" charset="-122"/>
              </a:endParaRPr>
            </a:p>
          </p:txBody>
        </p:sp>
        <p:sp>
          <p:nvSpPr>
            <p:cNvPr id="22538" name="椭圆 24"/>
            <p:cNvSpPr/>
            <p:nvPr>
              <p:custDataLst>
                <p:tags r:id="rId7"/>
              </p:custDataLst>
            </p:nvPr>
          </p:nvSpPr>
          <p:spPr>
            <a:xfrm>
              <a:off x="15001" y="7043"/>
              <a:ext cx="337" cy="338"/>
            </a:xfrm>
            <a:prstGeom prst="ellipse">
              <a:avLst/>
            </a:prstGeom>
            <a:solidFill>
              <a:schemeClr val="tx1"/>
            </a:solidFill>
            <a:ln w="9525" cap="flat" cmpd="sng">
              <a:solidFill>
                <a:schemeClr val="tx1"/>
              </a:solidFill>
              <a:prstDash val="solid"/>
              <a:headEnd type="none" w="med" len="med"/>
              <a:tailEnd type="none" w="med" len="med"/>
            </a:ln>
          </p:spPr>
          <p:txBody>
            <a:bodyPr/>
            <a:p>
              <a:endParaRPr lang="zh-CN" altLang="en-US" dirty="0">
                <a:latin typeface="Arial" panose="020B0604020202020204" pitchFamily="34" charset="0"/>
                <a:ea typeface="幼圆" panose="02010509060101010101" charset="-122"/>
              </a:endParaRPr>
            </a:p>
          </p:txBody>
        </p:sp>
        <p:sp>
          <p:nvSpPr>
            <p:cNvPr id="22539" name="椭圆 25"/>
            <p:cNvSpPr/>
            <p:nvPr>
              <p:custDataLst>
                <p:tags r:id="rId8"/>
              </p:custDataLst>
            </p:nvPr>
          </p:nvSpPr>
          <p:spPr>
            <a:xfrm>
              <a:off x="16239" y="7043"/>
              <a:ext cx="338" cy="338"/>
            </a:xfrm>
            <a:prstGeom prst="ellipse">
              <a:avLst/>
            </a:prstGeom>
            <a:solidFill>
              <a:schemeClr val="tx1"/>
            </a:solidFill>
            <a:ln w="9525" cap="flat" cmpd="sng">
              <a:solidFill>
                <a:schemeClr val="tx1"/>
              </a:solidFill>
              <a:prstDash val="solid"/>
              <a:headEnd type="none" w="med" len="med"/>
              <a:tailEnd type="none" w="med" len="med"/>
            </a:ln>
          </p:spPr>
          <p:txBody>
            <a:bodyPr/>
            <a:p>
              <a:endParaRPr lang="zh-CN" altLang="en-US" dirty="0">
                <a:latin typeface="Arial" panose="020B0604020202020204" pitchFamily="34" charset="0"/>
                <a:ea typeface="幼圆" panose="02010509060101010101" charset="-122"/>
              </a:endParaRPr>
            </a:p>
          </p:txBody>
        </p:sp>
        <p:sp>
          <p:nvSpPr>
            <p:cNvPr id="27" name="TextBox 26"/>
            <p:cNvSpPr txBox="1"/>
            <p:nvPr>
              <p:custDataLst>
                <p:tags r:id="rId9"/>
              </p:custDataLst>
            </p:nvPr>
          </p:nvSpPr>
          <p:spPr>
            <a:xfrm>
              <a:off x="9826" y="6309"/>
              <a:ext cx="7875" cy="725"/>
            </a:xfrm>
            <a:prstGeom prst="rect">
              <a:avLst/>
            </a:prstGeom>
            <a:noFill/>
          </p:spPr>
          <p:txBody>
            <a:bodyPr>
              <a:spAutoFit/>
            </a:bodyPr>
            <a:p>
              <a:pPr marR="0" defTabSz="914400">
                <a:buClrTx/>
                <a:buSzTx/>
                <a:buFontTx/>
                <a:buNone/>
                <a:defRPr/>
              </a:pPr>
              <a:r>
                <a:rPr kumimoji="0" lang="zh-CN" altLang="en-US" sz="2400" b="1" kern="1200" cap="none" spc="0" normalizeH="0" baseline="0" noProof="0" dirty="0">
                  <a:solidFill>
                    <a:schemeClr val="tx1"/>
                  </a:solidFill>
                  <a:latin typeface="宋体" panose="02010600030101010101" pitchFamily="2" charset="-122"/>
                  <a:ea typeface="+mn-ea"/>
                  <a:cs typeface="+mn-cs"/>
                </a:rPr>
                <a:t> </a:t>
              </a:r>
              <a:r>
                <a:rPr kumimoji="0" sz="2400" b="1" kern="1200" cap="none" spc="0" normalizeH="0" baseline="0" noProof="0" dirty="0">
                  <a:solidFill>
                    <a:schemeClr val="tx1"/>
                  </a:solidFill>
                  <a:latin typeface="宋体" panose="02010600030101010101" pitchFamily="2" charset="-122"/>
                  <a:ea typeface="+mn-ea"/>
                  <a:cs typeface="+mn-cs"/>
                </a:rPr>
                <a:t>A    5   4,3        4    1</a:t>
              </a:r>
              <a:endParaRPr kumimoji="0" sz="2400" b="1" kern="1200" cap="none" spc="0" normalizeH="0" baseline="0" noProof="0" dirty="0">
                <a:solidFill>
                  <a:schemeClr val="tx1"/>
                </a:solidFill>
                <a:latin typeface="宋体" panose="02010600030101010101" pitchFamily="2" charset="-122"/>
                <a:ea typeface="+mn-ea"/>
                <a:cs typeface="+mn-cs"/>
              </a:endParaRPr>
            </a:p>
          </p:txBody>
        </p:sp>
        <p:sp>
          <p:nvSpPr>
            <p:cNvPr id="28" name="TextBox 27"/>
            <p:cNvSpPr txBox="1"/>
            <p:nvPr>
              <p:custDataLst>
                <p:tags r:id="rId10"/>
              </p:custDataLst>
            </p:nvPr>
          </p:nvSpPr>
          <p:spPr>
            <a:xfrm>
              <a:off x="8830" y="6888"/>
              <a:ext cx="1350" cy="725"/>
            </a:xfrm>
            <a:prstGeom prst="rect">
              <a:avLst/>
            </a:prstGeom>
            <a:noFill/>
          </p:spPr>
          <p:txBody>
            <a:bodyPr>
              <a:spAutoFit/>
            </a:bodyPr>
            <a:p>
              <a:pPr marR="0" defTabSz="914400">
                <a:buClrTx/>
                <a:buSzTx/>
                <a:buFontTx/>
                <a:buNone/>
                <a:defRPr/>
              </a:pPr>
              <a:r>
                <a:rPr kumimoji="0" lang="zh-CN" altLang="en-US" sz="2400" b="1" kern="1200" cap="none" spc="0" normalizeH="0" baseline="0" noProof="0" dirty="0">
                  <a:solidFill>
                    <a:schemeClr val="tx1"/>
                  </a:solidFill>
                  <a:latin typeface="宋体" panose="02010600030101010101" pitchFamily="2" charset="-122"/>
                  <a:ea typeface="+mn-ea"/>
                  <a:cs typeface="+mn-cs"/>
                </a:rPr>
                <a:t>起点</a:t>
              </a:r>
              <a:endParaRPr kumimoji="0" lang="zh-CN" altLang="en-US" sz="2400" b="1" kern="1200" cap="none" spc="0" normalizeH="0" baseline="0" noProof="0" dirty="0">
                <a:solidFill>
                  <a:schemeClr val="tx1"/>
                </a:solidFill>
                <a:latin typeface="宋体" panose="02010600030101010101" pitchFamily="2" charset="-122"/>
                <a:ea typeface="+mn-ea"/>
                <a:cs typeface="+mn-cs"/>
              </a:endParaRPr>
            </a:p>
          </p:txBody>
        </p:sp>
      </p:grpSp>
      <p:sp>
        <p:nvSpPr>
          <p:cNvPr id="29" name="TextBox 28"/>
          <p:cNvSpPr txBox="1"/>
          <p:nvPr>
            <p:custDataLst>
              <p:tags r:id="rId11"/>
            </p:custDataLst>
          </p:nvPr>
        </p:nvSpPr>
        <p:spPr>
          <a:xfrm>
            <a:off x="5606733" y="5197475"/>
            <a:ext cx="5500688" cy="460375"/>
          </a:xfrm>
          <a:prstGeom prst="rect">
            <a:avLst/>
          </a:prstGeom>
          <a:noFill/>
        </p:spPr>
        <p:txBody>
          <a:bodyPr>
            <a:spAutoFit/>
          </a:bodyPr>
          <a:p>
            <a:pPr marR="0" defTabSz="914400">
              <a:buClrTx/>
              <a:buSzTx/>
              <a:buFontTx/>
              <a:buNone/>
              <a:defRPr/>
            </a:pPr>
            <a:r>
              <a:rPr kumimoji="0" lang="zh-CN" altLang="en-US" sz="2400" b="1" kern="1200" cap="none" spc="0" normalizeH="0" baseline="0" noProof="0" dirty="0">
                <a:solidFill>
                  <a:schemeClr val="tx1"/>
                </a:solidFill>
                <a:latin typeface="宋体" panose="02010600030101010101" pitchFamily="2" charset="-122"/>
                <a:ea typeface="+mn-ea"/>
                <a:cs typeface="+mn-cs"/>
              </a:rPr>
              <a:t>疲劳值    </a:t>
            </a:r>
            <a:r>
              <a:rPr kumimoji="0" lang="en-US" altLang="zh-CN" sz="2400" b="1" kern="1200" cap="none" spc="0" normalizeH="0" baseline="0" noProof="0" dirty="0">
                <a:solidFill>
                  <a:schemeClr val="tx1"/>
                </a:solidFill>
                <a:latin typeface="宋体" panose="02010600030101010101" pitchFamily="2" charset="-122"/>
                <a:ea typeface="+mn-ea"/>
                <a:cs typeface="+mn-cs"/>
              </a:rPr>
              <a:t>7   8,7        12   11</a:t>
            </a:r>
            <a:endParaRPr kumimoji="0" lang="en-US" altLang="zh-CN" sz="2400" b="1" kern="1200" cap="none" spc="0" normalizeH="0" baseline="0" noProof="0" dirty="0">
              <a:solidFill>
                <a:schemeClr val="tx1"/>
              </a:solidFill>
              <a:latin typeface="宋体" panose="02010600030101010101" pitchFamily="2" charset="-122"/>
              <a:ea typeface="+mn-ea"/>
              <a:cs typeface="+mn-cs"/>
            </a:endParaRPr>
          </a:p>
        </p:txBody>
      </p:sp>
      <p:sp>
        <p:nvSpPr>
          <p:cNvPr id="2" name="右箭头 1"/>
          <p:cNvSpPr/>
          <p:nvPr>
            <p:custDataLst>
              <p:tags r:id="rId12"/>
            </p:custDataLst>
          </p:nvPr>
        </p:nvSpPr>
        <p:spPr>
          <a:xfrm rot="5400000">
            <a:off x="6351588" y="3506400"/>
            <a:ext cx="428625" cy="428625"/>
          </a:xfrm>
          <a:prstGeom prst="rightArrow">
            <a:avLst>
              <a:gd name="adj1" fmla="val 50000"/>
              <a:gd name="adj2" fmla="val 50000"/>
            </a:avLst>
          </a:prstGeom>
          <a:solidFill>
            <a:schemeClr val="accent1"/>
          </a:solidFill>
          <a:ln w="9525" cap="flat" cmpd="sng">
            <a:solidFill>
              <a:schemeClr val="tx1"/>
            </a:solidFill>
            <a:prstDash val="solid"/>
            <a:round/>
            <a:headEnd type="none" w="med" len="med"/>
            <a:tailEnd type="none" w="med" len="med"/>
          </a:ln>
        </p:spPr>
        <p:txBody>
          <a:bodyPr/>
          <a:p>
            <a:endParaRPr lang="zh-CN" altLang="en-US" dirty="0">
              <a:latin typeface="Arial" panose="020B0604020202020204" pitchFamily="34" charset="0"/>
              <a:ea typeface="幼圆" panose="02010509060101010101" charset="-122"/>
            </a:endParaRPr>
          </a:p>
        </p:txBody>
      </p:sp>
      <p:sp>
        <p:nvSpPr>
          <p:cNvPr id="7" name="椭圆 6"/>
          <p:cNvSpPr/>
          <p:nvPr>
            <p:custDataLst>
              <p:tags r:id="rId13"/>
            </p:custDataLst>
          </p:nvPr>
        </p:nvSpPr>
        <p:spPr>
          <a:xfrm>
            <a:off x="9423401" y="3996000"/>
            <a:ext cx="432000" cy="432000"/>
          </a:xfrm>
          <a:prstGeom prst="ellipse">
            <a:avLst/>
          </a:prstGeom>
          <a:noFill/>
          <a:ln w="38100" cap="flat" cmpd="sng">
            <a:solidFill>
              <a:srgbClr val="FF0000"/>
            </a:solidFill>
            <a:prstDash val="solid"/>
            <a:headEnd type="none" w="med" len="med"/>
            <a:tailEnd type="none" w="med" len="med"/>
          </a:ln>
        </p:spPr>
        <p:txBody>
          <a:bodyPr/>
          <a:p>
            <a:endParaRPr lang="zh-CN" altLang="en-US" dirty="0">
              <a:latin typeface="Arial" panose="020B0604020202020204" pitchFamily="34" charset="0"/>
              <a:ea typeface="幼圆" panose="02010509060101010101" charset="-122"/>
            </a:endParaRPr>
          </a:p>
        </p:txBody>
      </p:sp>
      <p:pic>
        <p:nvPicPr>
          <p:cNvPr id="3" name="Picture 12" descr="A000220150322G43PPIC"/>
          <p:cNvPicPr>
            <a:picLocks noChangeAspect="1"/>
          </p:cNvPicPr>
          <p:nvPr>
            <p:custDataLst>
              <p:tags r:id="rId14"/>
            </p:custDataLst>
          </p:nvPr>
        </p:nvPicPr>
        <p:blipFill>
          <a:blip r:embed="rId15"/>
          <a:stretch>
            <a:fillRect/>
          </a:stretch>
        </p:blipFill>
        <p:spPr>
          <a:xfrm>
            <a:off x="10199370" y="908685"/>
            <a:ext cx="1431925" cy="1521460"/>
          </a:xfrm>
          <a:prstGeom prst="rect">
            <a:avLst/>
          </a:prstGeom>
          <a:noFill/>
          <a:ln w="9525">
            <a:noFill/>
          </a:ln>
        </p:spPr>
      </p:pic>
      <p:sp>
        <p:nvSpPr>
          <p:cNvPr id="8" name="内容占位符 13"/>
          <p:cNvSpPr>
            <a:spLocks noGrp="1"/>
          </p:cNvSpPr>
          <p:nvPr>
            <p:ph idx="4294967295"/>
            <p:custDataLst>
              <p:tags r:id="rId16"/>
            </p:custDataLst>
          </p:nvPr>
        </p:nvSpPr>
        <p:spPr>
          <a:xfrm>
            <a:off x="504000" y="1944000"/>
            <a:ext cx="2929890" cy="2822575"/>
          </a:xfrm>
        </p:spPr>
        <p:txBody>
          <a:bodyPr vert="horz" wrap="square" lIns="91440" tIns="45720" rIns="91440" bIns="45720" rtlCol="0" anchor="t" anchorCtr="0">
            <a:noAutofit/>
          </a:bodyPr>
          <a:p>
            <a:pPr marL="0" lvl="0" algn="l" fontAlgn="auto">
              <a:lnSpc>
                <a:spcPct val="160000"/>
              </a:lnSpc>
              <a:spcBef>
                <a:spcPts val="0"/>
              </a:spcBef>
              <a:spcAft>
                <a:spcPts val="0"/>
              </a:spcAft>
              <a:buSzTx/>
              <a:buNone/>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输入样例</a:t>
            </a:r>
            <a:r>
              <a:rPr lang="en-US" sz="2200" dirty="0">
                <a:latin typeface="微软雅黑" panose="020B0503020204020204" pitchFamily="34" charset="-122"/>
                <a:ea typeface="微软雅黑" panose="020B0503020204020204" pitchFamily="34" charset="-122"/>
                <a:cs typeface="微软雅黑" panose="020B0503020204020204" pitchFamily="34" charset="-122"/>
                <a:sym typeface="+mn-ea"/>
              </a:rPr>
              <a:t>2</a:t>
            </a: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a:t>
            </a:r>
            <a:endParaRPr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indent="0" algn="l" fontAlgn="auto">
              <a:lnSpc>
                <a:spcPct val="140000"/>
              </a:lnSpc>
              <a:spcBef>
                <a:spcPts val="0"/>
              </a:spcBef>
              <a:spcAft>
                <a:spcPts val="0"/>
              </a:spcAft>
              <a:buSzTx/>
              <a:buNone/>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5</a:t>
            </a:r>
            <a:endParaRPr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indent="0" algn="l" fontAlgn="auto">
              <a:lnSpc>
                <a:spcPct val="140000"/>
              </a:lnSpc>
              <a:spcBef>
                <a:spcPts val="0"/>
              </a:spcBef>
              <a:spcAft>
                <a:spcPts val="0"/>
              </a:spcAft>
              <a:buSzTx/>
              <a:buNone/>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1 2 2 4 5</a:t>
            </a:r>
            <a:endParaRPr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indent="0" algn="l" fontAlgn="auto">
              <a:lnSpc>
                <a:spcPct val="140000"/>
              </a:lnSpc>
              <a:spcBef>
                <a:spcPts val="0"/>
              </a:spcBef>
              <a:spcAft>
                <a:spcPts val="0"/>
              </a:spcAft>
              <a:buSzTx/>
              <a:buNone/>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5 4 3 4 1</a:t>
            </a:r>
            <a:endParaRPr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9" name="TextBox 4"/>
          <p:cNvSpPr/>
          <p:nvPr>
            <p:custDataLst>
              <p:tags r:id="rId17"/>
            </p:custDataLst>
          </p:nvPr>
        </p:nvSpPr>
        <p:spPr>
          <a:xfrm>
            <a:off x="3285490" y="1944000"/>
            <a:ext cx="2643505" cy="3089275"/>
          </a:xfrm>
          <a:prstGeom prst="rect">
            <a:avLst/>
          </a:prstGeom>
        </p:spPr>
        <p:txBody>
          <a:bodyPr vert="horz" wrap="square" lIns="91440" tIns="45720" rIns="91440" bIns="45720" rtlCol="0" anchor="t" anchorCtr="0">
            <a:noAutofit/>
          </a:bodyPr>
          <a:p>
            <a:pPr lvl="0" indent="-304800" algn="l" defTabSz="1218565" fontAlgn="auto">
              <a:lnSpc>
                <a:spcPct val="160000"/>
              </a:lnSpc>
              <a:spcBef>
                <a:spcPts val="0"/>
              </a:spcBef>
              <a:spcAft>
                <a:spcPts val="0"/>
              </a:spcAft>
              <a:buClr>
                <a:schemeClr val="accent1">
                  <a:lumMod val="75000"/>
                </a:schemeClr>
              </a:buClr>
              <a:buSzTx/>
              <a:buFont typeface="Arial" panose="020B0604020202020204" pitchFamily="34" charset="0"/>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输出样例</a:t>
            </a:r>
            <a:r>
              <a:rPr lang="en-US" sz="2200" dirty="0">
                <a:latin typeface="微软雅黑" panose="020B0503020204020204" pitchFamily="34" charset="-122"/>
                <a:ea typeface="微软雅黑" panose="020B0503020204020204" pitchFamily="34" charset="-122"/>
                <a:cs typeface="微软雅黑" panose="020B0503020204020204" pitchFamily="34" charset="-122"/>
                <a:sym typeface="+mn-ea"/>
              </a:rPr>
              <a:t>2</a:t>
            </a: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a:t>
            </a:r>
            <a:endParaRPr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lvl="0" indent="0" algn="l" defTabSz="1218565" fontAlgn="auto">
              <a:lnSpc>
                <a:spcPct val="140000"/>
              </a:lnSpc>
              <a:spcBef>
                <a:spcPts val="0"/>
              </a:spcBef>
              <a:spcAft>
                <a:spcPts val="0"/>
              </a:spcAft>
              <a:buClr>
                <a:schemeClr val="accent1">
                  <a:lumMod val="75000"/>
                </a:schemeClr>
              </a:buClr>
              <a:buSzTx/>
              <a:buFont typeface="Arial" panose="020B0604020202020204" pitchFamily="34" charset="0"/>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12</a:t>
            </a:r>
            <a:endParaRPr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lvl="0" indent="0" algn="l" defTabSz="1218565" fontAlgn="auto">
              <a:lnSpc>
                <a:spcPct val="140000"/>
              </a:lnSpc>
              <a:spcBef>
                <a:spcPts val="0"/>
              </a:spcBef>
              <a:spcAft>
                <a:spcPts val="0"/>
              </a:spcAft>
              <a:buClr>
                <a:schemeClr val="accent1">
                  <a:lumMod val="75000"/>
                </a:schemeClr>
              </a:buClr>
              <a:buSzTx/>
              <a:buFont typeface="Arial" panose="020B0604020202020204" pitchFamily="34" charset="0"/>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17</a:t>
            </a:r>
            <a:endParaRPr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lvl="0" indent="0" algn="l" defTabSz="1218565" fontAlgn="auto">
              <a:lnSpc>
                <a:spcPct val="140000"/>
              </a:lnSpc>
              <a:spcBef>
                <a:spcPts val="0"/>
              </a:spcBef>
              <a:spcAft>
                <a:spcPts val="0"/>
              </a:spcAft>
              <a:buClr>
                <a:schemeClr val="accent1">
                  <a:lumMod val="75000"/>
                </a:schemeClr>
              </a:buClr>
              <a:buSzTx/>
              <a:buFont typeface="Arial" panose="020B0604020202020204" pitchFamily="34" charset="0"/>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21</a:t>
            </a:r>
            <a:endParaRPr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lvl="0" indent="0" algn="l" defTabSz="1218565" fontAlgn="auto">
              <a:lnSpc>
                <a:spcPct val="140000"/>
              </a:lnSpc>
              <a:spcBef>
                <a:spcPts val="0"/>
              </a:spcBef>
              <a:spcAft>
                <a:spcPts val="0"/>
              </a:spcAft>
              <a:buClr>
                <a:schemeClr val="accent1">
                  <a:lumMod val="75000"/>
                </a:schemeClr>
              </a:buClr>
              <a:buSzTx/>
              <a:buFont typeface="Arial" panose="020B0604020202020204" pitchFamily="34" charset="0"/>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24</a:t>
            </a:r>
            <a:endParaRPr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lvl="0" indent="0" algn="l" defTabSz="1218565" fontAlgn="auto">
              <a:lnSpc>
                <a:spcPct val="140000"/>
              </a:lnSpc>
              <a:spcBef>
                <a:spcPts val="0"/>
              </a:spcBef>
              <a:spcAft>
                <a:spcPts val="0"/>
              </a:spcAft>
              <a:buClr>
                <a:schemeClr val="accent1">
                  <a:lumMod val="75000"/>
                </a:schemeClr>
              </a:buClr>
              <a:buSzTx/>
              <a:buFont typeface="Arial" panose="020B0604020202020204" pitchFamily="34" charset="0"/>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27</a:t>
            </a:r>
            <a:endParaRPr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0" name="内容占位符 13"/>
          <p:cNvSpPr>
            <a:spLocks noGrp="1"/>
          </p:cNvSpPr>
          <p:nvPr/>
        </p:nvSpPr>
        <p:spPr>
          <a:xfrm>
            <a:off x="5807075" y="1943735"/>
            <a:ext cx="4526280" cy="1120140"/>
          </a:xfrm>
          <a:prstGeom prst="rect">
            <a:avLst/>
          </a:prstGeom>
        </p:spPr>
        <p:txBody>
          <a:bodyPr vert="horz" wrap="square" lIns="91440" tIns="45720" rIns="91440" bIns="45720" rtlCol="0" anchor="t" anchorCtr="0">
            <a:noAutofit/>
          </a:bodyPr>
          <a:lstStyle>
            <a:lvl1pPr marL="304800" indent="-304800" algn="l" defTabSz="1218565" rtl="0" eaLnBrk="1" latinLnBrk="0" hangingPunct="1">
              <a:lnSpc>
                <a:spcPct val="90000"/>
              </a:lnSpc>
              <a:spcBef>
                <a:spcPts val="1800"/>
              </a:spcBef>
              <a:buClr>
                <a:schemeClr val="accent1">
                  <a:lumMod val="75000"/>
                </a:schemeClr>
              </a:buClr>
              <a:buFont typeface="Arial" panose="020B0604020202020204" pitchFamily="34" charset="0"/>
              <a:buChar char="•"/>
              <a:defRPr sz="2800" kern="1200">
                <a:solidFill>
                  <a:schemeClr val="tx1"/>
                </a:solidFill>
                <a:latin typeface="宋体" panose="02010600030101010101" pitchFamily="2" charset="-122"/>
                <a:ea typeface="宋体" panose="02010600030101010101" pitchFamily="2" charset="-122"/>
                <a:cs typeface="+mn-cs"/>
              </a:defRPr>
            </a:lvl1pPr>
            <a:lvl2pPr marL="755650" indent="-304800" algn="l" defTabSz="1218565" rtl="0" eaLnBrk="1" latinLnBrk="0" hangingPunct="1">
              <a:lnSpc>
                <a:spcPct val="90000"/>
              </a:lnSpc>
              <a:spcBef>
                <a:spcPts val="1200"/>
              </a:spcBef>
              <a:buClr>
                <a:schemeClr val="accent1">
                  <a:lumMod val="75000"/>
                </a:schemeClr>
              </a:buClr>
              <a:buFont typeface="Arial" panose="020B0604020202020204" pitchFamily="34" charset="0"/>
              <a:buChar char="–"/>
              <a:defRPr sz="2400" kern="1200">
                <a:solidFill>
                  <a:schemeClr val="tx1"/>
                </a:solidFill>
                <a:latin typeface="宋体" panose="02010600030101010101" pitchFamily="2" charset="-122"/>
                <a:ea typeface="宋体" panose="02010600030101010101" pitchFamily="2" charset="-122"/>
                <a:cs typeface="+mn-cs"/>
              </a:defRPr>
            </a:lvl2pPr>
            <a:lvl3pPr marL="1206500" indent="-304800" algn="l" defTabSz="1218565" rtl="0" eaLnBrk="1" latinLnBrk="0" hangingPunct="1">
              <a:lnSpc>
                <a:spcPct val="90000"/>
              </a:lnSpc>
              <a:spcBef>
                <a:spcPts val="800"/>
              </a:spcBef>
              <a:buClr>
                <a:schemeClr val="accent1">
                  <a:lumMod val="75000"/>
                </a:schemeClr>
              </a:buClr>
              <a:buFont typeface="Arial" panose="020B0604020202020204" pitchFamily="34" charset="0"/>
              <a:buChar char="•"/>
              <a:defRPr sz="2000" kern="1200">
                <a:solidFill>
                  <a:schemeClr val="tx1"/>
                </a:solidFill>
                <a:latin typeface="宋体" panose="02010600030101010101" pitchFamily="2" charset="-122"/>
                <a:ea typeface="宋体" panose="02010600030101010101" pitchFamily="2" charset="-122"/>
                <a:cs typeface="+mn-cs"/>
              </a:defRPr>
            </a:lvl3pPr>
            <a:lvl4pPr marL="1657985" indent="-304800" algn="l" defTabSz="1218565" rtl="0" eaLnBrk="1" latinLnBrk="0" hangingPunct="1">
              <a:lnSpc>
                <a:spcPct val="90000"/>
              </a:lnSpc>
              <a:spcBef>
                <a:spcPts val="800"/>
              </a:spcBef>
              <a:buClr>
                <a:schemeClr val="accent1">
                  <a:lumMod val="75000"/>
                </a:schemeClr>
              </a:buClr>
              <a:buFont typeface="Arial" panose="020B0604020202020204" pitchFamily="34" charset="0"/>
              <a:buChar char="•"/>
              <a:defRPr sz="2000" kern="1200">
                <a:solidFill>
                  <a:schemeClr val="tx1"/>
                </a:solidFill>
                <a:latin typeface="宋体" panose="02010600030101010101" pitchFamily="2" charset="-122"/>
                <a:ea typeface="宋体" panose="02010600030101010101" pitchFamily="2" charset="-122"/>
                <a:cs typeface="+mn-cs"/>
              </a:defRPr>
            </a:lvl4pPr>
            <a:lvl5pPr marL="2108835" indent="-304800" algn="l" defTabSz="1218565" rtl="0" eaLnBrk="1" latinLnBrk="0" hangingPunct="1">
              <a:lnSpc>
                <a:spcPct val="90000"/>
              </a:lnSpc>
              <a:spcBef>
                <a:spcPts val="800"/>
              </a:spcBef>
              <a:buClr>
                <a:schemeClr val="accent1">
                  <a:lumMod val="75000"/>
                </a:schemeClr>
              </a:buClr>
              <a:buFont typeface="Arial" panose="020B0604020202020204" pitchFamily="34" charset="0"/>
              <a:buChar char="•"/>
              <a:defRPr sz="2000" kern="1200">
                <a:solidFill>
                  <a:schemeClr val="tx1"/>
                </a:solidFill>
                <a:latin typeface="宋体" panose="02010600030101010101" pitchFamily="2" charset="-122"/>
                <a:ea typeface="宋体" panose="02010600030101010101" pitchFamily="2" charset="-122"/>
                <a:cs typeface="+mn-cs"/>
              </a:defRPr>
            </a:lvl5pPr>
            <a:lvl6pPr marL="2559685" indent="-304800" algn="l" defTabSz="1218565" rtl="0" eaLnBrk="1" latinLnBrk="0" hangingPunct="1">
              <a:lnSpc>
                <a:spcPct val="90000"/>
              </a:lnSpc>
              <a:spcBef>
                <a:spcPts val="800"/>
              </a:spcBef>
              <a:buClr>
                <a:schemeClr val="accent1"/>
              </a:buClr>
              <a:buFont typeface="Arial" panose="020B0604020202020204" pitchFamily="34" charset="0"/>
              <a:buChar char="•"/>
              <a:defRPr sz="2000" kern="1200" baseline="0">
                <a:solidFill>
                  <a:schemeClr val="tx1"/>
                </a:solidFill>
                <a:latin typeface="+mn-lt"/>
                <a:ea typeface="+mn-ea"/>
                <a:cs typeface="+mn-cs"/>
              </a:defRPr>
            </a:lvl6pPr>
            <a:lvl7pPr marL="3011170" indent="-304800" algn="l" defTabSz="1218565" rtl="0" eaLnBrk="1" latinLnBrk="0" hangingPunct="1">
              <a:lnSpc>
                <a:spcPct val="90000"/>
              </a:lnSpc>
              <a:spcBef>
                <a:spcPts val="800"/>
              </a:spcBef>
              <a:buClr>
                <a:schemeClr val="accent1"/>
              </a:buClr>
              <a:buFont typeface="Arial" panose="020B0604020202020204" pitchFamily="34" charset="0"/>
              <a:buChar char="•"/>
              <a:defRPr sz="2000" kern="1200" baseline="0">
                <a:solidFill>
                  <a:schemeClr val="tx1"/>
                </a:solidFill>
                <a:latin typeface="+mn-lt"/>
                <a:ea typeface="+mn-ea"/>
                <a:cs typeface="+mn-cs"/>
              </a:defRPr>
            </a:lvl7pPr>
            <a:lvl8pPr marL="3462020" indent="-304800" algn="l" defTabSz="1218565" rtl="0" eaLnBrk="1" latinLnBrk="0" hangingPunct="1">
              <a:lnSpc>
                <a:spcPct val="90000"/>
              </a:lnSpc>
              <a:spcBef>
                <a:spcPts val="800"/>
              </a:spcBef>
              <a:buClr>
                <a:schemeClr val="accent1"/>
              </a:buClr>
              <a:buFont typeface="Arial" panose="020B0604020202020204" pitchFamily="34" charset="0"/>
              <a:buChar char="•"/>
              <a:defRPr sz="2000" kern="1200" baseline="0">
                <a:solidFill>
                  <a:schemeClr val="tx1"/>
                </a:solidFill>
                <a:latin typeface="+mn-lt"/>
                <a:ea typeface="+mn-ea"/>
                <a:cs typeface="+mn-cs"/>
              </a:defRPr>
            </a:lvl8pPr>
            <a:lvl9pPr marL="3912870" indent="-304800" algn="l" defTabSz="1218565" rtl="0" eaLnBrk="1" latinLnBrk="0" hangingPunct="1">
              <a:lnSpc>
                <a:spcPct val="90000"/>
              </a:lnSpc>
              <a:spcBef>
                <a:spcPts val="800"/>
              </a:spcBef>
              <a:buClr>
                <a:schemeClr val="accent1"/>
              </a:buClr>
              <a:buFont typeface="Arial" panose="020B0604020202020204" pitchFamily="34" charset="0"/>
              <a:buChar char="•"/>
              <a:defRPr sz="2000" kern="1200" baseline="0">
                <a:solidFill>
                  <a:schemeClr val="tx1"/>
                </a:solidFill>
                <a:latin typeface="+mn-lt"/>
                <a:ea typeface="+mn-ea"/>
                <a:cs typeface="+mn-cs"/>
              </a:defRPr>
            </a:lvl9pPr>
          </a:lstStyle>
          <a:p>
            <a:pPr marL="0" lvl="0" algn="l" fontAlgn="auto">
              <a:lnSpc>
                <a:spcPct val="160000"/>
              </a:lnSpc>
              <a:spcBef>
                <a:spcPts val="0"/>
              </a:spcBef>
              <a:spcAft>
                <a:spcPts val="0"/>
              </a:spcAft>
              <a:buSzTx/>
              <a:buNone/>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样例分析</a:t>
            </a:r>
            <a:r>
              <a:rPr lang="zh-CN" sz="2200" dirty="0">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zh-CN"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algn="l" fontAlgn="auto">
              <a:lnSpc>
                <a:spcPct val="160000"/>
              </a:lnSpc>
              <a:spcBef>
                <a:spcPts val="0"/>
              </a:spcBef>
              <a:spcAft>
                <a:spcPts val="0"/>
              </a:spcAft>
              <a:buSzTx/>
              <a:buNone/>
            </a:pPr>
            <a:r>
              <a:rPr lang="en-US" altLang="zh-CN" sz="2200" dirty="0">
                <a:latin typeface="微软雅黑" panose="020B0503020204020204" pitchFamily="34" charset="-122"/>
                <a:ea typeface="微软雅黑" panose="020B0503020204020204" pitchFamily="34" charset="-122"/>
                <a:cs typeface="微软雅黑" panose="020B0503020204020204" pitchFamily="34" charset="-122"/>
                <a:sym typeface="+mn-ea"/>
              </a:rPr>
              <a:t>x = 1	</a:t>
            </a:r>
            <a:r>
              <a:rPr lang="zh-CN" altLang="en-US" sz="2200" dirty="0">
                <a:latin typeface="微软雅黑" panose="020B0503020204020204" pitchFamily="34" charset="-122"/>
                <a:ea typeface="微软雅黑" panose="020B0503020204020204" pitchFamily="34" charset="-122"/>
                <a:cs typeface="微软雅黑" panose="020B0503020204020204" pitchFamily="34" charset="-122"/>
                <a:sym typeface="+mn-ea"/>
              </a:rPr>
              <a:t>疲劳值</a:t>
            </a:r>
            <a:r>
              <a:rPr lang="en-US" altLang="zh-CN" sz="2200" dirty="0">
                <a:latin typeface="微软雅黑" panose="020B0503020204020204" pitchFamily="34" charset="-122"/>
                <a:ea typeface="微软雅黑" panose="020B0503020204020204" pitchFamily="34" charset="-122"/>
                <a:cs typeface="微软雅黑" panose="020B0503020204020204" pitchFamily="34" charset="-122"/>
                <a:sym typeface="+mn-ea"/>
              </a:rPr>
              <a:t> = 12</a:t>
            </a:r>
            <a:endParaRPr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indent="0" algn="l" fontAlgn="auto">
              <a:lnSpc>
                <a:spcPct val="150000"/>
              </a:lnSpc>
              <a:spcBef>
                <a:spcPts val="300"/>
              </a:spcBef>
              <a:spcAft>
                <a:spcPts val="0"/>
              </a:spcAft>
              <a:buSzTx/>
              <a:buNone/>
            </a:pPr>
            <a:endParaRPr sz="2000"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29"/>
                                        </p:tgtEl>
                                        <p:attrNameLst>
                                          <p:attrName>style.visibility</p:attrName>
                                        </p:attrNameLst>
                                      </p:cBhvr>
                                      <p:to>
                                        <p:strVal val="visible"/>
                                      </p:to>
                                    </p:set>
                                    <p:anim calcmode="lin" valueType="num">
                                      <p:cBhvr additive="base">
                                        <p:cTn id="11" dur="500" fill="hold"/>
                                        <p:tgtEl>
                                          <p:spTgt spid="29"/>
                                        </p:tgtEl>
                                        <p:attrNameLst>
                                          <p:attrName>ppt_x</p:attrName>
                                        </p:attrNameLst>
                                      </p:cBhvr>
                                      <p:tavLst>
                                        <p:tav tm="0">
                                          <p:val>
                                            <p:strVal val="#ppt_x"/>
                                          </p:val>
                                        </p:tav>
                                        <p:tav tm="100000">
                                          <p:val>
                                            <p:strVal val="#ppt_x"/>
                                          </p:val>
                                        </p:tav>
                                      </p:tavLst>
                                    </p:anim>
                                    <p:anim calcmode="lin" valueType="num">
                                      <p:cBhvr additive="base">
                                        <p:cTn id="12"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up)">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down)">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2" grpId="0" bldLvl="0" animBg="1"/>
      <p:bldP spid="7" grpId="0" bldLvl="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TextBox 5" hidden="1"/>
          <p:cNvSpPr txBox="1"/>
          <p:nvPr/>
        </p:nvSpPr>
        <p:spPr>
          <a:xfrm>
            <a:off x="3462973" y="1954213"/>
            <a:ext cx="1943100" cy="368300"/>
          </a:xfrm>
          <a:prstGeom prst="rect">
            <a:avLst/>
          </a:prstGeom>
          <a:noFill/>
          <a:ln w="9525">
            <a:noFill/>
          </a:ln>
        </p:spPr>
        <p:txBody>
          <a:bodyPr>
            <a:spAutoFit/>
          </a:bodyPr>
          <a:p>
            <a:pPr eaLnBrk="1" hangingPunct="1"/>
            <a:r>
              <a:rPr lang="zh-CN" altLang="en-US" dirty="0">
                <a:latin typeface="微软雅黑" panose="020B0503020204020204" pitchFamily="34" charset="-122"/>
                <a:ea typeface="微软雅黑" panose="020B0503020204020204" pitchFamily="34" charset="-122"/>
              </a:rPr>
              <a:t>点击添加文本</a:t>
            </a:r>
            <a:endParaRPr lang="zh-CN" altLang="en-US" dirty="0">
              <a:latin typeface="微软雅黑" panose="020B0503020204020204" pitchFamily="34" charset="-122"/>
              <a:ea typeface="微软雅黑" panose="020B0503020204020204" pitchFamily="34" charset="-122"/>
            </a:endParaRPr>
          </a:p>
        </p:txBody>
      </p:sp>
      <p:sp>
        <p:nvSpPr>
          <p:cNvPr id="11267" name="矩形 6" hidden="1"/>
          <p:cNvSpPr/>
          <p:nvPr/>
        </p:nvSpPr>
        <p:spPr>
          <a:xfrm>
            <a:off x="3462973" y="3025775"/>
            <a:ext cx="1471613" cy="645160"/>
          </a:xfrm>
          <a:prstGeom prst="rect">
            <a:avLst/>
          </a:prstGeom>
          <a:noFill/>
          <a:ln w="9525">
            <a:noFill/>
          </a:ln>
        </p:spPr>
        <p:txBody>
          <a:bodyPr>
            <a:spAutoFit/>
          </a:bodyPr>
          <a:p>
            <a:pPr eaLnBrk="1" hangingPunct="1"/>
            <a:r>
              <a:rPr lang="zh-CN" altLang="en-US" dirty="0">
                <a:latin typeface="微软雅黑" panose="020B0503020204020204" pitchFamily="34" charset="-122"/>
                <a:ea typeface="微软雅黑" panose="020B0503020204020204" pitchFamily="34" charset="-122"/>
              </a:rPr>
              <a:t>点击添加文本</a:t>
            </a:r>
            <a:endParaRPr lang="zh-CN" altLang="en-US" dirty="0">
              <a:latin typeface="微软雅黑" panose="020B0503020204020204" pitchFamily="34" charset="-122"/>
              <a:ea typeface="微软雅黑" panose="020B0503020204020204" pitchFamily="34" charset="-122"/>
            </a:endParaRPr>
          </a:p>
        </p:txBody>
      </p:sp>
      <p:sp>
        <p:nvSpPr>
          <p:cNvPr id="11268" name="矩形 7" hidden="1"/>
          <p:cNvSpPr/>
          <p:nvPr/>
        </p:nvSpPr>
        <p:spPr>
          <a:xfrm>
            <a:off x="3534411" y="4240213"/>
            <a:ext cx="1471612" cy="645160"/>
          </a:xfrm>
          <a:prstGeom prst="rect">
            <a:avLst/>
          </a:prstGeom>
          <a:noFill/>
          <a:ln w="9525">
            <a:noFill/>
          </a:ln>
        </p:spPr>
        <p:txBody>
          <a:bodyPr>
            <a:spAutoFit/>
          </a:bodyPr>
          <a:p>
            <a:pPr eaLnBrk="1" hangingPunct="1"/>
            <a:r>
              <a:rPr lang="zh-CN" altLang="en-US" dirty="0">
                <a:latin typeface="微软雅黑" panose="020B0503020204020204" pitchFamily="34" charset="-122"/>
                <a:ea typeface="微软雅黑" panose="020B0503020204020204" pitchFamily="34" charset="-122"/>
              </a:rPr>
              <a:t>点击添加文本</a:t>
            </a:r>
            <a:endParaRPr lang="zh-CN" altLang="en-US" dirty="0">
              <a:latin typeface="微软雅黑" panose="020B0503020204020204" pitchFamily="34" charset="-122"/>
              <a:ea typeface="微软雅黑" panose="020B0503020204020204" pitchFamily="34" charset="-122"/>
            </a:endParaRPr>
          </a:p>
        </p:txBody>
      </p:sp>
      <p:sp>
        <p:nvSpPr>
          <p:cNvPr id="11269" name="矩形 8" hidden="1"/>
          <p:cNvSpPr/>
          <p:nvPr/>
        </p:nvSpPr>
        <p:spPr>
          <a:xfrm>
            <a:off x="3534411" y="5526088"/>
            <a:ext cx="1471612" cy="645160"/>
          </a:xfrm>
          <a:prstGeom prst="rect">
            <a:avLst/>
          </a:prstGeom>
          <a:noFill/>
          <a:ln w="9525">
            <a:noFill/>
          </a:ln>
        </p:spPr>
        <p:txBody>
          <a:bodyPr>
            <a:spAutoFit/>
          </a:bodyPr>
          <a:p>
            <a:pPr eaLnBrk="1" hangingPunct="1"/>
            <a:r>
              <a:rPr lang="zh-CN" altLang="en-US" dirty="0">
                <a:latin typeface="微软雅黑" panose="020B0503020204020204" pitchFamily="34" charset="-122"/>
                <a:ea typeface="微软雅黑" panose="020B0503020204020204" pitchFamily="34" charset="-122"/>
              </a:rPr>
              <a:t>点击添加文本</a:t>
            </a:r>
            <a:endParaRPr lang="zh-CN" altLang="en-US" dirty="0">
              <a:latin typeface="微软雅黑" panose="020B0503020204020204" pitchFamily="34" charset="-122"/>
              <a:ea typeface="微软雅黑" panose="020B0503020204020204" pitchFamily="34" charset="-122"/>
            </a:endParaRPr>
          </a:p>
        </p:txBody>
      </p:sp>
      <p:sp>
        <p:nvSpPr>
          <p:cNvPr id="5122" name="标题 1"/>
          <p:cNvSpPr txBox="1">
            <a:spLocks noGrp="1"/>
          </p:cNvSpPr>
          <p:nvPr>
            <p:custDataLst>
              <p:tags r:id="rId1"/>
            </p:custDataLst>
          </p:nvPr>
        </p:nvSpPr>
        <p:spPr>
          <a:xfrm>
            <a:off x="252000" y="576000"/>
            <a:ext cx="6642100" cy="953135"/>
          </a:xfrm>
          <a:prstGeom prst="rect">
            <a:avLst/>
          </a:prstGeom>
          <a:noFill/>
        </p:spPr>
        <p:txBody>
          <a:bodyPr vert="horz" wrap="square" lIns="91440" tIns="45720" rIns="91440" bIns="45720" rtlCol="0" anchor="t" anchorCtr="0">
            <a:spAutoFit/>
          </a:bodyPr>
          <a:lstStyle>
            <a:lvl1pPr algn="l" defTabSz="1218565" rtl="0" eaLnBrk="1" latinLnBrk="0" hangingPunct="1">
              <a:spcBef>
                <a:spcPct val="0"/>
              </a:spcBef>
              <a:buNone/>
              <a:defRPr sz="3600" kern="1200">
                <a:solidFill>
                  <a:schemeClr val="tx1"/>
                </a:solidFill>
                <a:latin typeface="宋体" panose="02010600030101010101" pitchFamily="2" charset="-122"/>
                <a:ea typeface="宋体" panose="02010600030101010101" pitchFamily="2" charset="-122"/>
                <a:cs typeface="+mj-cs"/>
              </a:defRPr>
            </a:lvl1pPr>
          </a:lstStyle>
          <a:p>
            <a:pPr lvl="0" algn="l" defTabSz="914400">
              <a:lnSpc>
                <a:spcPct val="200000"/>
              </a:lnSpc>
              <a:buClrTx/>
              <a:buSzTx/>
              <a:buFontTx/>
            </a:pPr>
            <a:r>
              <a:rPr lang="zh-CN" b="1" dirty="0" smtClean="0">
                <a:latin typeface="微软雅黑" panose="020B0503020204020204" pitchFamily="34" charset="-122"/>
                <a:ea typeface="微软雅黑" panose="020B0503020204020204" pitchFamily="34" charset="-122"/>
                <a:cs typeface="宋体" panose="02010600030101010101" pitchFamily="2" charset="-122"/>
                <a:sym typeface="+mn-ea"/>
              </a:rPr>
              <a:t>【例</a:t>
            </a:r>
            <a:r>
              <a:rPr lang="zh-CN" b="1" dirty="0" smtClean="0">
                <a:latin typeface="微软雅黑" panose="020B0503020204020204" pitchFamily="34" charset="-122"/>
                <a:ea typeface="微软雅黑" panose="020B0503020204020204" pitchFamily="34" charset="-122"/>
                <a:cs typeface="宋体" panose="02010600030101010101" pitchFamily="2" charset="-122"/>
                <a:sym typeface="+mn-ea"/>
              </a:rPr>
              <a:t>3</a:t>
            </a:r>
            <a:r>
              <a:rPr lang="zh-CN" b="1" dirty="0" smtClean="0">
                <a:latin typeface="微软雅黑" panose="020B0503020204020204" pitchFamily="34" charset="-122"/>
                <a:ea typeface="微软雅黑" panose="020B0503020204020204" pitchFamily="34" charset="-122"/>
                <a:cs typeface="宋体" panose="02010600030101010101" pitchFamily="2" charset="-122"/>
                <a:sym typeface="+mn-ea"/>
              </a:rPr>
              <a:t>】推销员</a:t>
            </a:r>
            <a:endParaRPr lang="zh-CN" b="1" dirty="0" smtClean="0">
              <a:latin typeface="微软雅黑" panose="020B0503020204020204" pitchFamily="34" charset="-122"/>
              <a:ea typeface="微软雅黑" panose="020B0503020204020204" pitchFamily="34" charset="-122"/>
              <a:cs typeface="宋体" panose="02010600030101010101" pitchFamily="2" charset="-122"/>
              <a:sym typeface="+mn-ea"/>
            </a:endParaRPr>
          </a:p>
        </p:txBody>
      </p:sp>
      <p:cxnSp>
        <p:nvCxnSpPr>
          <p:cNvPr id="22533" name="直接箭头连接符 19"/>
          <p:cNvCxnSpPr/>
          <p:nvPr>
            <p:custDataLst>
              <p:tags r:id="rId2"/>
            </p:custDataLst>
          </p:nvPr>
        </p:nvCxnSpPr>
        <p:spPr>
          <a:xfrm>
            <a:off x="6525261" y="4588193"/>
            <a:ext cx="4714875" cy="1587"/>
          </a:xfrm>
          <a:prstGeom prst="straightConnector1">
            <a:avLst/>
          </a:prstGeom>
          <a:ln w="57150" cap="flat" cmpd="sng">
            <a:solidFill>
              <a:schemeClr val="tx1"/>
            </a:solidFill>
            <a:prstDash val="solid"/>
            <a:headEnd type="oval" w="med" len="med"/>
            <a:tailEnd type="triangle" w="med" len="med"/>
          </a:ln>
        </p:spPr>
      </p:cxnSp>
      <p:sp>
        <p:nvSpPr>
          <p:cNvPr id="21" name="TextBox 20"/>
          <p:cNvSpPr txBox="1"/>
          <p:nvPr>
            <p:custDataLst>
              <p:tags r:id="rId3"/>
            </p:custDataLst>
          </p:nvPr>
        </p:nvSpPr>
        <p:spPr>
          <a:xfrm>
            <a:off x="6382385" y="4731068"/>
            <a:ext cx="4786313" cy="460375"/>
          </a:xfrm>
          <a:prstGeom prst="rect">
            <a:avLst/>
          </a:prstGeom>
          <a:noFill/>
        </p:spPr>
        <p:txBody>
          <a:bodyPr>
            <a:spAutoFit/>
          </a:bodyPr>
          <a:p>
            <a:pPr marR="0" defTabSz="914400">
              <a:buClrTx/>
              <a:buSzTx/>
              <a:buFontTx/>
              <a:buNone/>
              <a:defRPr/>
            </a:pPr>
            <a:r>
              <a:rPr kumimoji="0" lang="en-US" altLang="zh-CN" sz="2400" b="1" kern="1200" cap="none" spc="0" normalizeH="0" baseline="0" noProof="0" dirty="0">
                <a:solidFill>
                  <a:schemeClr val="tx1"/>
                </a:solidFill>
                <a:latin typeface="宋体" panose="02010600030101010101" pitchFamily="2" charset="-122"/>
                <a:ea typeface="+mn-ea"/>
                <a:cs typeface="+mn-cs"/>
              </a:rPr>
              <a:t>S</a:t>
            </a:r>
            <a:r>
              <a:rPr kumimoji="0" lang="zh-CN" altLang="en-US" sz="2400" b="1" kern="1200" cap="none" spc="0" normalizeH="0" baseline="0" noProof="0" dirty="0">
                <a:solidFill>
                  <a:schemeClr val="tx1"/>
                </a:solidFill>
                <a:latin typeface="宋体" panose="02010600030101010101" pitchFamily="2" charset="-122"/>
                <a:ea typeface="+mn-ea"/>
                <a:cs typeface="+mn-cs"/>
              </a:rPr>
              <a:t>    </a:t>
            </a:r>
            <a:r>
              <a:rPr kumimoji="0" lang="en-US" altLang="zh-CN" sz="2400" b="1" kern="1200" cap="none" spc="0" normalizeH="0" baseline="0" noProof="0" dirty="0">
                <a:solidFill>
                  <a:schemeClr val="tx1"/>
                </a:solidFill>
                <a:latin typeface="宋体" panose="02010600030101010101" pitchFamily="2" charset="-122"/>
                <a:ea typeface="+mn-ea"/>
                <a:cs typeface="+mn-cs"/>
              </a:rPr>
              <a:t>1   2,2        4    5</a:t>
            </a:r>
            <a:endParaRPr kumimoji="0" lang="en-US" altLang="zh-CN" sz="2400" b="1" kern="1200" cap="none" spc="0" normalizeH="0" baseline="0" noProof="0" dirty="0">
              <a:solidFill>
                <a:schemeClr val="tx1"/>
              </a:solidFill>
              <a:latin typeface="宋体" panose="02010600030101010101" pitchFamily="2" charset="-122"/>
              <a:ea typeface="+mn-ea"/>
              <a:cs typeface="+mn-cs"/>
            </a:endParaRPr>
          </a:p>
        </p:txBody>
      </p:sp>
      <p:sp>
        <p:nvSpPr>
          <p:cNvPr id="22535" name="椭圆 21"/>
          <p:cNvSpPr/>
          <p:nvPr>
            <p:custDataLst>
              <p:tags r:id="rId4"/>
            </p:custDataLst>
          </p:nvPr>
        </p:nvSpPr>
        <p:spPr>
          <a:xfrm>
            <a:off x="7236000" y="4472305"/>
            <a:ext cx="214313" cy="214313"/>
          </a:xfrm>
          <a:prstGeom prst="ellipse">
            <a:avLst/>
          </a:prstGeom>
          <a:solidFill>
            <a:schemeClr val="tx1"/>
          </a:solidFill>
          <a:ln w="9525" cap="flat" cmpd="sng">
            <a:solidFill>
              <a:schemeClr val="tx1"/>
            </a:solidFill>
            <a:prstDash val="solid"/>
            <a:headEnd type="none" w="med" len="med"/>
            <a:tailEnd type="none" w="med" len="med"/>
          </a:ln>
        </p:spPr>
        <p:txBody>
          <a:bodyPr/>
          <a:p>
            <a:endParaRPr lang="zh-CN" altLang="en-US" dirty="0">
              <a:latin typeface="Arial" panose="020B0604020202020204" pitchFamily="34" charset="0"/>
              <a:ea typeface="幼圆" panose="02010509060101010101" charset="-122"/>
            </a:endParaRPr>
          </a:p>
        </p:txBody>
      </p:sp>
      <p:sp>
        <p:nvSpPr>
          <p:cNvPr id="22536" name="椭圆 22"/>
          <p:cNvSpPr/>
          <p:nvPr>
            <p:custDataLst>
              <p:tags r:id="rId5"/>
            </p:custDataLst>
          </p:nvPr>
        </p:nvSpPr>
        <p:spPr>
          <a:xfrm>
            <a:off x="7988936" y="4472305"/>
            <a:ext cx="214312" cy="214313"/>
          </a:xfrm>
          <a:prstGeom prst="ellipse">
            <a:avLst/>
          </a:prstGeom>
          <a:solidFill>
            <a:schemeClr val="tx1"/>
          </a:solidFill>
          <a:ln w="9525" cap="flat" cmpd="sng">
            <a:solidFill>
              <a:schemeClr val="tx1"/>
            </a:solidFill>
            <a:prstDash val="solid"/>
            <a:headEnd type="none" w="med" len="med"/>
            <a:tailEnd type="none" w="med" len="med"/>
          </a:ln>
        </p:spPr>
        <p:txBody>
          <a:bodyPr/>
          <a:p>
            <a:endParaRPr lang="zh-CN" altLang="en-US" dirty="0">
              <a:latin typeface="Arial" panose="020B0604020202020204" pitchFamily="34" charset="0"/>
              <a:ea typeface="幼圆" panose="02010509060101010101" charset="-122"/>
            </a:endParaRPr>
          </a:p>
        </p:txBody>
      </p:sp>
      <p:sp>
        <p:nvSpPr>
          <p:cNvPr id="22537" name="椭圆 23"/>
          <p:cNvSpPr/>
          <p:nvPr>
            <p:custDataLst>
              <p:tags r:id="rId6"/>
            </p:custDataLst>
          </p:nvPr>
        </p:nvSpPr>
        <p:spPr>
          <a:xfrm>
            <a:off x="8739823" y="4472305"/>
            <a:ext cx="214313" cy="214313"/>
          </a:xfrm>
          <a:prstGeom prst="ellipse">
            <a:avLst/>
          </a:prstGeom>
          <a:solidFill>
            <a:schemeClr val="tx1"/>
          </a:solidFill>
          <a:ln w="9525" cap="flat" cmpd="sng">
            <a:solidFill>
              <a:schemeClr val="tx1"/>
            </a:solidFill>
            <a:prstDash val="solid"/>
            <a:headEnd type="none" w="med" len="med"/>
            <a:tailEnd type="none" w="med" len="med"/>
          </a:ln>
        </p:spPr>
        <p:txBody>
          <a:bodyPr/>
          <a:p>
            <a:endParaRPr lang="zh-CN" altLang="en-US" dirty="0">
              <a:latin typeface="Arial" panose="020B0604020202020204" pitchFamily="34" charset="0"/>
              <a:ea typeface="幼圆" panose="02010509060101010101" charset="-122"/>
            </a:endParaRPr>
          </a:p>
        </p:txBody>
      </p:sp>
      <p:sp>
        <p:nvSpPr>
          <p:cNvPr id="22538" name="椭圆 24"/>
          <p:cNvSpPr/>
          <p:nvPr>
            <p:custDataLst>
              <p:tags r:id="rId7"/>
            </p:custDataLst>
          </p:nvPr>
        </p:nvSpPr>
        <p:spPr>
          <a:xfrm>
            <a:off x="9525636" y="4472305"/>
            <a:ext cx="214312" cy="214313"/>
          </a:xfrm>
          <a:prstGeom prst="ellipse">
            <a:avLst/>
          </a:prstGeom>
          <a:solidFill>
            <a:schemeClr val="tx1"/>
          </a:solidFill>
          <a:ln w="9525" cap="flat" cmpd="sng">
            <a:solidFill>
              <a:schemeClr val="tx1"/>
            </a:solidFill>
            <a:prstDash val="solid"/>
            <a:headEnd type="none" w="med" len="med"/>
            <a:tailEnd type="none" w="med" len="med"/>
          </a:ln>
        </p:spPr>
        <p:txBody>
          <a:bodyPr/>
          <a:p>
            <a:endParaRPr lang="zh-CN" altLang="en-US" dirty="0">
              <a:latin typeface="Arial" panose="020B0604020202020204" pitchFamily="34" charset="0"/>
              <a:ea typeface="幼圆" panose="02010509060101010101" charset="-122"/>
            </a:endParaRPr>
          </a:p>
        </p:txBody>
      </p:sp>
      <p:sp>
        <p:nvSpPr>
          <p:cNvPr id="22539" name="椭圆 25"/>
          <p:cNvSpPr/>
          <p:nvPr>
            <p:custDataLst>
              <p:tags r:id="rId8"/>
            </p:custDataLst>
          </p:nvPr>
        </p:nvSpPr>
        <p:spPr>
          <a:xfrm>
            <a:off x="10311448" y="4472305"/>
            <a:ext cx="214313" cy="214313"/>
          </a:xfrm>
          <a:prstGeom prst="ellipse">
            <a:avLst/>
          </a:prstGeom>
          <a:solidFill>
            <a:schemeClr val="tx1"/>
          </a:solidFill>
          <a:ln w="9525" cap="flat" cmpd="sng">
            <a:solidFill>
              <a:schemeClr val="tx1"/>
            </a:solidFill>
            <a:prstDash val="solid"/>
            <a:headEnd type="none" w="med" len="med"/>
            <a:tailEnd type="none" w="med" len="med"/>
          </a:ln>
        </p:spPr>
        <p:txBody>
          <a:bodyPr/>
          <a:p>
            <a:endParaRPr lang="zh-CN" altLang="en-US" dirty="0">
              <a:latin typeface="Arial" panose="020B0604020202020204" pitchFamily="34" charset="0"/>
              <a:ea typeface="幼圆" panose="02010509060101010101" charset="-122"/>
            </a:endParaRPr>
          </a:p>
        </p:txBody>
      </p:sp>
      <p:sp>
        <p:nvSpPr>
          <p:cNvPr id="27" name="TextBox 26"/>
          <p:cNvSpPr txBox="1"/>
          <p:nvPr>
            <p:custDataLst>
              <p:tags r:id="rId9"/>
            </p:custDataLst>
          </p:nvPr>
        </p:nvSpPr>
        <p:spPr>
          <a:xfrm>
            <a:off x="6239511" y="4006215"/>
            <a:ext cx="5000625" cy="460375"/>
          </a:xfrm>
          <a:prstGeom prst="rect">
            <a:avLst/>
          </a:prstGeom>
          <a:noFill/>
        </p:spPr>
        <p:txBody>
          <a:bodyPr>
            <a:spAutoFit/>
          </a:bodyPr>
          <a:p>
            <a:pPr marR="0" defTabSz="914400">
              <a:buClrTx/>
              <a:buSzTx/>
              <a:buFontTx/>
              <a:buNone/>
              <a:defRPr/>
            </a:pPr>
            <a:r>
              <a:rPr kumimoji="0" lang="zh-CN" altLang="en-US" sz="2400" b="1" kern="1200" cap="none" spc="0" normalizeH="0" baseline="0" noProof="0" dirty="0">
                <a:solidFill>
                  <a:schemeClr val="tx1"/>
                </a:solidFill>
                <a:latin typeface="宋体" panose="02010600030101010101" pitchFamily="2" charset="-122"/>
                <a:ea typeface="+mn-ea"/>
                <a:cs typeface="+mn-cs"/>
              </a:rPr>
              <a:t> </a:t>
            </a:r>
            <a:r>
              <a:rPr kumimoji="0" sz="2400" b="1" kern="1200" cap="none" spc="0" normalizeH="0" baseline="0" noProof="0" dirty="0">
                <a:solidFill>
                  <a:schemeClr val="tx1"/>
                </a:solidFill>
                <a:latin typeface="宋体" panose="02010600030101010101" pitchFamily="2" charset="-122"/>
                <a:ea typeface="+mn-ea"/>
                <a:cs typeface="+mn-cs"/>
              </a:rPr>
              <a:t>A    5   4,3        4    1</a:t>
            </a:r>
            <a:endParaRPr kumimoji="0" sz="2400" b="1" kern="1200" cap="none" spc="0" normalizeH="0" baseline="0" noProof="0" dirty="0">
              <a:solidFill>
                <a:schemeClr val="tx1"/>
              </a:solidFill>
              <a:latin typeface="宋体" panose="02010600030101010101" pitchFamily="2" charset="-122"/>
              <a:ea typeface="+mn-ea"/>
              <a:cs typeface="+mn-cs"/>
            </a:endParaRPr>
          </a:p>
        </p:txBody>
      </p:sp>
      <p:sp>
        <p:nvSpPr>
          <p:cNvPr id="28" name="TextBox 27"/>
          <p:cNvSpPr txBox="1"/>
          <p:nvPr>
            <p:custDataLst>
              <p:tags r:id="rId10"/>
            </p:custDataLst>
          </p:nvPr>
        </p:nvSpPr>
        <p:spPr>
          <a:xfrm>
            <a:off x="5606733" y="4373880"/>
            <a:ext cx="857250" cy="460375"/>
          </a:xfrm>
          <a:prstGeom prst="rect">
            <a:avLst/>
          </a:prstGeom>
          <a:noFill/>
        </p:spPr>
        <p:txBody>
          <a:bodyPr>
            <a:spAutoFit/>
          </a:bodyPr>
          <a:p>
            <a:pPr marR="0" defTabSz="914400">
              <a:buClrTx/>
              <a:buSzTx/>
              <a:buFontTx/>
              <a:buNone/>
              <a:defRPr/>
            </a:pPr>
            <a:r>
              <a:rPr kumimoji="0" lang="zh-CN" altLang="en-US" sz="2400" b="1" kern="1200" cap="none" spc="0" normalizeH="0" baseline="0" noProof="0" dirty="0">
                <a:solidFill>
                  <a:schemeClr val="tx1"/>
                </a:solidFill>
                <a:latin typeface="宋体" panose="02010600030101010101" pitchFamily="2" charset="-122"/>
                <a:ea typeface="+mn-ea"/>
                <a:cs typeface="+mn-cs"/>
              </a:rPr>
              <a:t>起点</a:t>
            </a:r>
            <a:endParaRPr kumimoji="0" lang="zh-CN" altLang="en-US" sz="2400" b="1" kern="1200" cap="none" spc="0" normalizeH="0" baseline="0" noProof="0" dirty="0">
              <a:solidFill>
                <a:schemeClr val="tx1"/>
              </a:solidFill>
              <a:latin typeface="宋体" panose="02010600030101010101" pitchFamily="2" charset="-122"/>
              <a:ea typeface="+mn-ea"/>
              <a:cs typeface="+mn-cs"/>
            </a:endParaRPr>
          </a:p>
        </p:txBody>
      </p:sp>
      <p:sp>
        <p:nvSpPr>
          <p:cNvPr id="29" name="TextBox 28"/>
          <p:cNvSpPr txBox="1"/>
          <p:nvPr>
            <p:custDataLst>
              <p:tags r:id="rId11"/>
            </p:custDataLst>
          </p:nvPr>
        </p:nvSpPr>
        <p:spPr>
          <a:xfrm>
            <a:off x="5606733" y="5197475"/>
            <a:ext cx="5500688" cy="460375"/>
          </a:xfrm>
          <a:prstGeom prst="rect">
            <a:avLst/>
          </a:prstGeom>
          <a:noFill/>
        </p:spPr>
        <p:txBody>
          <a:bodyPr>
            <a:spAutoFit/>
          </a:bodyPr>
          <a:p>
            <a:pPr marR="0" defTabSz="914400">
              <a:buClrTx/>
              <a:buSzTx/>
              <a:buFontTx/>
              <a:buNone/>
              <a:defRPr/>
            </a:pPr>
            <a:r>
              <a:rPr kumimoji="0" lang="zh-CN" altLang="en-US" sz="2400" b="1" kern="1200" cap="none" spc="0" normalizeH="0" baseline="0" noProof="0" dirty="0">
                <a:solidFill>
                  <a:schemeClr val="tx1"/>
                </a:solidFill>
                <a:latin typeface="宋体" panose="02010600030101010101" pitchFamily="2" charset="-122"/>
                <a:ea typeface="+mn-ea"/>
                <a:cs typeface="+mn-cs"/>
              </a:rPr>
              <a:t>疲劳值    </a:t>
            </a:r>
            <a:r>
              <a:rPr kumimoji="0" lang="en-US" altLang="zh-CN" sz="2400" b="1" kern="1200" cap="none" spc="0" normalizeH="0" baseline="0" noProof="0" dirty="0">
                <a:solidFill>
                  <a:schemeClr val="tx1"/>
                </a:solidFill>
                <a:latin typeface="宋体" panose="02010600030101010101" pitchFamily="2" charset="-122"/>
                <a:ea typeface="+mn-ea"/>
                <a:cs typeface="+mn-cs"/>
              </a:rPr>
              <a:t>7   8,7        12   11</a:t>
            </a:r>
            <a:endParaRPr kumimoji="0" lang="en-US" altLang="zh-CN" sz="2400" b="1" kern="1200" cap="none" spc="0" normalizeH="0" baseline="0" noProof="0" dirty="0">
              <a:solidFill>
                <a:schemeClr val="tx1"/>
              </a:solidFill>
              <a:latin typeface="宋体" panose="02010600030101010101" pitchFamily="2" charset="-122"/>
              <a:ea typeface="+mn-ea"/>
              <a:cs typeface="+mn-cs"/>
            </a:endParaRPr>
          </a:p>
        </p:txBody>
      </p:sp>
      <p:sp>
        <p:nvSpPr>
          <p:cNvPr id="2" name="右箭头 1"/>
          <p:cNvSpPr/>
          <p:nvPr/>
        </p:nvSpPr>
        <p:spPr>
          <a:xfrm rot="5400000">
            <a:off x="9437053" y="3506400"/>
            <a:ext cx="428625" cy="428625"/>
          </a:xfrm>
          <a:prstGeom prst="rightArrow">
            <a:avLst>
              <a:gd name="adj1" fmla="val 50000"/>
              <a:gd name="adj2" fmla="val 50000"/>
            </a:avLst>
          </a:prstGeom>
          <a:solidFill>
            <a:schemeClr val="accent1"/>
          </a:solidFill>
          <a:ln w="9525" cap="flat" cmpd="sng">
            <a:solidFill>
              <a:schemeClr val="tx1"/>
            </a:solidFill>
            <a:prstDash val="solid"/>
            <a:round/>
            <a:headEnd type="none" w="med" len="med"/>
            <a:tailEnd type="none" w="med" len="med"/>
          </a:ln>
        </p:spPr>
        <p:txBody>
          <a:bodyPr/>
          <a:p>
            <a:endParaRPr lang="zh-CN" altLang="en-US" dirty="0">
              <a:latin typeface="Arial" panose="020B0604020202020204" pitchFamily="34" charset="0"/>
              <a:ea typeface="幼圆" panose="02010509060101010101" charset="-122"/>
            </a:endParaRPr>
          </a:p>
        </p:txBody>
      </p:sp>
      <p:sp>
        <p:nvSpPr>
          <p:cNvPr id="7" name="椭圆 6"/>
          <p:cNvSpPr/>
          <p:nvPr>
            <p:custDataLst>
              <p:tags r:id="rId12"/>
            </p:custDataLst>
          </p:nvPr>
        </p:nvSpPr>
        <p:spPr>
          <a:xfrm>
            <a:off x="9423401" y="3996000"/>
            <a:ext cx="432000" cy="432000"/>
          </a:xfrm>
          <a:prstGeom prst="ellipse">
            <a:avLst/>
          </a:prstGeom>
          <a:noFill/>
          <a:ln w="38100" cap="flat" cmpd="sng">
            <a:solidFill>
              <a:srgbClr val="FF0000"/>
            </a:solidFill>
            <a:prstDash val="solid"/>
            <a:headEnd type="none" w="med" len="med"/>
            <a:tailEnd type="none" w="med" len="med"/>
          </a:ln>
        </p:spPr>
        <p:txBody>
          <a:bodyPr/>
          <a:p>
            <a:endParaRPr lang="zh-CN" altLang="en-US" dirty="0">
              <a:latin typeface="Arial" panose="020B0604020202020204" pitchFamily="34" charset="0"/>
              <a:ea typeface="幼圆" panose="02010509060101010101" charset="-122"/>
            </a:endParaRPr>
          </a:p>
        </p:txBody>
      </p:sp>
      <p:sp>
        <p:nvSpPr>
          <p:cNvPr id="3" name="椭圆 2"/>
          <p:cNvSpPr/>
          <p:nvPr>
            <p:custDataLst>
              <p:tags r:id="rId13"/>
            </p:custDataLst>
          </p:nvPr>
        </p:nvSpPr>
        <p:spPr>
          <a:xfrm>
            <a:off x="7121526" y="3996000"/>
            <a:ext cx="432000" cy="432000"/>
          </a:xfrm>
          <a:prstGeom prst="ellipse">
            <a:avLst/>
          </a:prstGeom>
          <a:noFill/>
          <a:ln w="38100" cap="flat" cmpd="sng">
            <a:solidFill>
              <a:srgbClr val="FF0000"/>
            </a:solidFill>
            <a:prstDash val="solid"/>
            <a:headEnd type="none" w="med" len="med"/>
            <a:tailEnd type="none" w="med" len="med"/>
          </a:ln>
        </p:spPr>
        <p:txBody>
          <a:bodyPr/>
          <a:p>
            <a:endParaRPr lang="zh-CN" altLang="en-US" dirty="0">
              <a:latin typeface="Arial" panose="020B0604020202020204" pitchFamily="34" charset="0"/>
              <a:ea typeface="幼圆" panose="02010509060101010101" charset="-122"/>
            </a:endParaRPr>
          </a:p>
        </p:txBody>
      </p:sp>
      <p:pic>
        <p:nvPicPr>
          <p:cNvPr id="4" name="Picture 12" descr="A000220150322G43PPIC"/>
          <p:cNvPicPr>
            <a:picLocks noChangeAspect="1"/>
          </p:cNvPicPr>
          <p:nvPr>
            <p:custDataLst>
              <p:tags r:id="rId14"/>
            </p:custDataLst>
          </p:nvPr>
        </p:nvPicPr>
        <p:blipFill>
          <a:blip r:embed="rId15"/>
          <a:stretch>
            <a:fillRect/>
          </a:stretch>
        </p:blipFill>
        <p:spPr>
          <a:xfrm>
            <a:off x="10199370" y="908685"/>
            <a:ext cx="1431925" cy="1521460"/>
          </a:xfrm>
          <a:prstGeom prst="rect">
            <a:avLst/>
          </a:prstGeom>
          <a:noFill/>
          <a:ln w="9525">
            <a:noFill/>
          </a:ln>
        </p:spPr>
      </p:pic>
      <p:sp>
        <p:nvSpPr>
          <p:cNvPr id="8" name="内容占位符 13"/>
          <p:cNvSpPr>
            <a:spLocks noGrp="1"/>
          </p:cNvSpPr>
          <p:nvPr>
            <p:ph idx="4294967295"/>
            <p:custDataLst>
              <p:tags r:id="rId16"/>
            </p:custDataLst>
          </p:nvPr>
        </p:nvSpPr>
        <p:spPr>
          <a:xfrm>
            <a:off x="504000" y="1944000"/>
            <a:ext cx="2929890" cy="2822575"/>
          </a:xfrm>
        </p:spPr>
        <p:txBody>
          <a:bodyPr vert="horz" wrap="square" lIns="91440" tIns="45720" rIns="91440" bIns="45720" rtlCol="0" anchor="t" anchorCtr="0">
            <a:noAutofit/>
          </a:bodyPr>
          <a:p>
            <a:pPr marL="0" lvl="0" algn="l" fontAlgn="auto">
              <a:lnSpc>
                <a:spcPct val="160000"/>
              </a:lnSpc>
              <a:spcBef>
                <a:spcPts val="0"/>
              </a:spcBef>
              <a:spcAft>
                <a:spcPts val="0"/>
              </a:spcAft>
              <a:buSzTx/>
              <a:buNone/>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输入样例</a:t>
            </a:r>
            <a:r>
              <a:rPr lang="en-US" sz="2200" dirty="0">
                <a:latin typeface="微软雅黑" panose="020B0503020204020204" pitchFamily="34" charset="-122"/>
                <a:ea typeface="微软雅黑" panose="020B0503020204020204" pitchFamily="34" charset="-122"/>
                <a:cs typeface="微软雅黑" panose="020B0503020204020204" pitchFamily="34" charset="-122"/>
                <a:sym typeface="+mn-ea"/>
              </a:rPr>
              <a:t>2</a:t>
            </a: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a:t>
            </a:r>
            <a:endParaRPr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indent="0" algn="l" fontAlgn="auto">
              <a:lnSpc>
                <a:spcPct val="140000"/>
              </a:lnSpc>
              <a:spcBef>
                <a:spcPts val="0"/>
              </a:spcBef>
              <a:spcAft>
                <a:spcPts val="0"/>
              </a:spcAft>
              <a:buSzTx/>
              <a:buNone/>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5</a:t>
            </a:r>
            <a:endParaRPr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indent="0" algn="l" fontAlgn="auto">
              <a:lnSpc>
                <a:spcPct val="140000"/>
              </a:lnSpc>
              <a:spcBef>
                <a:spcPts val="0"/>
              </a:spcBef>
              <a:spcAft>
                <a:spcPts val="0"/>
              </a:spcAft>
              <a:buSzTx/>
              <a:buNone/>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1 2 2 4 5</a:t>
            </a:r>
            <a:endParaRPr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indent="0" algn="l" fontAlgn="auto">
              <a:lnSpc>
                <a:spcPct val="140000"/>
              </a:lnSpc>
              <a:spcBef>
                <a:spcPts val="0"/>
              </a:spcBef>
              <a:spcAft>
                <a:spcPts val="0"/>
              </a:spcAft>
              <a:buSzTx/>
              <a:buNone/>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5 4 3 4 1</a:t>
            </a:r>
            <a:endParaRPr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9" name="TextBox 4"/>
          <p:cNvSpPr/>
          <p:nvPr>
            <p:custDataLst>
              <p:tags r:id="rId17"/>
            </p:custDataLst>
          </p:nvPr>
        </p:nvSpPr>
        <p:spPr>
          <a:xfrm>
            <a:off x="3285490" y="1944000"/>
            <a:ext cx="2643505" cy="3089275"/>
          </a:xfrm>
          <a:prstGeom prst="rect">
            <a:avLst/>
          </a:prstGeom>
        </p:spPr>
        <p:txBody>
          <a:bodyPr vert="horz" wrap="square" lIns="91440" tIns="45720" rIns="91440" bIns="45720" rtlCol="0" anchor="t" anchorCtr="0">
            <a:noAutofit/>
          </a:bodyPr>
          <a:p>
            <a:pPr lvl="0" indent="-304800" algn="l" defTabSz="1218565" fontAlgn="auto">
              <a:lnSpc>
                <a:spcPct val="160000"/>
              </a:lnSpc>
              <a:spcBef>
                <a:spcPts val="0"/>
              </a:spcBef>
              <a:spcAft>
                <a:spcPts val="0"/>
              </a:spcAft>
              <a:buClr>
                <a:schemeClr val="accent1">
                  <a:lumMod val="75000"/>
                </a:schemeClr>
              </a:buClr>
              <a:buSzTx/>
              <a:buFont typeface="Arial" panose="020B0604020202020204" pitchFamily="34" charset="0"/>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输出样例</a:t>
            </a:r>
            <a:r>
              <a:rPr lang="en-US" sz="2200" dirty="0">
                <a:latin typeface="微软雅黑" panose="020B0503020204020204" pitchFamily="34" charset="-122"/>
                <a:ea typeface="微软雅黑" panose="020B0503020204020204" pitchFamily="34" charset="-122"/>
                <a:cs typeface="微软雅黑" panose="020B0503020204020204" pitchFamily="34" charset="-122"/>
                <a:sym typeface="+mn-ea"/>
              </a:rPr>
              <a:t>2</a:t>
            </a: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a:t>
            </a:r>
            <a:endParaRPr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lvl="0" indent="0" algn="l" defTabSz="1218565" fontAlgn="auto">
              <a:lnSpc>
                <a:spcPct val="140000"/>
              </a:lnSpc>
              <a:spcBef>
                <a:spcPts val="0"/>
              </a:spcBef>
              <a:spcAft>
                <a:spcPts val="0"/>
              </a:spcAft>
              <a:buClr>
                <a:schemeClr val="accent1">
                  <a:lumMod val="75000"/>
                </a:schemeClr>
              </a:buClr>
              <a:buSzTx/>
              <a:buFont typeface="Arial" panose="020B0604020202020204" pitchFamily="34" charset="0"/>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12</a:t>
            </a:r>
            <a:endParaRPr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lvl="0" indent="0" algn="l" defTabSz="1218565" fontAlgn="auto">
              <a:lnSpc>
                <a:spcPct val="140000"/>
              </a:lnSpc>
              <a:spcBef>
                <a:spcPts val="0"/>
              </a:spcBef>
              <a:spcAft>
                <a:spcPts val="0"/>
              </a:spcAft>
              <a:buClr>
                <a:schemeClr val="accent1">
                  <a:lumMod val="75000"/>
                </a:schemeClr>
              </a:buClr>
              <a:buSzTx/>
              <a:buFont typeface="Arial" panose="020B0604020202020204" pitchFamily="34" charset="0"/>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17</a:t>
            </a:r>
            <a:endParaRPr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lvl="0" indent="0" algn="l" defTabSz="1218565" fontAlgn="auto">
              <a:lnSpc>
                <a:spcPct val="140000"/>
              </a:lnSpc>
              <a:spcBef>
                <a:spcPts val="0"/>
              </a:spcBef>
              <a:spcAft>
                <a:spcPts val="0"/>
              </a:spcAft>
              <a:buClr>
                <a:schemeClr val="accent1">
                  <a:lumMod val="75000"/>
                </a:schemeClr>
              </a:buClr>
              <a:buSzTx/>
              <a:buFont typeface="Arial" panose="020B0604020202020204" pitchFamily="34" charset="0"/>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21</a:t>
            </a:r>
            <a:endParaRPr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lvl="0" indent="0" algn="l" defTabSz="1218565" fontAlgn="auto">
              <a:lnSpc>
                <a:spcPct val="140000"/>
              </a:lnSpc>
              <a:spcBef>
                <a:spcPts val="0"/>
              </a:spcBef>
              <a:spcAft>
                <a:spcPts val="0"/>
              </a:spcAft>
              <a:buClr>
                <a:schemeClr val="accent1">
                  <a:lumMod val="75000"/>
                </a:schemeClr>
              </a:buClr>
              <a:buSzTx/>
              <a:buFont typeface="Arial" panose="020B0604020202020204" pitchFamily="34" charset="0"/>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24</a:t>
            </a:r>
            <a:endParaRPr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lvl="0" indent="0" algn="l" defTabSz="1218565" fontAlgn="auto">
              <a:lnSpc>
                <a:spcPct val="140000"/>
              </a:lnSpc>
              <a:spcBef>
                <a:spcPts val="0"/>
              </a:spcBef>
              <a:spcAft>
                <a:spcPts val="0"/>
              </a:spcAft>
              <a:buClr>
                <a:schemeClr val="accent1">
                  <a:lumMod val="75000"/>
                </a:schemeClr>
              </a:buClr>
              <a:buSzTx/>
              <a:buFont typeface="Arial" panose="020B0604020202020204" pitchFamily="34" charset="0"/>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27</a:t>
            </a:r>
            <a:endParaRPr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0" name="内容占位符 13"/>
          <p:cNvSpPr>
            <a:spLocks noGrp="1"/>
          </p:cNvSpPr>
          <p:nvPr/>
        </p:nvSpPr>
        <p:spPr>
          <a:xfrm>
            <a:off x="5807075" y="1943735"/>
            <a:ext cx="4526280" cy="1120140"/>
          </a:xfrm>
          <a:prstGeom prst="rect">
            <a:avLst/>
          </a:prstGeom>
        </p:spPr>
        <p:txBody>
          <a:bodyPr vert="horz" wrap="square" lIns="91440" tIns="45720" rIns="91440" bIns="45720" rtlCol="0" anchor="t" anchorCtr="0">
            <a:noAutofit/>
          </a:bodyPr>
          <a:lstStyle>
            <a:lvl1pPr marL="304800" indent="-304800" algn="l" defTabSz="1218565" rtl="0" eaLnBrk="1" latinLnBrk="0" hangingPunct="1">
              <a:lnSpc>
                <a:spcPct val="90000"/>
              </a:lnSpc>
              <a:spcBef>
                <a:spcPts val="1800"/>
              </a:spcBef>
              <a:buClr>
                <a:schemeClr val="accent1">
                  <a:lumMod val="75000"/>
                </a:schemeClr>
              </a:buClr>
              <a:buFont typeface="Arial" panose="020B0604020202020204" pitchFamily="34" charset="0"/>
              <a:buChar char="•"/>
              <a:defRPr sz="2800" kern="1200">
                <a:solidFill>
                  <a:schemeClr val="tx1"/>
                </a:solidFill>
                <a:latin typeface="宋体" panose="02010600030101010101" pitchFamily="2" charset="-122"/>
                <a:ea typeface="宋体" panose="02010600030101010101" pitchFamily="2" charset="-122"/>
                <a:cs typeface="+mn-cs"/>
              </a:defRPr>
            </a:lvl1pPr>
            <a:lvl2pPr marL="755650" indent="-304800" algn="l" defTabSz="1218565" rtl="0" eaLnBrk="1" latinLnBrk="0" hangingPunct="1">
              <a:lnSpc>
                <a:spcPct val="90000"/>
              </a:lnSpc>
              <a:spcBef>
                <a:spcPts val="1200"/>
              </a:spcBef>
              <a:buClr>
                <a:schemeClr val="accent1">
                  <a:lumMod val="75000"/>
                </a:schemeClr>
              </a:buClr>
              <a:buFont typeface="Arial" panose="020B0604020202020204" pitchFamily="34" charset="0"/>
              <a:buChar char="–"/>
              <a:defRPr sz="2400" kern="1200">
                <a:solidFill>
                  <a:schemeClr val="tx1"/>
                </a:solidFill>
                <a:latin typeface="宋体" panose="02010600030101010101" pitchFamily="2" charset="-122"/>
                <a:ea typeface="宋体" panose="02010600030101010101" pitchFamily="2" charset="-122"/>
                <a:cs typeface="+mn-cs"/>
              </a:defRPr>
            </a:lvl2pPr>
            <a:lvl3pPr marL="1206500" indent="-304800" algn="l" defTabSz="1218565" rtl="0" eaLnBrk="1" latinLnBrk="0" hangingPunct="1">
              <a:lnSpc>
                <a:spcPct val="90000"/>
              </a:lnSpc>
              <a:spcBef>
                <a:spcPts val="800"/>
              </a:spcBef>
              <a:buClr>
                <a:schemeClr val="accent1">
                  <a:lumMod val="75000"/>
                </a:schemeClr>
              </a:buClr>
              <a:buFont typeface="Arial" panose="020B0604020202020204" pitchFamily="34" charset="0"/>
              <a:buChar char="•"/>
              <a:defRPr sz="2000" kern="1200">
                <a:solidFill>
                  <a:schemeClr val="tx1"/>
                </a:solidFill>
                <a:latin typeface="宋体" panose="02010600030101010101" pitchFamily="2" charset="-122"/>
                <a:ea typeface="宋体" panose="02010600030101010101" pitchFamily="2" charset="-122"/>
                <a:cs typeface="+mn-cs"/>
              </a:defRPr>
            </a:lvl3pPr>
            <a:lvl4pPr marL="1657985" indent="-304800" algn="l" defTabSz="1218565" rtl="0" eaLnBrk="1" latinLnBrk="0" hangingPunct="1">
              <a:lnSpc>
                <a:spcPct val="90000"/>
              </a:lnSpc>
              <a:spcBef>
                <a:spcPts val="800"/>
              </a:spcBef>
              <a:buClr>
                <a:schemeClr val="accent1">
                  <a:lumMod val="75000"/>
                </a:schemeClr>
              </a:buClr>
              <a:buFont typeface="Arial" panose="020B0604020202020204" pitchFamily="34" charset="0"/>
              <a:buChar char="•"/>
              <a:defRPr sz="2000" kern="1200">
                <a:solidFill>
                  <a:schemeClr val="tx1"/>
                </a:solidFill>
                <a:latin typeface="宋体" panose="02010600030101010101" pitchFamily="2" charset="-122"/>
                <a:ea typeface="宋体" panose="02010600030101010101" pitchFamily="2" charset="-122"/>
                <a:cs typeface="+mn-cs"/>
              </a:defRPr>
            </a:lvl4pPr>
            <a:lvl5pPr marL="2108835" indent="-304800" algn="l" defTabSz="1218565" rtl="0" eaLnBrk="1" latinLnBrk="0" hangingPunct="1">
              <a:lnSpc>
                <a:spcPct val="90000"/>
              </a:lnSpc>
              <a:spcBef>
                <a:spcPts val="800"/>
              </a:spcBef>
              <a:buClr>
                <a:schemeClr val="accent1">
                  <a:lumMod val="75000"/>
                </a:schemeClr>
              </a:buClr>
              <a:buFont typeface="Arial" panose="020B0604020202020204" pitchFamily="34" charset="0"/>
              <a:buChar char="•"/>
              <a:defRPr sz="2000" kern="1200">
                <a:solidFill>
                  <a:schemeClr val="tx1"/>
                </a:solidFill>
                <a:latin typeface="宋体" panose="02010600030101010101" pitchFamily="2" charset="-122"/>
                <a:ea typeface="宋体" panose="02010600030101010101" pitchFamily="2" charset="-122"/>
                <a:cs typeface="+mn-cs"/>
              </a:defRPr>
            </a:lvl5pPr>
            <a:lvl6pPr marL="2559685" indent="-304800" algn="l" defTabSz="1218565" rtl="0" eaLnBrk="1" latinLnBrk="0" hangingPunct="1">
              <a:lnSpc>
                <a:spcPct val="90000"/>
              </a:lnSpc>
              <a:spcBef>
                <a:spcPts val="800"/>
              </a:spcBef>
              <a:buClr>
                <a:schemeClr val="accent1"/>
              </a:buClr>
              <a:buFont typeface="Arial" panose="020B0604020202020204" pitchFamily="34" charset="0"/>
              <a:buChar char="•"/>
              <a:defRPr sz="2000" kern="1200" baseline="0">
                <a:solidFill>
                  <a:schemeClr val="tx1"/>
                </a:solidFill>
                <a:latin typeface="+mn-lt"/>
                <a:ea typeface="+mn-ea"/>
                <a:cs typeface="+mn-cs"/>
              </a:defRPr>
            </a:lvl6pPr>
            <a:lvl7pPr marL="3011170" indent="-304800" algn="l" defTabSz="1218565" rtl="0" eaLnBrk="1" latinLnBrk="0" hangingPunct="1">
              <a:lnSpc>
                <a:spcPct val="90000"/>
              </a:lnSpc>
              <a:spcBef>
                <a:spcPts val="800"/>
              </a:spcBef>
              <a:buClr>
                <a:schemeClr val="accent1"/>
              </a:buClr>
              <a:buFont typeface="Arial" panose="020B0604020202020204" pitchFamily="34" charset="0"/>
              <a:buChar char="•"/>
              <a:defRPr sz="2000" kern="1200" baseline="0">
                <a:solidFill>
                  <a:schemeClr val="tx1"/>
                </a:solidFill>
                <a:latin typeface="+mn-lt"/>
                <a:ea typeface="+mn-ea"/>
                <a:cs typeface="+mn-cs"/>
              </a:defRPr>
            </a:lvl7pPr>
            <a:lvl8pPr marL="3462020" indent="-304800" algn="l" defTabSz="1218565" rtl="0" eaLnBrk="1" latinLnBrk="0" hangingPunct="1">
              <a:lnSpc>
                <a:spcPct val="90000"/>
              </a:lnSpc>
              <a:spcBef>
                <a:spcPts val="800"/>
              </a:spcBef>
              <a:buClr>
                <a:schemeClr val="accent1"/>
              </a:buClr>
              <a:buFont typeface="Arial" panose="020B0604020202020204" pitchFamily="34" charset="0"/>
              <a:buChar char="•"/>
              <a:defRPr sz="2000" kern="1200" baseline="0">
                <a:solidFill>
                  <a:schemeClr val="tx1"/>
                </a:solidFill>
                <a:latin typeface="+mn-lt"/>
                <a:ea typeface="+mn-ea"/>
                <a:cs typeface="+mn-cs"/>
              </a:defRPr>
            </a:lvl8pPr>
            <a:lvl9pPr marL="3912870" indent="-304800" algn="l" defTabSz="1218565" rtl="0" eaLnBrk="1" latinLnBrk="0" hangingPunct="1">
              <a:lnSpc>
                <a:spcPct val="90000"/>
              </a:lnSpc>
              <a:spcBef>
                <a:spcPts val="800"/>
              </a:spcBef>
              <a:buClr>
                <a:schemeClr val="accent1"/>
              </a:buClr>
              <a:buFont typeface="Arial" panose="020B0604020202020204" pitchFamily="34" charset="0"/>
              <a:buChar char="•"/>
              <a:defRPr sz="2000" kern="1200" baseline="0">
                <a:solidFill>
                  <a:schemeClr val="tx1"/>
                </a:solidFill>
                <a:latin typeface="+mn-lt"/>
                <a:ea typeface="+mn-ea"/>
                <a:cs typeface="+mn-cs"/>
              </a:defRPr>
            </a:lvl9pPr>
          </a:lstStyle>
          <a:p>
            <a:pPr marL="0" lvl="0" algn="l" fontAlgn="auto">
              <a:lnSpc>
                <a:spcPct val="160000"/>
              </a:lnSpc>
              <a:spcBef>
                <a:spcPts val="0"/>
              </a:spcBef>
              <a:spcAft>
                <a:spcPts val="0"/>
              </a:spcAft>
              <a:buSzTx/>
              <a:buNone/>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样例分析</a:t>
            </a:r>
            <a:r>
              <a:rPr lang="zh-CN" sz="2200" dirty="0">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zh-CN"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algn="l" fontAlgn="auto">
              <a:lnSpc>
                <a:spcPct val="160000"/>
              </a:lnSpc>
              <a:spcBef>
                <a:spcPts val="0"/>
              </a:spcBef>
              <a:spcAft>
                <a:spcPts val="0"/>
              </a:spcAft>
              <a:buSzTx/>
              <a:buNone/>
            </a:pPr>
            <a:r>
              <a:rPr lang="en-US" altLang="zh-CN" sz="2200" dirty="0">
                <a:latin typeface="微软雅黑" panose="020B0503020204020204" pitchFamily="34" charset="-122"/>
                <a:ea typeface="微软雅黑" panose="020B0503020204020204" pitchFamily="34" charset="-122"/>
                <a:cs typeface="微软雅黑" panose="020B0503020204020204" pitchFamily="34" charset="-122"/>
                <a:sym typeface="+mn-ea"/>
              </a:rPr>
              <a:t>x = 2	</a:t>
            </a:r>
            <a:r>
              <a:rPr lang="zh-CN" altLang="en-US" sz="2200" dirty="0">
                <a:latin typeface="微软雅黑" panose="020B0503020204020204" pitchFamily="34" charset="-122"/>
                <a:ea typeface="微软雅黑" panose="020B0503020204020204" pitchFamily="34" charset="-122"/>
                <a:cs typeface="微软雅黑" panose="020B0503020204020204" pitchFamily="34" charset="-122"/>
                <a:sym typeface="+mn-ea"/>
              </a:rPr>
              <a:t>疲劳值</a:t>
            </a:r>
            <a:r>
              <a:rPr lang="en-US" altLang="zh-CN" sz="2200" dirty="0">
                <a:latin typeface="微软雅黑" panose="020B0503020204020204" pitchFamily="34" charset="-122"/>
                <a:ea typeface="微软雅黑" panose="020B0503020204020204" pitchFamily="34" charset="-122"/>
                <a:cs typeface="微软雅黑" panose="020B0503020204020204" pitchFamily="34" charset="-122"/>
                <a:sym typeface="+mn-ea"/>
              </a:rPr>
              <a:t> = 12 + 5 = 17</a:t>
            </a:r>
            <a:endParaRPr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indent="0" algn="l" fontAlgn="auto">
              <a:lnSpc>
                <a:spcPct val="150000"/>
              </a:lnSpc>
              <a:spcBef>
                <a:spcPts val="300"/>
              </a:spcBef>
              <a:spcAft>
                <a:spcPts val="0"/>
              </a:spcAft>
              <a:buSzTx/>
              <a:buNone/>
            </a:pPr>
            <a:endParaRPr sz="2000"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2"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TextBox 5" hidden="1"/>
          <p:cNvSpPr txBox="1"/>
          <p:nvPr/>
        </p:nvSpPr>
        <p:spPr>
          <a:xfrm>
            <a:off x="3462973" y="1954213"/>
            <a:ext cx="1943100" cy="368300"/>
          </a:xfrm>
          <a:prstGeom prst="rect">
            <a:avLst/>
          </a:prstGeom>
          <a:noFill/>
          <a:ln w="9525">
            <a:noFill/>
          </a:ln>
        </p:spPr>
        <p:txBody>
          <a:bodyPr>
            <a:spAutoFit/>
          </a:bodyPr>
          <a:p>
            <a:pPr eaLnBrk="1" hangingPunct="1"/>
            <a:r>
              <a:rPr lang="zh-CN" altLang="en-US" dirty="0">
                <a:latin typeface="微软雅黑" panose="020B0503020204020204" pitchFamily="34" charset="-122"/>
                <a:ea typeface="微软雅黑" panose="020B0503020204020204" pitchFamily="34" charset="-122"/>
              </a:rPr>
              <a:t>点击添加文本</a:t>
            </a:r>
            <a:endParaRPr lang="zh-CN" altLang="en-US" dirty="0">
              <a:latin typeface="微软雅黑" panose="020B0503020204020204" pitchFamily="34" charset="-122"/>
              <a:ea typeface="微软雅黑" panose="020B0503020204020204" pitchFamily="34" charset="-122"/>
            </a:endParaRPr>
          </a:p>
        </p:txBody>
      </p:sp>
      <p:sp>
        <p:nvSpPr>
          <p:cNvPr id="11267" name="矩形 6" hidden="1"/>
          <p:cNvSpPr/>
          <p:nvPr/>
        </p:nvSpPr>
        <p:spPr>
          <a:xfrm>
            <a:off x="3462973" y="3025775"/>
            <a:ext cx="1471613" cy="645160"/>
          </a:xfrm>
          <a:prstGeom prst="rect">
            <a:avLst/>
          </a:prstGeom>
          <a:noFill/>
          <a:ln w="9525">
            <a:noFill/>
          </a:ln>
        </p:spPr>
        <p:txBody>
          <a:bodyPr>
            <a:spAutoFit/>
          </a:bodyPr>
          <a:p>
            <a:pPr eaLnBrk="1" hangingPunct="1"/>
            <a:r>
              <a:rPr lang="zh-CN" altLang="en-US" dirty="0">
                <a:latin typeface="微软雅黑" panose="020B0503020204020204" pitchFamily="34" charset="-122"/>
                <a:ea typeface="微软雅黑" panose="020B0503020204020204" pitchFamily="34" charset="-122"/>
              </a:rPr>
              <a:t>点击添加文本</a:t>
            </a:r>
            <a:endParaRPr lang="zh-CN" altLang="en-US" dirty="0">
              <a:latin typeface="微软雅黑" panose="020B0503020204020204" pitchFamily="34" charset="-122"/>
              <a:ea typeface="微软雅黑" panose="020B0503020204020204" pitchFamily="34" charset="-122"/>
            </a:endParaRPr>
          </a:p>
        </p:txBody>
      </p:sp>
      <p:sp>
        <p:nvSpPr>
          <p:cNvPr id="11268" name="矩形 7" hidden="1"/>
          <p:cNvSpPr/>
          <p:nvPr/>
        </p:nvSpPr>
        <p:spPr>
          <a:xfrm>
            <a:off x="3534411" y="4240213"/>
            <a:ext cx="1471612" cy="645160"/>
          </a:xfrm>
          <a:prstGeom prst="rect">
            <a:avLst/>
          </a:prstGeom>
          <a:noFill/>
          <a:ln w="9525">
            <a:noFill/>
          </a:ln>
        </p:spPr>
        <p:txBody>
          <a:bodyPr>
            <a:spAutoFit/>
          </a:bodyPr>
          <a:p>
            <a:pPr eaLnBrk="1" hangingPunct="1"/>
            <a:r>
              <a:rPr lang="zh-CN" altLang="en-US" dirty="0">
                <a:latin typeface="微软雅黑" panose="020B0503020204020204" pitchFamily="34" charset="-122"/>
                <a:ea typeface="微软雅黑" panose="020B0503020204020204" pitchFamily="34" charset="-122"/>
              </a:rPr>
              <a:t>点击添加文本</a:t>
            </a:r>
            <a:endParaRPr lang="zh-CN" altLang="en-US" dirty="0">
              <a:latin typeface="微软雅黑" panose="020B0503020204020204" pitchFamily="34" charset="-122"/>
              <a:ea typeface="微软雅黑" panose="020B0503020204020204" pitchFamily="34" charset="-122"/>
            </a:endParaRPr>
          </a:p>
        </p:txBody>
      </p:sp>
      <p:sp>
        <p:nvSpPr>
          <p:cNvPr id="11269" name="矩形 8" hidden="1"/>
          <p:cNvSpPr/>
          <p:nvPr/>
        </p:nvSpPr>
        <p:spPr>
          <a:xfrm>
            <a:off x="3534411" y="5526088"/>
            <a:ext cx="1471612" cy="645160"/>
          </a:xfrm>
          <a:prstGeom prst="rect">
            <a:avLst/>
          </a:prstGeom>
          <a:noFill/>
          <a:ln w="9525">
            <a:noFill/>
          </a:ln>
        </p:spPr>
        <p:txBody>
          <a:bodyPr>
            <a:spAutoFit/>
          </a:bodyPr>
          <a:p>
            <a:pPr eaLnBrk="1" hangingPunct="1"/>
            <a:r>
              <a:rPr lang="zh-CN" altLang="en-US" dirty="0">
                <a:latin typeface="微软雅黑" panose="020B0503020204020204" pitchFamily="34" charset="-122"/>
                <a:ea typeface="微软雅黑" panose="020B0503020204020204" pitchFamily="34" charset="-122"/>
              </a:rPr>
              <a:t>点击添加文本</a:t>
            </a:r>
            <a:endParaRPr lang="zh-CN" altLang="en-US" dirty="0">
              <a:latin typeface="微软雅黑" panose="020B0503020204020204" pitchFamily="34" charset="-122"/>
              <a:ea typeface="微软雅黑" panose="020B0503020204020204" pitchFamily="34" charset="-122"/>
            </a:endParaRPr>
          </a:p>
        </p:txBody>
      </p:sp>
      <p:sp>
        <p:nvSpPr>
          <p:cNvPr id="5122" name="标题 1"/>
          <p:cNvSpPr txBox="1">
            <a:spLocks noGrp="1"/>
          </p:cNvSpPr>
          <p:nvPr>
            <p:custDataLst>
              <p:tags r:id="rId1"/>
            </p:custDataLst>
          </p:nvPr>
        </p:nvSpPr>
        <p:spPr>
          <a:xfrm>
            <a:off x="252000" y="576000"/>
            <a:ext cx="6642100" cy="953135"/>
          </a:xfrm>
          <a:prstGeom prst="rect">
            <a:avLst/>
          </a:prstGeom>
          <a:noFill/>
        </p:spPr>
        <p:txBody>
          <a:bodyPr vert="horz" wrap="square" lIns="91440" tIns="45720" rIns="91440" bIns="45720" rtlCol="0" anchor="t" anchorCtr="0">
            <a:spAutoFit/>
          </a:bodyPr>
          <a:lstStyle>
            <a:lvl1pPr algn="l" defTabSz="1218565" rtl="0" eaLnBrk="1" latinLnBrk="0" hangingPunct="1">
              <a:spcBef>
                <a:spcPct val="0"/>
              </a:spcBef>
              <a:buNone/>
              <a:defRPr sz="3600" kern="1200">
                <a:solidFill>
                  <a:schemeClr val="tx1"/>
                </a:solidFill>
                <a:latin typeface="宋体" panose="02010600030101010101" pitchFamily="2" charset="-122"/>
                <a:ea typeface="宋体" panose="02010600030101010101" pitchFamily="2" charset="-122"/>
                <a:cs typeface="+mj-cs"/>
              </a:defRPr>
            </a:lvl1pPr>
          </a:lstStyle>
          <a:p>
            <a:pPr lvl="0" algn="l" defTabSz="914400">
              <a:lnSpc>
                <a:spcPct val="200000"/>
              </a:lnSpc>
              <a:buClrTx/>
              <a:buSzTx/>
              <a:buFontTx/>
            </a:pPr>
            <a:r>
              <a:rPr lang="zh-CN" b="1" dirty="0" smtClean="0">
                <a:latin typeface="微软雅黑" panose="020B0503020204020204" pitchFamily="34" charset="-122"/>
                <a:ea typeface="微软雅黑" panose="020B0503020204020204" pitchFamily="34" charset="-122"/>
                <a:cs typeface="宋体" panose="02010600030101010101" pitchFamily="2" charset="-122"/>
                <a:sym typeface="+mn-ea"/>
              </a:rPr>
              <a:t>【例</a:t>
            </a:r>
            <a:r>
              <a:rPr lang="zh-CN" b="1" dirty="0" smtClean="0">
                <a:latin typeface="微软雅黑" panose="020B0503020204020204" pitchFamily="34" charset="-122"/>
                <a:ea typeface="微软雅黑" panose="020B0503020204020204" pitchFamily="34" charset="-122"/>
                <a:cs typeface="宋体" panose="02010600030101010101" pitchFamily="2" charset="-122"/>
                <a:sym typeface="+mn-ea"/>
              </a:rPr>
              <a:t>3</a:t>
            </a:r>
            <a:r>
              <a:rPr lang="zh-CN" b="1" dirty="0" smtClean="0">
                <a:latin typeface="微软雅黑" panose="020B0503020204020204" pitchFamily="34" charset="-122"/>
                <a:ea typeface="微软雅黑" panose="020B0503020204020204" pitchFamily="34" charset="-122"/>
                <a:cs typeface="宋体" panose="02010600030101010101" pitchFamily="2" charset="-122"/>
                <a:sym typeface="+mn-ea"/>
              </a:rPr>
              <a:t>】推销员</a:t>
            </a:r>
            <a:endParaRPr lang="zh-CN" b="1" dirty="0" smtClean="0">
              <a:latin typeface="微软雅黑" panose="020B0503020204020204" pitchFamily="34" charset="-122"/>
              <a:ea typeface="微软雅黑" panose="020B0503020204020204" pitchFamily="34" charset="-122"/>
              <a:cs typeface="宋体" panose="02010600030101010101" pitchFamily="2" charset="-122"/>
              <a:sym typeface="+mn-ea"/>
            </a:endParaRPr>
          </a:p>
        </p:txBody>
      </p:sp>
      <p:cxnSp>
        <p:nvCxnSpPr>
          <p:cNvPr id="22533" name="直接箭头连接符 19"/>
          <p:cNvCxnSpPr/>
          <p:nvPr>
            <p:custDataLst>
              <p:tags r:id="rId2"/>
            </p:custDataLst>
          </p:nvPr>
        </p:nvCxnSpPr>
        <p:spPr>
          <a:xfrm>
            <a:off x="6525261" y="4588193"/>
            <a:ext cx="4714875" cy="1587"/>
          </a:xfrm>
          <a:prstGeom prst="straightConnector1">
            <a:avLst/>
          </a:prstGeom>
          <a:ln w="57150" cap="flat" cmpd="sng">
            <a:solidFill>
              <a:schemeClr val="tx1"/>
            </a:solidFill>
            <a:prstDash val="solid"/>
            <a:headEnd type="oval" w="med" len="med"/>
            <a:tailEnd type="triangle" w="med" len="med"/>
          </a:ln>
        </p:spPr>
      </p:cxnSp>
      <p:sp>
        <p:nvSpPr>
          <p:cNvPr id="21" name="TextBox 20"/>
          <p:cNvSpPr txBox="1"/>
          <p:nvPr>
            <p:custDataLst>
              <p:tags r:id="rId3"/>
            </p:custDataLst>
          </p:nvPr>
        </p:nvSpPr>
        <p:spPr>
          <a:xfrm>
            <a:off x="6382385" y="4731068"/>
            <a:ext cx="4786313" cy="460375"/>
          </a:xfrm>
          <a:prstGeom prst="rect">
            <a:avLst/>
          </a:prstGeom>
          <a:noFill/>
        </p:spPr>
        <p:txBody>
          <a:bodyPr>
            <a:spAutoFit/>
          </a:bodyPr>
          <a:p>
            <a:pPr marR="0" defTabSz="914400">
              <a:buClrTx/>
              <a:buSzTx/>
              <a:buFontTx/>
              <a:buNone/>
              <a:defRPr/>
            </a:pPr>
            <a:r>
              <a:rPr kumimoji="0" lang="en-US" altLang="zh-CN" sz="2400" b="1" kern="1200" cap="none" spc="0" normalizeH="0" baseline="0" noProof="0" dirty="0">
                <a:solidFill>
                  <a:schemeClr val="tx1"/>
                </a:solidFill>
                <a:latin typeface="宋体" panose="02010600030101010101" pitchFamily="2" charset="-122"/>
                <a:ea typeface="+mn-ea"/>
                <a:cs typeface="+mn-cs"/>
              </a:rPr>
              <a:t>S</a:t>
            </a:r>
            <a:r>
              <a:rPr kumimoji="0" lang="zh-CN" altLang="en-US" sz="2400" b="1" kern="1200" cap="none" spc="0" normalizeH="0" baseline="0" noProof="0" dirty="0">
                <a:solidFill>
                  <a:schemeClr val="tx1"/>
                </a:solidFill>
                <a:latin typeface="宋体" panose="02010600030101010101" pitchFamily="2" charset="-122"/>
                <a:ea typeface="+mn-ea"/>
                <a:cs typeface="+mn-cs"/>
              </a:rPr>
              <a:t>    </a:t>
            </a:r>
            <a:r>
              <a:rPr kumimoji="0" lang="en-US" altLang="zh-CN" sz="2400" b="1" kern="1200" cap="none" spc="0" normalizeH="0" baseline="0" noProof="0" dirty="0">
                <a:solidFill>
                  <a:schemeClr val="tx1"/>
                </a:solidFill>
                <a:latin typeface="宋体" panose="02010600030101010101" pitchFamily="2" charset="-122"/>
                <a:ea typeface="+mn-ea"/>
                <a:cs typeface="+mn-cs"/>
              </a:rPr>
              <a:t>1   2,2        4    5</a:t>
            </a:r>
            <a:endParaRPr kumimoji="0" lang="en-US" altLang="zh-CN" sz="2400" b="1" kern="1200" cap="none" spc="0" normalizeH="0" baseline="0" noProof="0" dirty="0">
              <a:solidFill>
                <a:schemeClr val="tx1"/>
              </a:solidFill>
              <a:latin typeface="宋体" panose="02010600030101010101" pitchFamily="2" charset="-122"/>
              <a:ea typeface="+mn-ea"/>
              <a:cs typeface="+mn-cs"/>
            </a:endParaRPr>
          </a:p>
        </p:txBody>
      </p:sp>
      <p:sp>
        <p:nvSpPr>
          <p:cNvPr id="22535" name="椭圆 21"/>
          <p:cNvSpPr/>
          <p:nvPr>
            <p:custDataLst>
              <p:tags r:id="rId4"/>
            </p:custDataLst>
          </p:nvPr>
        </p:nvSpPr>
        <p:spPr>
          <a:xfrm>
            <a:off x="7236000" y="4472305"/>
            <a:ext cx="214313" cy="214313"/>
          </a:xfrm>
          <a:prstGeom prst="ellipse">
            <a:avLst/>
          </a:prstGeom>
          <a:solidFill>
            <a:schemeClr val="tx1"/>
          </a:solidFill>
          <a:ln w="9525" cap="flat" cmpd="sng">
            <a:solidFill>
              <a:schemeClr val="tx1"/>
            </a:solidFill>
            <a:prstDash val="solid"/>
            <a:headEnd type="none" w="med" len="med"/>
            <a:tailEnd type="none" w="med" len="med"/>
          </a:ln>
        </p:spPr>
        <p:txBody>
          <a:bodyPr/>
          <a:p>
            <a:endParaRPr lang="zh-CN" altLang="en-US" dirty="0">
              <a:latin typeface="Arial" panose="020B0604020202020204" pitchFamily="34" charset="0"/>
              <a:ea typeface="幼圆" panose="02010509060101010101" charset="-122"/>
            </a:endParaRPr>
          </a:p>
        </p:txBody>
      </p:sp>
      <p:sp>
        <p:nvSpPr>
          <p:cNvPr id="22536" name="椭圆 22"/>
          <p:cNvSpPr/>
          <p:nvPr>
            <p:custDataLst>
              <p:tags r:id="rId5"/>
            </p:custDataLst>
          </p:nvPr>
        </p:nvSpPr>
        <p:spPr>
          <a:xfrm>
            <a:off x="7988936" y="4472305"/>
            <a:ext cx="214312" cy="214313"/>
          </a:xfrm>
          <a:prstGeom prst="ellipse">
            <a:avLst/>
          </a:prstGeom>
          <a:solidFill>
            <a:schemeClr val="tx1"/>
          </a:solidFill>
          <a:ln w="9525" cap="flat" cmpd="sng">
            <a:solidFill>
              <a:schemeClr val="tx1"/>
            </a:solidFill>
            <a:prstDash val="solid"/>
            <a:headEnd type="none" w="med" len="med"/>
            <a:tailEnd type="none" w="med" len="med"/>
          </a:ln>
        </p:spPr>
        <p:txBody>
          <a:bodyPr/>
          <a:p>
            <a:endParaRPr lang="zh-CN" altLang="en-US" dirty="0">
              <a:latin typeface="Arial" panose="020B0604020202020204" pitchFamily="34" charset="0"/>
              <a:ea typeface="幼圆" panose="02010509060101010101" charset="-122"/>
            </a:endParaRPr>
          </a:p>
        </p:txBody>
      </p:sp>
      <p:sp>
        <p:nvSpPr>
          <p:cNvPr id="22537" name="椭圆 23"/>
          <p:cNvSpPr/>
          <p:nvPr>
            <p:custDataLst>
              <p:tags r:id="rId6"/>
            </p:custDataLst>
          </p:nvPr>
        </p:nvSpPr>
        <p:spPr>
          <a:xfrm>
            <a:off x="8739823" y="4472305"/>
            <a:ext cx="214313" cy="214313"/>
          </a:xfrm>
          <a:prstGeom prst="ellipse">
            <a:avLst/>
          </a:prstGeom>
          <a:solidFill>
            <a:schemeClr val="tx1"/>
          </a:solidFill>
          <a:ln w="9525" cap="flat" cmpd="sng">
            <a:solidFill>
              <a:schemeClr val="tx1"/>
            </a:solidFill>
            <a:prstDash val="solid"/>
            <a:headEnd type="none" w="med" len="med"/>
            <a:tailEnd type="none" w="med" len="med"/>
          </a:ln>
        </p:spPr>
        <p:txBody>
          <a:bodyPr/>
          <a:p>
            <a:endParaRPr lang="zh-CN" altLang="en-US" dirty="0">
              <a:latin typeface="Arial" panose="020B0604020202020204" pitchFamily="34" charset="0"/>
              <a:ea typeface="幼圆" panose="02010509060101010101" charset="-122"/>
            </a:endParaRPr>
          </a:p>
        </p:txBody>
      </p:sp>
      <p:sp>
        <p:nvSpPr>
          <p:cNvPr id="22538" name="椭圆 24"/>
          <p:cNvSpPr/>
          <p:nvPr>
            <p:custDataLst>
              <p:tags r:id="rId7"/>
            </p:custDataLst>
          </p:nvPr>
        </p:nvSpPr>
        <p:spPr>
          <a:xfrm>
            <a:off x="9525636" y="4472305"/>
            <a:ext cx="214312" cy="214313"/>
          </a:xfrm>
          <a:prstGeom prst="ellipse">
            <a:avLst/>
          </a:prstGeom>
          <a:solidFill>
            <a:schemeClr val="tx1"/>
          </a:solidFill>
          <a:ln w="9525" cap="flat" cmpd="sng">
            <a:solidFill>
              <a:schemeClr val="tx1"/>
            </a:solidFill>
            <a:prstDash val="solid"/>
            <a:headEnd type="none" w="med" len="med"/>
            <a:tailEnd type="none" w="med" len="med"/>
          </a:ln>
        </p:spPr>
        <p:txBody>
          <a:bodyPr/>
          <a:p>
            <a:endParaRPr lang="zh-CN" altLang="en-US" dirty="0">
              <a:latin typeface="Arial" panose="020B0604020202020204" pitchFamily="34" charset="0"/>
              <a:ea typeface="幼圆" panose="02010509060101010101" charset="-122"/>
            </a:endParaRPr>
          </a:p>
        </p:txBody>
      </p:sp>
      <p:sp>
        <p:nvSpPr>
          <p:cNvPr id="22539" name="椭圆 25"/>
          <p:cNvSpPr/>
          <p:nvPr>
            <p:custDataLst>
              <p:tags r:id="rId8"/>
            </p:custDataLst>
          </p:nvPr>
        </p:nvSpPr>
        <p:spPr>
          <a:xfrm>
            <a:off x="10311448" y="4472305"/>
            <a:ext cx="214313" cy="214313"/>
          </a:xfrm>
          <a:prstGeom prst="ellipse">
            <a:avLst/>
          </a:prstGeom>
          <a:solidFill>
            <a:schemeClr val="tx1"/>
          </a:solidFill>
          <a:ln w="9525" cap="flat" cmpd="sng">
            <a:solidFill>
              <a:schemeClr val="tx1"/>
            </a:solidFill>
            <a:prstDash val="solid"/>
            <a:headEnd type="none" w="med" len="med"/>
            <a:tailEnd type="none" w="med" len="med"/>
          </a:ln>
        </p:spPr>
        <p:txBody>
          <a:bodyPr/>
          <a:p>
            <a:endParaRPr lang="zh-CN" altLang="en-US" dirty="0">
              <a:latin typeface="Arial" panose="020B0604020202020204" pitchFamily="34" charset="0"/>
              <a:ea typeface="幼圆" panose="02010509060101010101" charset="-122"/>
            </a:endParaRPr>
          </a:p>
        </p:txBody>
      </p:sp>
      <p:sp>
        <p:nvSpPr>
          <p:cNvPr id="27" name="TextBox 26"/>
          <p:cNvSpPr txBox="1"/>
          <p:nvPr>
            <p:custDataLst>
              <p:tags r:id="rId9"/>
            </p:custDataLst>
          </p:nvPr>
        </p:nvSpPr>
        <p:spPr>
          <a:xfrm>
            <a:off x="6239511" y="4006215"/>
            <a:ext cx="5000625" cy="460375"/>
          </a:xfrm>
          <a:prstGeom prst="rect">
            <a:avLst/>
          </a:prstGeom>
          <a:noFill/>
        </p:spPr>
        <p:txBody>
          <a:bodyPr>
            <a:spAutoFit/>
          </a:bodyPr>
          <a:p>
            <a:pPr marR="0" defTabSz="914400">
              <a:buClrTx/>
              <a:buSzTx/>
              <a:buFontTx/>
              <a:buNone/>
              <a:defRPr/>
            </a:pPr>
            <a:r>
              <a:rPr kumimoji="0" lang="zh-CN" altLang="en-US" sz="2400" b="1" kern="1200" cap="none" spc="0" normalizeH="0" baseline="0" noProof="0" dirty="0">
                <a:solidFill>
                  <a:schemeClr val="tx1"/>
                </a:solidFill>
                <a:latin typeface="宋体" panose="02010600030101010101" pitchFamily="2" charset="-122"/>
                <a:ea typeface="+mn-ea"/>
                <a:cs typeface="+mn-cs"/>
              </a:rPr>
              <a:t> </a:t>
            </a:r>
            <a:r>
              <a:rPr kumimoji="0" sz="2400" b="1" kern="1200" cap="none" spc="0" normalizeH="0" baseline="0" noProof="0" dirty="0">
                <a:solidFill>
                  <a:schemeClr val="tx1"/>
                </a:solidFill>
                <a:latin typeface="宋体" panose="02010600030101010101" pitchFamily="2" charset="-122"/>
                <a:ea typeface="+mn-ea"/>
                <a:cs typeface="+mn-cs"/>
              </a:rPr>
              <a:t>A    5   4,3        4    1</a:t>
            </a:r>
            <a:endParaRPr kumimoji="0" sz="2400" b="1" kern="1200" cap="none" spc="0" normalizeH="0" baseline="0" noProof="0" dirty="0">
              <a:solidFill>
                <a:schemeClr val="tx1"/>
              </a:solidFill>
              <a:latin typeface="宋体" panose="02010600030101010101" pitchFamily="2" charset="-122"/>
              <a:ea typeface="+mn-ea"/>
              <a:cs typeface="+mn-cs"/>
            </a:endParaRPr>
          </a:p>
        </p:txBody>
      </p:sp>
      <p:sp>
        <p:nvSpPr>
          <p:cNvPr id="28" name="TextBox 27"/>
          <p:cNvSpPr txBox="1"/>
          <p:nvPr>
            <p:custDataLst>
              <p:tags r:id="rId10"/>
            </p:custDataLst>
          </p:nvPr>
        </p:nvSpPr>
        <p:spPr>
          <a:xfrm>
            <a:off x="5606733" y="4373880"/>
            <a:ext cx="857250" cy="460375"/>
          </a:xfrm>
          <a:prstGeom prst="rect">
            <a:avLst/>
          </a:prstGeom>
          <a:noFill/>
        </p:spPr>
        <p:txBody>
          <a:bodyPr>
            <a:spAutoFit/>
          </a:bodyPr>
          <a:p>
            <a:pPr marR="0" defTabSz="914400">
              <a:buClrTx/>
              <a:buSzTx/>
              <a:buFontTx/>
              <a:buNone/>
              <a:defRPr/>
            </a:pPr>
            <a:r>
              <a:rPr kumimoji="0" lang="zh-CN" altLang="en-US" sz="2400" b="1" kern="1200" cap="none" spc="0" normalizeH="0" baseline="0" noProof="0" dirty="0">
                <a:solidFill>
                  <a:schemeClr val="tx1"/>
                </a:solidFill>
                <a:latin typeface="宋体" panose="02010600030101010101" pitchFamily="2" charset="-122"/>
                <a:ea typeface="+mn-ea"/>
                <a:cs typeface="+mn-cs"/>
              </a:rPr>
              <a:t>起点</a:t>
            </a:r>
            <a:endParaRPr kumimoji="0" lang="zh-CN" altLang="en-US" sz="2400" b="1" kern="1200" cap="none" spc="0" normalizeH="0" baseline="0" noProof="0" dirty="0">
              <a:solidFill>
                <a:schemeClr val="tx1"/>
              </a:solidFill>
              <a:latin typeface="宋体" panose="02010600030101010101" pitchFamily="2" charset="-122"/>
              <a:ea typeface="+mn-ea"/>
              <a:cs typeface="+mn-cs"/>
            </a:endParaRPr>
          </a:p>
        </p:txBody>
      </p:sp>
      <p:sp>
        <p:nvSpPr>
          <p:cNvPr id="29" name="TextBox 28"/>
          <p:cNvSpPr txBox="1"/>
          <p:nvPr>
            <p:custDataLst>
              <p:tags r:id="rId11"/>
            </p:custDataLst>
          </p:nvPr>
        </p:nvSpPr>
        <p:spPr>
          <a:xfrm>
            <a:off x="5606733" y="5197475"/>
            <a:ext cx="5500688" cy="460375"/>
          </a:xfrm>
          <a:prstGeom prst="rect">
            <a:avLst/>
          </a:prstGeom>
          <a:noFill/>
        </p:spPr>
        <p:txBody>
          <a:bodyPr>
            <a:spAutoFit/>
          </a:bodyPr>
          <a:p>
            <a:pPr marR="0" defTabSz="914400">
              <a:buClrTx/>
              <a:buSzTx/>
              <a:buFontTx/>
              <a:buNone/>
              <a:defRPr/>
            </a:pPr>
            <a:r>
              <a:rPr kumimoji="0" lang="zh-CN" altLang="en-US" sz="2400" b="1" kern="1200" cap="none" spc="0" normalizeH="0" baseline="0" noProof="0" dirty="0">
                <a:solidFill>
                  <a:schemeClr val="tx1"/>
                </a:solidFill>
                <a:latin typeface="宋体" panose="02010600030101010101" pitchFamily="2" charset="-122"/>
                <a:ea typeface="+mn-ea"/>
                <a:cs typeface="+mn-cs"/>
              </a:rPr>
              <a:t>疲劳值    </a:t>
            </a:r>
            <a:r>
              <a:rPr kumimoji="0" lang="en-US" altLang="zh-CN" sz="2400" b="1" kern="1200" cap="none" spc="0" normalizeH="0" baseline="0" noProof="0" dirty="0">
                <a:solidFill>
                  <a:schemeClr val="tx1"/>
                </a:solidFill>
                <a:latin typeface="宋体" panose="02010600030101010101" pitchFamily="2" charset="-122"/>
                <a:ea typeface="+mn-ea"/>
                <a:cs typeface="+mn-cs"/>
              </a:rPr>
              <a:t>7   8,7        12   11</a:t>
            </a:r>
            <a:endParaRPr kumimoji="0" lang="en-US" altLang="zh-CN" sz="2400" b="1" kern="1200" cap="none" spc="0" normalizeH="0" baseline="0" noProof="0" dirty="0">
              <a:solidFill>
                <a:schemeClr val="tx1"/>
              </a:solidFill>
              <a:latin typeface="宋体" panose="02010600030101010101" pitchFamily="2" charset="-122"/>
              <a:ea typeface="+mn-ea"/>
              <a:cs typeface="+mn-cs"/>
            </a:endParaRPr>
          </a:p>
        </p:txBody>
      </p:sp>
      <p:sp>
        <p:nvSpPr>
          <p:cNvPr id="2" name="右箭头 1"/>
          <p:cNvSpPr/>
          <p:nvPr>
            <p:custDataLst>
              <p:tags r:id="rId12"/>
            </p:custDataLst>
          </p:nvPr>
        </p:nvSpPr>
        <p:spPr>
          <a:xfrm rot="5400000">
            <a:off x="9437053" y="3506400"/>
            <a:ext cx="428625" cy="428625"/>
          </a:xfrm>
          <a:prstGeom prst="rightArrow">
            <a:avLst>
              <a:gd name="adj1" fmla="val 50000"/>
              <a:gd name="adj2" fmla="val 50000"/>
            </a:avLst>
          </a:prstGeom>
          <a:solidFill>
            <a:schemeClr val="accent1"/>
          </a:solidFill>
          <a:ln w="9525" cap="flat" cmpd="sng">
            <a:solidFill>
              <a:schemeClr val="tx1"/>
            </a:solidFill>
            <a:prstDash val="solid"/>
            <a:round/>
            <a:headEnd type="none" w="med" len="med"/>
            <a:tailEnd type="none" w="med" len="med"/>
          </a:ln>
        </p:spPr>
        <p:txBody>
          <a:bodyPr/>
          <a:p>
            <a:endParaRPr lang="zh-CN" altLang="en-US" dirty="0">
              <a:latin typeface="Arial" panose="020B0604020202020204" pitchFamily="34" charset="0"/>
              <a:ea typeface="幼圆" panose="02010509060101010101" charset="-122"/>
            </a:endParaRPr>
          </a:p>
        </p:txBody>
      </p:sp>
      <p:sp>
        <p:nvSpPr>
          <p:cNvPr id="7" name="椭圆 6"/>
          <p:cNvSpPr/>
          <p:nvPr>
            <p:custDataLst>
              <p:tags r:id="rId13"/>
            </p:custDataLst>
          </p:nvPr>
        </p:nvSpPr>
        <p:spPr>
          <a:xfrm>
            <a:off x="9423401" y="3996000"/>
            <a:ext cx="432000" cy="432000"/>
          </a:xfrm>
          <a:prstGeom prst="ellipse">
            <a:avLst/>
          </a:prstGeom>
          <a:noFill/>
          <a:ln w="38100" cap="flat" cmpd="sng">
            <a:solidFill>
              <a:srgbClr val="FF0000"/>
            </a:solidFill>
            <a:prstDash val="solid"/>
            <a:headEnd type="none" w="med" len="med"/>
            <a:tailEnd type="none" w="med" len="med"/>
          </a:ln>
        </p:spPr>
        <p:txBody>
          <a:bodyPr/>
          <a:p>
            <a:endParaRPr lang="zh-CN" altLang="en-US" dirty="0">
              <a:latin typeface="Arial" panose="020B0604020202020204" pitchFamily="34" charset="0"/>
              <a:ea typeface="幼圆" panose="02010509060101010101" charset="-122"/>
            </a:endParaRPr>
          </a:p>
        </p:txBody>
      </p:sp>
      <p:sp>
        <p:nvSpPr>
          <p:cNvPr id="3" name="椭圆 2"/>
          <p:cNvSpPr/>
          <p:nvPr>
            <p:custDataLst>
              <p:tags r:id="rId14"/>
            </p:custDataLst>
          </p:nvPr>
        </p:nvSpPr>
        <p:spPr>
          <a:xfrm>
            <a:off x="7121526" y="3996000"/>
            <a:ext cx="432000" cy="432000"/>
          </a:xfrm>
          <a:prstGeom prst="ellipse">
            <a:avLst/>
          </a:prstGeom>
          <a:noFill/>
          <a:ln w="38100" cap="flat" cmpd="sng">
            <a:solidFill>
              <a:srgbClr val="FF0000"/>
            </a:solidFill>
            <a:prstDash val="solid"/>
            <a:headEnd type="none" w="med" len="med"/>
            <a:tailEnd type="none" w="med" len="med"/>
          </a:ln>
        </p:spPr>
        <p:txBody>
          <a:bodyPr/>
          <a:p>
            <a:endParaRPr lang="zh-CN" altLang="en-US" dirty="0">
              <a:latin typeface="Arial" panose="020B0604020202020204" pitchFamily="34" charset="0"/>
              <a:ea typeface="幼圆" panose="02010509060101010101" charset="-122"/>
            </a:endParaRPr>
          </a:p>
        </p:txBody>
      </p:sp>
      <p:sp>
        <p:nvSpPr>
          <p:cNvPr id="4" name="椭圆 3"/>
          <p:cNvSpPr/>
          <p:nvPr>
            <p:custDataLst>
              <p:tags r:id="rId15"/>
            </p:custDataLst>
          </p:nvPr>
        </p:nvSpPr>
        <p:spPr>
          <a:xfrm>
            <a:off x="7720331" y="3996000"/>
            <a:ext cx="432000" cy="432000"/>
          </a:xfrm>
          <a:prstGeom prst="ellipse">
            <a:avLst/>
          </a:prstGeom>
          <a:noFill/>
          <a:ln w="38100" cap="flat" cmpd="sng">
            <a:solidFill>
              <a:srgbClr val="FF0000"/>
            </a:solidFill>
            <a:prstDash val="solid"/>
            <a:headEnd type="none" w="med" len="med"/>
            <a:tailEnd type="none" w="med" len="med"/>
          </a:ln>
        </p:spPr>
        <p:txBody>
          <a:bodyPr/>
          <a:p>
            <a:endParaRPr lang="zh-CN" altLang="en-US" dirty="0">
              <a:latin typeface="Arial" panose="020B0604020202020204" pitchFamily="34" charset="0"/>
              <a:ea typeface="幼圆" panose="02010509060101010101" charset="-122"/>
            </a:endParaRPr>
          </a:p>
        </p:txBody>
      </p:sp>
      <p:pic>
        <p:nvPicPr>
          <p:cNvPr id="5" name="Picture 12" descr="A000220150322G43PPIC"/>
          <p:cNvPicPr>
            <a:picLocks noChangeAspect="1"/>
          </p:cNvPicPr>
          <p:nvPr>
            <p:custDataLst>
              <p:tags r:id="rId16"/>
            </p:custDataLst>
          </p:nvPr>
        </p:nvPicPr>
        <p:blipFill>
          <a:blip r:embed="rId17"/>
          <a:stretch>
            <a:fillRect/>
          </a:stretch>
        </p:blipFill>
        <p:spPr>
          <a:xfrm>
            <a:off x="10199370" y="908685"/>
            <a:ext cx="1431925" cy="1521460"/>
          </a:xfrm>
          <a:prstGeom prst="rect">
            <a:avLst/>
          </a:prstGeom>
          <a:noFill/>
          <a:ln w="9525">
            <a:noFill/>
          </a:ln>
        </p:spPr>
      </p:pic>
      <p:sp>
        <p:nvSpPr>
          <p:cNvPr id="8" name="内容占位符 13"/>
          <p:cNvSpPr>
            <a:spLocks noGrp="1"/>
          </p:cNvSpPr>
          <p:nvPr>
            <p:ph idx="4294967295"/>
            <p:custDataLst>
              <p:tags r:id="rId18"/>
            </p:custDataLst>
          </p:nvPr>
        </p:nvSpPr>
        <p:spPr>
          <a:xfrm>
            <a:off x="504000" y="1944000"/>
            <a:ext cx="2929890" cy="2822575"/>
          </a:xfrm>
        </p:spPr>
        <p:txBody>
          <a:bodyPr vert="horz" wrap="square" lIns="91440" tIns="45720" rIns="91440" bIns="45720" rtlCol="0" anchor="t" anchorCtr="0">
            <a:noAutofit/>
          </a:bodyPr>
          <a:p>
            <a:pPr marL="0" lvl="0" algn="l" fontAlgn="auto">
              <a:lnSpc>
                <a:spcPct val="160000"/>
              </a:lnSpc>
              <a:spcBef>
                <a:spcPts val="0"/>
              </a:spcBef>
              <a:spcAft>
                <a:spcPts val="0"/>
              </a:spcAft>
              <a:buSzTx/>
              <a:buNone/>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输入样例</a:t>
            </a:r>
            <a:r>
              <a:rPr lang="en-US" sz="2200" dirty="0">
                <a:latin typeface="微软雅黑" panose="020B0503020204020204" pitchFamily="34" charset="-122"/>
                <a:ea typeface="微软雅黑" panose="020B0503020204020204" pitchFamily="34" charset="-122"/>
                <a:cs typeface="微软雅黑" panose="020B0503020204020204" pitchFamily="34" charset="-122"/>
                <a:sym typeface="+mn-ea"/>
              </a:rPr>
              <a:t>2</a:t>
            </a: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a:t>
            </a:r>
            <a:endParaRPr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indent="0" algn="l" fontAlgn="auto">
              <a:lnSpc>
                <a:spcPct val="140000"/>
              </a:lnSpc>
              <a:spcBef>
                <a:spcPts val="0"/>
              </a:spcBef>
              <a:spcAft>
                <a:spcPts val="0"/>
              </a:spcAft>
              <a:buSzTx/>
              <a:buNone/>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5</a:t>
            </a:r>
            <a:endParaRPr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indent="0" algn="l" fontAlgn="auto">
              <a:lnSpc>
                <a:spcPct val="140000"/>
              </a:lnSpc>
              <a:spcBef>
                <a:spcPts val="0"/>
              </a:spcBef>
              <a:spcAft>
                <a:spcPts val="0"/>
              </a:spcAft>
              <a:buSzTx/>
              <a:buNone/>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1 2 2 4 5</a:t>
            </a:r>
            <a:endParaRPr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indent="0" algn="l" fontAlgn="auto">
              <a:lnSpc>
                <a:spcPct val="140000"/>
              </a:lnSpc>
              <a:spcBef>
                <a:spcPts val="0"/>
              </a:spcBef>
              <a:spcAft>
                <a:spcPts val="0"/>
              </a:spcAft>
              <a:buSzTx/>
              <a:buNone/>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5 4 3 4 1</a:t>
            </a:r>
            <a:endParaRPr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9" name="TextBox 4"/>
          <p:cNvSpPr/>
          <p:nvPr>
            <p:custDataLst>
              <p:tags r:id="rId19"/>
            </p:custDataLst>
          </p:nvPr>
        </p:nvSpPr>
        <p:spPr>
          <a:xfrm>
            <a:off x="3285490" y="1944000"/>
            <a:ext cx="2643505" cy="3089275"/>
          </a:xfrm>
          <a:prstGeom prst="rect">
            <a:avLst/>
          </a:prstGeom>
        </p:spPr>
        <p:txBody>
          <a:bodyPr vert="horz" wrap="square" lIns="91440" tIns="45720" rIns="91440" bIns="45720" rtlCol="0" anchor="t" anchorCtr="0">
            <a:noAutofit/>
          </a:bodyPr>
          <a:p>
            <a:pPr lvl="0" indent="-304800" algn="l" defTabSz="1218565" fontAlgn="auto">
              <a:lnSpc>
                <a:spcPct val="160000"/>
              </a:lnSpc>
              <a:spcBef>
                <a:spcPts val="0"/>
              </a:spcBef>
              <a:spcAft>
                <a:spcPts val="0"/>
              </a:spcAft>
              <a:buClr>
                <a:schemeClr val="accent1">
                  <a:lumMod val="75000"/>
                </a:schemeClr>
              </a:buClr>
              <a:buSzTx/>
              <a:buFont typeface="Arial" panose="020B0604020202020204" pitchFamily="34" charset="0"/>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输出样例</a:t>
            </a:r>
            <a:r>
              <a:rPr lang="en-US" sz="2200" dirty="0">
                <a:latin typeface="微软雅黑" panose="020B0503020204020204" pitchFamily="34" charset="-122"/>
                <a:ea typeface="微软雅黑" panose="020B0503020204020204" pitchFamily="34" charset="-122"/>
                <a:cs typeface="微软雅黑" panose="020B0503020204020204" pitchFamily="34" charset="-122"/>
                <a:sym typeface="+mn-ea"/>
              </a:rPr>
              <a:t>2</a:t>
            </a: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a:t>
            </a:r>
            <a:endParaRPr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lvl="0" indent="0" algn="l" defTabSz="1218565" fontAlgn="auto">
              <a:lnSpc>
                <a:spcPct val="140000"/>
              </a:lnSpc>
              <a:spcBef>
                <a:spcPts val="0"/>
              </a:spcBef>
              <a:spcAft>
                <a:spcPts val="0"/>
              </a:spcAft>
              <a:buClr>
                <a:schemeClr val="accent1">
                  <a:lumMod val="75000"/>
                </a:schemeClr>
              </a:buClr>
              <a:buSzTx/>
              <a:buFont typeface="Arial" panose="020B0604020202020204" pitchFamily="34" charset="0"/>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12</a:t>
            </a:r>
            <a:endParaRPr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lvl="0" indent="0" algn="l" defTabSz="1218565" fontAlgn="auto">
              <a:lnSpc>
                <a:spcPct val="140000"/>
              </a:lnSpc>
              <a:spcBef>
                <a:spcPts val="0"/>
              </a:spcBef>
              <a:spcAft>
                <a:spcPts val="0"/>
              </a:spcAft>
              <a:buClr>
                <a:schemeClr val="accent1">
                  <a:lumMod val="75000"/>
                </a:schemeClr>
              </a:buClr>
              <a:buSzTx/>
              <a:buFont typeface="Arial" panose="020B0604020202020204" pitchFamily="34" charset="0"/>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17</a:t>
            </a:r>
            <a:endParaRPr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lvl="0" indent="0" algn="l" defTabSz="1218565" fontAlgn="auto">
              <a:lnSpc>
                <a:spcPct val="140000"/>
              </a:lnSpc>
              <a:spcBef>
                <a:spcPts val="0"/>
              </a:spcBef>
              <a:spcAft>
                <a:spcPts val="0"/>
              </a:spcAft>
              <a:buClr>
                <a:schemeClr val="accent1">
                  <a:lumMod val="75000"/>
                </a:schemeClr>
              </a:buClr>
              <a:buSzTx/>
              <a:buFont typeface="Arial" panose="020B0604020202020204" pitchFamily="34" charset="0"/>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21</a:t>
            </a:r>
            <a:endParaRPr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lvl="0" indent="0" algn="l" defTabSz="1218565" fontAlgn="auto">
              <a:lnSpc>
                <a:spcPct val="140000"/>
              </a:lnSpc>
              <a:spcBef>
                <a:spcPts val="0"/>
              </a:spcBef>
              <a:spcAft>
                <a:spcPts val="0"/>
              </a:spcAft>
              <a:buClr>
                <a:schemeClr val="accent1">
                  <a:lumMod val="75000"/>
                </a:schemeClr>
              </a:buClr>
              <a:buSzTx/>
              <a:buFont typeface="Arial" panose="020B0604020202020204" pitchFamily="34" charset="0"/>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24</a:t>
            </a:r>
            <a:endParaRPr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lvl="0" indent="0" algn="l" defTabSz="1218565" fontAlgn="auto">
              <a:lnSpc>
                <a:spcPct val="140000"/>
              </a:lnSpc>
              <a:spcBef>
                <a:spcPts val="0"/>
              </a:spcBef>
              <a:spcAft>
                <a:spcPts val="0"/>
              </a:spcAft>
              <a:buClr>
                <a:schemeClr val="accent1">
                  <a:lumMod val="75000"/>
                </a:schemeClr>
              </a:buClr>
              <a:buSzTx/>
              <a:buFont typeface="Arial" panose="020B0604020202020204" pitchFamily="34" charset="0"/>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27</a:t>
            </a:r>
            <a:endParaRPr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0" name="内容占位符 13"/>
          <p:cNvSpPr>
            <a:spLocks noGrp="1"/>
          </p:cNvSpPr>
          <p:nvPr/>
        </p:nvSpPr>
        <p:spPr>
          <a:xfrm>
            <a:off x="5807075" y="1943735"/>
            <a:ext cx="4526280" cy="1120140"/>
          </a:xfrm>
          <a:prstGeom prst="rect">
            <a:avLst/>
          </a:prstGeom>
        </p:spPr>
        <p:txBody>
          <a:bodyPr vert="horz" wrap="square" lIns="91440" tIns="45720" rIns="91440" bIns="45720" rtlCol="0" anchor="t" anchorCtr="0">
            <a:noAutofit/>
          </a:bodyPr>
          <a:lstStyle>
            <a:lvl1pPr marL="304800" indent="-304800" algn="l" defTabSz="1218565" rtl="0" eaLnBrk="1" latinLnBrk="0" hangingPunct="1">
              <a:lnSpc>
                <a:spcPct val="90000"/>
              </a:lnSpc>
              <a:spcBef>
                <a:spcPts val="1800"/>
              </a:spcBef>
              <a:buClr>
                <a:schemeClr val="accent1">
                  <a:lumMod val="75000"/>
                </a:schemeClr>
              </a:buClr>
              <a:buFont typeface="Arial" panose="020B0604020202020204" pitchFamily="34" charset="0"/>
              <a:buChar char="•"/>
              <a:defRPr sz="2800" kern="1200">
                <a:solidFill>
                  <a:schemeClr val="tx1"/>
                </a:solidFill>
                <a:latin typeface="宋体" panose="02010600030101010101" pitchFamily="2" charset="-122"/>
                <a:ea typeface="宋体" panose="02010600030101010101" pitchFamily="2" charset="-122"/>
                <a:cs typeface="+mn-cs"/>
              </a:defRPr>
            </a:lvl1pPr>
            <a:lvl2pPr marL="755650" indent="-304800" algn="l" defTabSz="1218565" rtl="0" eaLnBrk="1" latinLnBrk="0" hangingPunct="1">
              <a:lnSpc>
                <a:spcPct val="90000"/>
              </a:lnSpc>
              <a:spcBef>
                <a:spcPts val="1200"/>
              </a:spcBef>
              <a:buClr>
                <a:schemeClr val="accent1">
                  <a:lumMod val="75000"/>
                </a:schemeClr>
              </a:buClr>
              <a:buFont typeface="Arial" panose="020B0604020202020204" pitchFamily="34" charset="0"/>
              <a:buChar char="–"/>
              <a:defRPr sz="2400" kern="1200">
                <a:solidFill>
                  <a:schemeClr val="tx1"/>
                </a:solidFill>
                <a:latin typeface="宋体" panose="02010600030101010101" pitchFamily="2" charset="-122"/>
                <a:ea typeface="宋体" panose="02010600030101010101" pitchFamily="2" charset="-122"/>
                <a:cs typeface="+mn-cs"/>
              </a:defRPr>
            </a:lvl2pPr>
            <a:lvl3pPr marL="1206500" indent="-304800" algn="l" defTabSz="1218565" rtl="0" eaLnBrk="1" latinLnBrk="0" hangingPunct="1">
              <a:lnSpc>
                <a:spcPct val="90000"/>
              </a:lnSpc>
              <a:spcBef>
                <a:spcPts val="800"/>
              </a:spcBef>
              <a:buClr>
                <a:schemeClr val="accent1">
                  <a:lumMod val="75000"/>
                </a:schemeClr>
              </a:buClr>
              <a:buFont typeface="Arial" panose="020B0604020202020204" pitchFamily="34" charset="0"/>
              <a:buChar char="•"/>
              <a:defRPr sz="2000" kern="1200">
                <a:solidFill>
                  <a:schemeClr val="tx1"/>
                </a:solidFill>
                <a:latin typeface="宋体" panose="02010600030101010101" pitchFamily="2" charset="-122"/>
                <a:ea typeface="宋体" panose="02010600030101010101" pitchFamily="2" charset="-122"/>
                <a:cs typeface="+mn-cs"/>
              </a:defRPr>
            </a:lvl3pPr>
            <a:lvl4pPr marL="1657985" indent="-304800" algn="l" defTabSz="1218565" rtl="0" eaLnBrk="1" latinLnBrk="0" hangingPunct="1">
              <a:lnSpc>
                <a:spcPct val="90000"/>
              </a:lnSpc>
              <a:spcBef>
                <a:spcPts val="800"/>
              </a:spcBef>
              <a:buClr>
                <a:schemeClr val="accent1">
                  <a:lumMod val="75000"/>
                </a:schemeClr>
              </a:buClr>
              <a:buFont typeface="Arial" panose="020B0604020202020204" pitchFamily="34" charset="0"/>
              <a:buChar char="•"/>
              <a:defRPr sz="2000" kern="1200">
                <a:solidFill>
                  <a:schemeClr val="tx1"/>
                </a:solidFill>
                <a:latin typeface="宋体" panose="02010600030101010101" pitchFamily="2" charset="-122"/>
                <a:ea typeface="宋体" panose="02010600030101010101" pitchFamily="2" charset="-122"/>
                <a:cs typeface="+mn-cs"/>
              </a:defRPr>
            </a:lvl4pPr>
            <a:lvl5pPr marL="2108835" indent="-304800" algn="l" defTabSz="1218565" rtl="0" eaLnBrk="1" latinLnBrk="0" hangingPunct="1">
              <a:lnSpc>
                <a:spcPct val="90000"/>
              </a:lnSpc>
              <a:spcBef>
                <a:spcPts val="800"/>
              </a:spcBef>
              <a:buClr>
                <a:schemeClr val="accent1">
                  <a:lumMod val="75000"/>
                </a:schemeClr>
              </a:buClr>
              <a:buFont typeface="Arial" panose="020B0604020202020204" pitchFamily="34" charset="0"/>
              <a:buChar char="•"/>
              <a:defRPr sz="2000" kern="1200">
                <a:solidFill>
                  <a:schemeClr val="tx1"/>
                </a:solidFill>
                <a:latin typeface="宋体" panose="02010600030101010101" pitchFamily="2" charset="-122"/>
                <a:ea typeface="宋体" panose="02010600030101010101" pitchFamily="2" charset="-122"/>
                <a:cs typeface="+mn-cs"/>
              </a:defRPr>
            </a:lvl5pPr>
            <a:lvl6pPr marL="2559685" indent="-304800" algn="l" defTabSz="1218565" rtl="0" eaLnBrk="1" latinLnBrk="0" hangingPunct="1">
              <a:lnSpc>
                <a:spcPct val="90000"/>
              </a:lnSpc>
              <a:spcBef>
                <a:spcPts val="800"/>
              </a:spcBef>
              <a:buClr>
                <a:schemeClr val="accent1"/>
              </a:buClr>
              <a:buFont typeface="Arial" panose="020B0604020202020204" pitchFamily="34" charset="0"/>
              <a:buChar char="•"/>
              <a:defRPr sz="2000" kern="1200" baseline="0">
                <a:solidFill>
                  <a:schemeClr val="tx1"/>
                </a:solidFill>
                <a:latin typeface="+mn-lt"/>
                <a:ea typeface="+mn-ea"/>
                <a:cs typeface="+mn-cs"/>
              </a:defRPr>
            </a:lvl6pPr>
            <a:lvl7pPr marL="3011170" indent="-304800" algn="l" defTabSz="1218565" rtl="0" eaLnBrk="1" latinLnBrk="0" hangingPunct="1">
              <a:lnSpc>
                <a:spcPct val="90000"/>
              </a:lnSpc>
              <a:spcBef>
                <a:spcPts val="800"/>
              </a:spcBef>
              <a:buClr>
                <a:schemeClr val="accent1"/>
              </a:buClr>
              <a:buFont typeface="Arial" panose="020B0604020202020204" pitchFamily="34" charset="0"/>
              <a:buChar char="•"/>
              <a:defRPr sz="2000" kern="1200" baseline="0">
                <a:solidFill>
                  <a:schemeClr val="tx1"/>
                </a:solidFill>
                <a:latin typeface="+mn-lt"/>
                <a:ea typeface="+mn-ea"/>
                <a:cs typeface="+mn-cs"/>
              </a:defRPr>
            </a:lvl7pPr>
            <a:lvl8pPr marL="3462020" indent="-304800" algn="l" defTabSz="1218565" rtl="0" eaLnBrk="1" latinLnBrk="0" hangingPunct="1">
              <a:lnSpc>
                <a:spcPct val="90000"/>
              </a:lnSpc>
              <a:spcBef>
                <a:spcPts val="800"/>
              </a:spcBef>
              <a:buClr>
                <a:schemeClr val="accent1"/>
              </a:buClr>
              <a:buFont typeface="Arial" panose="020B0604020202020204" pitchFamily="34" charset="0"/>
              <a:buChar char="•"/>
              <a:defRPr sz="2000" kern="1200" baseline="0">
                <a:solidFill>
                  <a:schemeClr val="tx1"/>
                </a:solidFill>
                <a:latin typeface="+mn-lt"/>
                <a:ea typeface="+mn-ea"/>
                <a:cs typeface="+mn-cs"/>
              </a:defRPr>
            </a:lvl8pPr>
            <a:lvl9pPr marL="3912870" indent="-304800" algn="l" defTabSz="1218565" rtl="0" eaLnBrk="1" latinLnBrk="0" hangingPunct="1">
              <a:lnSpc>
                <a:spcPct val="90000"/>
              </a:lnSpc>
              <a:spcBef>
                <a:spcPts val="800"/>
              </a:spcBef>
              <a:buClr>
                <a:schemeClr val="accent1"/>
              </a:buClr>
              <a:buFont typeface="Arial" panose="020B0604020202020204" pitchFamily="34" charset="0"/>
              <a:buChar char="•"/>
              <a:defRPr sz="2000" kern="1200" baseline="0">
                <a:solidFill>
                  <a:schemeClr val="tx1"/>
                </a:solidFill>
                <a:latin typeface="+mn-lt"/>
                <a:ea typeface="+mn-ea"/>
                <a:cs typeface="+mn-cs"/>
              </a:defRPr>
            </a:lvl9pPr>
          </a:lstStyle>
          <a:p>
            <a:pPr marL="0" lvl="0" algn="l" fontAlgn="auto">
              <a:lnSpc>
                <a:spcPct val="160000"/>
              </a:lnSpc>
              <a:spcBef>
                <a:spcPts val="0"/>
              </a:spcBef>
              <a:spcAft>
                <a:spcPts val="0"/>
              </a:spcAft>
              <a:buSzTx/>
              <a:buNone/>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样例分析</a:t>
            </a:r>
            <a:r>
              <a:rPr lang="zh-CN" sz="2200" dirty="0">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zh-CN"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algn="l" fontAlgn="auto">
              <a:lnSpc>
                <a:spcPct val="160000"/>
              </a:lnSpc>
              <a:spcBef>
                <a:spcPts val="0"/>
              </a:spcBef>
              <a:spcAft>
                <a:spcPts val="0"/>
              </a:spcAft>
              <a:buSzTx/>
              <a:buNone/>
            </a:pPr>
            <a:r>
              <a:rPr lang="en-US" altLang="zh-CN" sz="2200" dirty="0">
                <a:latin typeface="微软雅黑" panose="020B0503020204020204" pitchFamily="34" charset="-122"/>
                <a:ea typeface="微软雅黑" panose="020B0503020204020204" pitchFamily="34" charset="-122"/>
                <a:cs typeface="微软雅黑" panose="020B0503020204020204" pitchFamily="34" charset="-122"/>
                <a:sym typeface="+mn-ea"/>
              </a:rPr>
              <a:t>x = 3	</a:t>
            </a:r>
            <a:r>
              <a:rPr lang="zh-CN" altLang="en-US" sz="2200" dirty="0">
                <a:latin typeface="微软雅黑" panose="020B0503020204020204" pitchFamily="34" charset="-122"/>
                <a:ea typeface="微软雅黑" panose="020B0503020204020204" pitchFamily="34" charset="-122"/>
                <a:cs typeface="微软雅黑" panose="020B0503020204020204" pitchFamily="34" charset="-122"/>
                <a:sym typeface="+mn-ea"/>
              </a:rPr>
              <a:t>疲劳值</a:t>
            </a:r>
            <a:r>
              <a:rPr lang="en-US" altLang="zh-CN" sz="2200" dirty="0">
                <a:latin typeface="微软雅黑" panose="020B0503020204020204" pitchFamily="34" charset="-122"/>
                <a:ea typeface="微软雅黑" panose="020B0503020204020204" pitchFamily="34" charset="-122"/>
                <a:cs typeface="微软雅黑" panose="020B0503020204020204" pitchFamily="34" charset="-122"/>
                <a:sym typeface="+mn-ea"/>
              </a:rPr>
              <a:t> = 17 + 4 = 21</a:t>
            </a:r>
            <a:endParaRPr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indent="0" algn="l" fontAlgn="auto">
              <a:lnSpc>
                <a:spcPct val="150000"/>
              </a:lnSpc>
              <a:spcBef>
                <a:spcPts val="300"/>
              </a:spcBef>
              <a:spcAft>
                <a:spcPts val="0"/>
              </a:spcAft>
              <a:buSzTx/>
              <a:buNone/>
            </a:pPr>
            <a:endParaRPr sz="2000"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TextBox 5" hidden="1"/>
          <p:cNvSpPr txBox="1"/>
          <p:nvPr/>
        </p:nvSpPr>
        <p:spPr>
          <a:xfrm>
            <a:off x="3462973" y="1954213"/>
            <a:ext cx="1943100" cy="368300"/>
          </a:xfrm>
          <a:prstGeom prst="rect">
            <a:avLst/>
          </a:prstGeom>
          <a:noFill/>
          <a:ln w="9525">
            <a:noFill/>
          </a:ln>
        </p:spPr>
        <p:txBody>
          <a:bodyPr>
            <a:spAutoFit/>
          </a:bodyPr>
          <a:p>
            <a:pPr eaLnBrk="1" hangingPunct="1"/>
            <a:r>
              <a:rPr lang="zh-CN" altLang="en-US" dirty="0">
                <a:latin typeface="微软雅黑" panose="020B0503020204020204" pitchFamily="34" charset="-122"/>
                <a:ea typeface="微软雅黑" panose="020B0503020204020204" pitchFamily="34" charset="-122"/>
              </a:rPr>
              <a:t>点击添加文本</a:t>
            </a:r>
            <a:endParaRPr lang="zh-CN" altLang="en-US" dirty="0">
              <a:latin typeface="微软雅黑" panose="020B0503020204020204" pitchFamily="34" charset="-122"/>
              <a:ea typeface="微软雅黑" panose="020B0503020204020204" pitchFamily="34" charset="-122"/>
            </a:endParaRPr>
          </a:p>
        </p:txBody>
      </p:sp>
      <p:sp>
        <p:nvSpPr>
          <p:cNvPr id="11267" name="矩形 6" hidden="1"/>
          <p:cNvSpPr/>
          <p:nvPr/>
        </p:nvSpPr>
        <p:spPr>
          <a:xfrm>
            <a:off x="3462973" y="3025775"/>
            <a:ext cx="1471613" cy="645160"/>
          </a:xfrm>
          <a:prstGeom prst="rect">
            <a:avLst/>
          </a:prstGeom>
          <a:noFill/>
          <a:ln w="9525">
            <a:noFill/>
          </a:ln>
        </p:spPr>
        <p:txBody>
          <a:bodyPr>
            <a:spAutoFit/>
          </a:bodyPr>
          <a:p>
            <a:pPr eaLnBrk="1" hangingPunct="1"/>
            <a:r>
              <a:rPr lang="zh-CN" altLang="en-US" dirty="0">
                <a:latin typeface="微软雅黑" panose="020B0503020204020204" pitchFamily="34" charset="-122"/>
                <a:ea typeface="微软雅黑" panose="020B0503020204020204" pitchFamily="34" charset="-122"/>
              </a:rPr>
              <a:t>点击添加文本</a:t>
            </a:r>
            <a:endParaRPr lang="zh-CN" altLang="en-US" dirty="0">
              <a:latin typeface="微软雅黑" panose="020B0503020204020204" pitchFamily="34" charset="-122"/>
              <a:ea typeface="微软雅黑" panose="020B0503020204020204" pitchFamily="34" charset="-122"/>
            </a:endParaRPr>
          </a:p>
        </p:txBody>
      </p:sp>
      <p:sp>
        <p:nvSpPr>
          <p:cNvPr id="11268" name="矩形 7" hidden="1"/>
          <p:cNvSpPr/>
          <p:nvPr/>
        </p:nvSpPr>
        <p:spPr>
          <a:xfrm>
            <a:off x="3534411" y="4240213"/>
            <a:ext cx="1471612" cy="645160"/>
          </a:xfrm>
          <a:prstGeom prst="rect">
            <a:avLst/>
          </a:prstGeom>
          <a:noFill/>
          <a:ln w="9525">
            <a:noFill/>
          </a:ln>
        </p:spPr>
        <p:txBody>
          <a:bodyPr>
            <a:spAutoFit/>
          </a:bodyPr>
          <a:p>
            <a:pPr eaLnBrk="1" hangingPunct="1"/>
            <a:r>
              <a:rPr lang="zh-CN" altLang="en-US" dirty="0">
                <a:latin typeface="微软雅黑" panose="020B0503020204020204" pitchFamily="34" charset="-122"/>
                <a:ea typeface="微软雅黑" panose="020B0503020204020204" pitchFamily="34" charset="-122"/>
              </a:rPr>
              <a:t>点击添加文本</a:t>
            </a:r>
            <a:endParaRPr lang="zh-CN" altLang="en-US" dirty="0">
              <a:latin typeface="微软雅黑" panose="020B0503020204020204" pitchFamily="34" charset="-122"/>
              <a:ea typeface="微软雅黑" panose="020B0503020204020204" pitchFamily="34" charset="-122"/>
            </a:endParaRPr>
          </a:p>
        </p:txBody>
      </p:sp>
      <p:sp>
        <p:nvSpPr>
          <p:cNvPr id="11269" name="矩形 8" hidden="1"/>
          <p:cNvSpPr/>
          <p:nvPr/>
        </p:nvSpPr>
        <p:spPr>
          <a:xfrm>
            <a:off x="3534411" y="5526088"/>
            <a:ext cx="1471612" cy="645160"/>
          </a:xfrm>
          <a:prstGeom prst="rect">
            <a:avLst/>
          </a:prstGeom>
          <a:noFill/>
          <a:ln w="9525">
            <a:noFill/>
          </a:ln>
        </p:spPr>
        <p:txBody>
          <a:bodyPr>
            <a:spAutoFit/>
          </a:bodyPr>
          <a:p>
            <a:pPr eaLnBrk="1" hangingPunct="1"/>
            <a:r>
              <a:rPr lang="zh-CN" altLang="en-US" dirty="0">
                <a:latin typeface="微软雅黑" panose="020B0503020204020204" pitchFamily="34" charset="-122"/>
                <a:ea typeface="微软雅黑" panose="020B0503020204020204" pitchFamily="34" charset="-122"/>
              </a:rPr>
              <a:t>点击添加文本</a:t>
            </a:r>
            <a:endParaRPr lang="zh-CN" altLang="en-US" dirty="0">
              <a:latin typeface="微软雅黑" panose="020B0503020204020204" pitchFamily="34" charset="-122"/>
              <a:ea typeface="微软雅黑" panose="020B0503020204020204" pitchFamily="34" charset="-122"/>
            </a:endParaRPr>
          </a:p>
        </p:txBody>
      </p:sp>
      <p:sp>
        <p:nvSpPr>
          <p:cNvPr id="5122" name="标题 1"/>
          <p:cNvSpPr txBox="1">
            <a:spLocks noGrp="1"/>
          </p:cNvSpPr>
          <p:nvPr>
            <p:custDataLst>
              <p:tags r:id="rId1"/>
            </p:custDataLst>
          </p:nvPr>
        </p:nvSpPr>
        <p:spPr>
          <a:xfrm>
            <a:off x="252000" y="576000"/>
            <a:ext cx="6642100" cy="953135"/>
          </a:xfrm>
          <a:prstGeom prst="rect">
            <a:avLst/>
          </a:prstGeom>
          <a:noFill/>
        </p:spPr>
        <p:txBody>
          <a:bodyPr vert="horz" wrap="square" lIns="91440" tIns="45720" rIns="91440" bIns="45720" rtlCol="0" anchor="t" anchorCtr="0">
            <a:spAutoFit/>
          </a:bodyPr>
          <a:lstStyle>
            <a:lvl1pPr algn="l" defTabSz="1218565" rtl="0" eaLnBrk="1" latinLnBrk="0" hangingPunct="1">
              <a:spcBef>
                <a:spcPct val="0"/>
              </a:spcBef>
              <a:buNone/>
              <a:defRPr sz="3600" kern="1200">
                <a:solidFill>
                  <a:schemeClr val="tx1"/>
                </a:solidFill>
                <a:latin typeface="宋体" panose="02010600030101010101" pitchFamily="2" charset="-122"/>
                <a:ea typeface="宋体" panose="02010600030101010101" pitchFamily="2" charset="-122"/>
                <a:cs typeface="+mj-cs"/>
              </a:defRPr>
            </a:lvl1pPr>
          </a:lstStyle>
          <a:p>
            <a:pPr lvl="0" algn="l" defTabSz="914400">
              <a:lnSpc>
                <a:spcPct val="200000"/>
              </a:lnSpc>
              <a:buClrTx/>
              <a:buSzTx/>
              <a:buFontTx/>
            </a:pPr>
            <a:r>
              <a:rPr lang="zh-CN" b="1" dirty="0" smtClean="0">
                <a:latin typeface="微软雅黑" panose="020B0503020204020204" pitchFamily="34" charset="-122"/>
                <a:ea typeface="微软雅黑" panose="020B0503020204020204" pitchFamily="34" charset="-122"/>
                <a:cs typeface="宋体" panose="02010600030101010101" pitchFamily="2" charset="-122"/>
                <a:sym typeface="+mn-ea"/>
              </a:rPr>
              <a:t>【例</a:t>
            </a:r>
            <a:r>
              <a:rPr lang="zh-CN" b="1" dirty="0" smtClean="0">
                <a:latin typeface="微软雅黑" panose="020B0503020204020204" pitchFamily="34" charset="-122"/>
                <a:ea typeface="微软雅黑" panose="020B0503020204020204" pitchFamily="34" charset="-122"/>
                <a:cs typeface="宋体" panose="02010600030101010101" pitchFamily="2" charset="-122"/>
                <a:sym typeface="+mn-ea"/>
              </a:rPr>
              <a:t>3</a:t>
            </a:r>
            <a:r>
              <a:rPr lang="zh-CN" b="1" dirty="0" smtClean="0">
                <a:latin typeface="微软雅黑" panose="020B0503020204020204" pitchFamily="34" charset="-122"/>
                <a:ea typeface="微软雅黑" panose="020B0503020204020204" pitchFamily="34" charset="-122"/>
                <a:cs typeface="宋体" panose="02010600030101010101" pitchFamily="2" charset="-122"/>
                <a:sym typeface="+mn-ea"/>
              </a:rPr>
              <a:t>】推销员</a:t>
            </a:r>
            <a:endParaRPr lang="zh-CN" b="1" dirty="0" smtClean="0">
              <a:latin typeface="微软雅黑" panose="020B0503020204020204" pitchFamily="34" charset="-122"/>
              <a:ea typeface="微软雅黑" panose="020B0503020204020204" pitchFamily="34" charset="-122"/>
              <a:cs typeface="宋体" panose="02010600030101010101" pitchFamily="2" charset="-122"/>
              <a:sym typeface="+mn-ea"/>
            </a:endParaRPr>
          </a:p>
        </p:txBody>
      </p:sp>
      <p:cxnSp>
        <p:nvCxnSpPr>
          <p:cNvPr id="22533" name="直接箭头连接符 19"/>
          <p:cNvCxnSpPr/>
          <p:nvPr>
            <p:custDataLst>
              <p:tags r:id="rId2"/>
            </p:custDataLst>
          </p:nvPr>
        </p:nvCxnSpPr>
        <p:spPr>
          <a:xfrm>
            <a:off x="6525261" y="4588193"/>
            <a:ext cx="4714875" cy="1587"/>
          </a:xfrm>
          <a:prstGeom prst="straightConnector1">
            <a:avLst/>
          </a:prstGeom>
          <a:ln w="57150" cap="flat" cmpd="sng">
            <a:solidFill>
              <a:schemeClr val="tx1"/>
            </a:solidFill>
            <a:prstDash val="solid"/>
            <a:headEnd type="oval" w="med" len="med"/>
            <a:tailEnd type="triangle" w="med" len="med"/>
          </a:ln>
        </p:spPr>
      </p:cxnSp>
      <p:sp>
        <p:nvSpPr>
          <p:cNvPr id="21" name="TextBox 20"/>
          <p:cNvSpPr txBox="1"/>
          <p:nvPr>
            <p:custDataLst>
              <p:tags r:id="rId3"/>
            </p:custDataLst>
          </p:nvPr>
        </p:nvSpPr>
        <p:spPr>
          <a:xfrm>
            <a:off x="6382385" y="4731068"/>
            <a:ext cx="4786313" cy="460375"/>
          </a:xfrm>
          <a:prstGeom prst="rect">
            <a:avLst/>
          </a:prstGeom>
          <a:noFill/>
        </p:spPr>
        <p:txBody>
          <a:bodyPr>
            <a:spAutoFit/>
          </a:bodyPr>
          <a:p>
            <a:pPr marR="0" defTabSz="914400">
              <a:buClrTx/>
              <a:buSzTx/>
              <a:buFontTx/>
              <a:buNone/>
              <a:defRPr/>
            </a:pPr>
            <a:r>
              <a:rPr kumimoji="0" lang="en-US" altLang="zh-CN" sz="2400" b="1" kern="1200" cap="none" spc="0" normalizeH="0" baseline="0" noProof="0" dirty="0">
                <a:solidFill>
                  <a:schemeClr val="tx1"/>
                </a:solidFill>
                <a:latin typeface="宋体" panose="02010600030101010101" pitchFamily="2" charset="-122"/>
                <a:ea typeface="+mn-ea"/>
                <a:cs typeface="+mn-cs"/>
              </a:rPr>
              <a:t>S</a:t>
            </a:r>
            <a:r>
              <a:rPr kumimoji="0" lang="zh-CN" altLang="en-US" sz="2400" b="1" kern="1200" cap="none" spc="0" normalizeH="0" baseline="0" noProof="0" dirty="0">
                <a:solidFill>
                  <a:schemeClr val="tx1"/>
                </a:solidFill>
                <a:latin typeface="宋体" panose="02010600030101010101" pitchFamily="2" charset="-122"/>
                <a:ea typeface="+mn-ea"/>
                <a:cs typeface="+mn-cs"/>
              </a:rPr>
              <a:t>    </a:t>
            </a:r>
            <a:r>
              <a:rPr kumimoji="0" lang="en-US" altLang="zh-CN" sz="2400" b="1" kern="1200" cap="none" spc="0" normalizeH="0" baseline="0" noProof="0" dirty="0">
                <a:solidFill>
                  <a:schemeClr val="tx1"/>
                </a:solidFill>
                <a:latin typeface="宋体" panose="02010600030101010101" pitchFamily="2" charset="-122"/>
                <a:ea typeface="+mn-ea"/>
                <a:cs typeface="+mn-cs"/>
              </a:rPr>
              <a:t>1   2,2        4    5</a:t>
            </a:r>
            <a:endParaRPr kumimoji="0" lang="en-US" altLang="zh-CN" sz="2400" b="1" kern="1200" cap="none" spc="0" normalizeH="0" baseline="0" noProof="0" dirty="0">
              <a:solidFill>
                <a:schemeClr val="tx1"/>
              </a:solidFill>
              <a:latin typeface="宋体" panose="02010600030101010101" pitchFamily="2" charset="-122"/>
              <a:ea typeface="+mn-ea"/>
              <a:cs typeface="+mn-cs"/>
            </a:endParaRPr>
          </a:p>
        </p:txBody>
      </p:sp>
      <p:sp>
        <p:nvSpPr>
          <p:cNvPr id="22535" name="椭圆 21"/>
          <p:cNvSpPr/>
          <p:nvPr>
            <p:custDataLst>
              <p:tags r:id="rId4"/>
            </p:custDataLst>
          </p:nvPr>
        </p:nvSpPr>
        <p:spPr>
          <a:xfrm>
            <a:off x="7236000" y="4472305"/>
            <a:ext cx="214313" cy="214313"/>
          </a:xfrm>
          <a:prstGeom prst="ellipse">
            <a:avLst/>
          </a:prstGeom>
          <a:solidFill>
            <a:schemeClr val="tx1"/>
          </a:solidFill>
          <a:ln w="9525" cap="flat" cmpd="sng">
            <a:solidFill>
              <a:schemeClr val="tx1"/>
            </a:solidFill>
            <a:prstDash val="solid"/>
            <a:headEnd type="none" w="med" len="med"/>
            <a:tailEnd type="none" w="med" len="med"/>
          </a:ln>
        </p:spPr>
        <p:txBody>
          <a:bodyPr/>
          <a:p>
            <a:endParaRPr lang="zh-CN" altLang="en-US" dirty="0">
              <a:latin typeface="Arial" panose="020B0604020202020204" pitchFamily="34" charset="0"/>
              <a:ea typeface="幼圆" panose="02010509060101010101" charset="-122"/>
            </a:endParaRPr>
          </a:p>
        </p:txBody>
      </p:sp>
      <p:sp>
        <p:nvSpPr>
          <p:cNvPr id="22536" name="椭圆 22"/>
          <p:cNvSpPr/>
          <p:nvPr>
            <p:custDataLst>
              <p:tags r:id="rId5"/>
            </p:custDataLst>
          </p:nvPr>
        </p:nvSpPr>
        <p:spPr>
          <a:xfrm>
            <a:off x="7988936" y="4472305"/>
            <a:ext cx="214312" cy="214313"/>
          </a:xfrm>
          <a:prstGeom prst="ellipse">
            <a:avLst/>
          </a:prstGeom>
          <a:solidFill>
            <a:schemeClr val="tx1"/>
          </a:solidFill>
          <a:ln w="9525" cap="flat" cmpd="sng">
            <a:solidFill>
              <a:schemeClr val="tx1"/>
            </a:solidFill>
            <a:prstDash val="solid"/>
            <a:headEnd type="none" w="med" len="med"/>
            <a:tailEnd type="none" w="med" len="med"/>
          </a:ln>
        </p:spPr>
        <p:txBody>
          <a:bodyPr/>
          <a:p>
            <a:endParaRPr lang="zh-CN" altLang="en-US" dirty="0">
              <a:latin typeface="Arial" panose="020B0604020202020204" pitchFamily="34" charset="0"/>
              <a:ea typeface="幼圆" panose="02010509060101010101" charset="-122"/>
            </a:endParaRPr>
          </a:p>
        </p:txBody>
      </p:sp>
      <p:sp>
        <p:nvSpPr>
          <p:cNvPr id="22537" name="椭圆 23"/>
          <p:cNvSpPr/>
          <p:nvPr>
            <p:custDataLst>
              <p:tags r:id="rId6"/>
            </p:custDataLst>
          </p:nvPr>
        </p:nvSpPr>
        <p:spPr>
          <a:xfrm>
            <a:off x="8739823" y="4472305"/>
            <a:ext cx="214313" cy="214313"/>
          </a:xfrm>
          <a:prstGeom prst="ellipse">
            <a:avLst/>
          </a:prstGeom>
          <a:solidFill>
            <a:schemeClr val="tx1"/>
          </a:solidFill>
          <a:ln w="9525" cap="flat" cmpd="sng">
            <a:solidFill>
              <a:schemeClr val="tx1"/>
            </a:solidFill>
            <a:prstDash val="solid"/>
            <a:headEnd type="none" w="med" len="med"/>
            <a:tailEnd type="none" w="med" len="med"/>
          </a:ln>
        </p:spPr>
        <p:txBody>
          <a:bodyPr/>
          <a:p>
            <a:endParaRPr lang="zh-CN" altLang="en-US" dirty="0">
              <a:latin typeface="Arial" panose="020B0604020202020204" pitchFamily="34" charset="0"/>
              <a:ea typeface="幼圆" panose="02010509060101010101" charset="-122"/>
            </a:endParaRPr>
          </a:p>
        </p:txBody>
      </p:sp>
      <p:sp>
        <p:nvSpPr>
          <p:cNvPr id="22538" name="椭圆 24"/>
          <p:cNvSpPr/>
          <p:nvPr>
            <p:custDataLst>
              <p:tags r:id="rId7"/>
            </p:custDataLst>
          </p:nvPr>
        </p:nvSpPr>
        <p:spPr>
          <a:xfrm>
            <a:off x="9525636" y="4472305"/>
            <a:ext cx="214312" cy="214313"/>
          </a:xfrm>
          <a:prstGeom prst="ellipse">
            <a:avLst/>
          </a:prstGeom>
          <a:solidFill>
            <a:schemeClr val="tx1"/>
          </a:solidFill>
          <a:ln w="9525" cap="flat" cmpd="sng">
            <a:solidFill>
              <a:schemeClr val="tx1"/>
            </a:solidFill>
            <a:prstDash val="solid"/>
            <a:headEnd type="none" w="med" len="med"/>
            <a:tailEnd type="none" w="med" len="med"/>
          </a:ln>
        </p:spPr>
        <p:txBody>
          <a:bodyPr/>
          <a:p>
            <a:endParaRPr lang="zh-CN" altLang="en-US" dirty="0">
              <a:latin typeface="Arial" panose="020B0604020202020204" pitchFamily="34" charset="0"/>
              <a:ea typeface="幼圆" panose="02010509060101010101" charset="-122"/>
            </a:endParaRPr>
          </a:p>
        </p:txBody>
      </p:sp>
      <p:sp>
        <p:nvSpPr>
          <p:cNvPr id="22539" name="椭圆 25"/>
          <p:cNvSpPr/>
          <p:nvPr>
            <p:custDataLst>
              <p:tags r:id="rId8"/>
            </p:custDataLst>
          </p:nvPr>
        </p:nvSpPr>
        <p:spPr>
          <a:xfrm>
            <a:off x="10311448" y="4472305"/>
            <a:ext cx="214313" cy="214313"/>
          </a:xfrm>
          <a:prstGeom prst="ellipse">
            <a:avLst/>
          </a:prstGeom>
          <a:solidFill>
            <a:schemeClr val="tx1"/>
          </a:solidFill>
          <a:ln w="9525" cap="flat" cmpd="sng">
            <a:solidFill>
              <a:schemeClr val="tx1"/>
            </a:solidFill>
            <a:prstDash val="solid"/>
            <a:headEnd type="none" w="med" len="med"/>
            <a:tailEnd type="none" w="med" len="med"/>
          </a:ln>
        </p:spPr>
        <p:txBody>
          <a:bodyPr/>
          <a:p>
            <a:endParaRPr lang="zh-CN" altLang="en-US" dirty="0">
              <a:latin typeface="Arial" panose="020B0604020202020204" pitchFamily="34" charset="0"/>
              <a:ea typeface="幼圆" panose="02010509060101010101" charset="-122"/>
            </a:endParaRPr>
          </a:p>
        </p:txBody>
      </p:sp>
      <p:sp>
        <p:nvSpPr>
          <p:cNvPr id="27" name="TextBox 26"/>
          <p:cNvSpPr txBox="1"/>
          <p:nvPr>
            <p:custDataLst>
              <p:tags r:id="rId9"/>
            </p:custDataLst>
          </p:nvPr>
        </p:nvSpPr>
        <p:spPr>
          <a:xfrm>
            <a:off x="6239511" y="4006215"/>
            <a:ext cx="5000625" cy="460375"/>
          </a:xfrm>
          <a:prstGeom prst="rect">
            <a:avLst/>
          </a:prstGeom>
          <a:noFill/>
        </p:spPr>
        <p:txBody>
          <a:bodyPr>
            <a:spAutoFit/>
          </a:bodyPr>
          <a:p>
            <a:pPr marR="0" defTabSz="914400">
              <a:buClrTx/>
              <a:buSzTx/>
              <a:buFontTx/>
              <a:buNone/>
              <a:defRPr/>
            </a:pPr>
            <a:r>
              <a:rPr kumimoji="0" lang="zh-CN" altLang="en-US" sz="2400" b="1" kern="1200" cap="none" spc="0" normalizeH="0" baseline="0" noProof="0" dirty="0">
                <a:solidFill>
                  <a:schemeClr val="tx1"/>
                </a:solidFill>
                <a:latin typeface="宋体" panose="02010600030101010101" pitchFamily="2" charset="-122"/>
                <a:ea typeface="+mn-ea"/>
                <a:cs typeface="+mn-cs"/>
              </a:rPr>
              <a:t> </a:t>
            </a:r>
            <a:r>
              <a:rPr kumimoji="0" sz="2400" b="1" kern="1200" cap="none" spc="0" normalizeH="0" baseline="0" noProof="0" dirty="0">
                <a:solidFill>
                  <a:schemeClr val="tx1"/>
                </a:solidFill>
                <a:latin typeface="宋体" panose="02010600030101010101" pitchFamily="2" charset="-122"/>
                <a:ea typeface="+mn-ea"/>
                <a:cs typeface="+mn-cs"/>
              </a:rPr>
              <a:t>A    5   4,3        4    1</a:t>
            </a:r>
            <a:endParaRPr kumimoji="0" sz="2400" b="1" kern="1200" cap="none" spc="0" normalizeH="0" baseline="0" noProof="0" dirty="0">
              <a:solidFill>
                <a:schemeClr val="tx1"/>
              </a:solidFill>
              <a:latin typeface="宋体" panose="02010600030101010101" pitchFamily="2" charset="-122"/>
              <a:ea typeface="+mn-ea"/>
              <a:cs typeface="+mn-cs"/>
            </a:endParaRPr>
          </a:p>
        </p:txBody>
      </p:sp>
      <p:sp>
        <p:nvSpPr>
          <p:cNvPr id="28" name="TextBox 27"/>
          <p:cNvSpPr txBox="1"/>
          <p:nvPr>
            <p:custDataLst>
              <p:tags r:id="rId10"/>
            </p:custDataLst>
          </p:nvPr>
        </p:nvSpPr>
        <p:spPr>
          <a:xfrm>
            <a:off x="5606733" y="4373880"/>
            <a:ext cx="857250" cy="460375"/>
          </a:xfrm>
          <a:prstGeom prst="rect">
            <a:avLst/>
          </a:prstGeom>
          <a:noFill/>
        </p:spPr>
        <p:txBody>
          <a:bodyPr>
            <a:spAutoFit/>
          </a:bodyPr>
          <a:p>
            <a:pPr marR="0" defTabSz="914400">
              <a:buClrTx/>
              <a:buSzTx/>
              <a:buFontTx/>
              <a:buNone/>
              <a:defRPr/>
            </a:pPr>
            <a:r>
              <a:rPr kumimoji="0" lang="zh-CN" altLang="en-US" sz="2400" b="1" kern="1200" cap="none" spc="0" normalizeH="0" baseline="0" noProof="0" dirty="0">
                <a:solidFill>
                  <a:schemeClr val="tx1"/>
                </a:solidFill>
                <a:latin typeface="宋体" panose="02010600030101010101" pitchFamily="2" charset="-122"/>
                <a:ea typeface="+mn-ea"/>
                <a:cs typeface="+mn-cs"/>
              </a:rPr>
              <a:t>起点</a:t>
            </a:r>
            <a:endParaRPr kumimoji="0" lang="zh-CN" altLang="en-US" sz="2400" b="1" kern="1200" cap="none" spc="0" normalizeH="0" baseline="0" noProof="0" dirty="0">
              <a:solidFill>
                <a:schemeClr val="tx1"/>
              </a:solidFill>
              <a:latin typeface="宋体" panose="02010600030101010101" pitchFamily="2" charset="-122"/>
              <a:ea typeface="+mn-ea"/>
              <a:cs typeface="+mn-cs"/>
            </a:endParaRPr>
          </a:p>
        </p:txBody>
      </p:sp>
      <p:sp>
        <p:nvSpPr>
          <p:cNvPr id="29" name="TextBox 28"/>
          <p:cNvSpPr txBox="1"/>
          <p:nvPr>
            <p:custDataLst>
              <p:tags r:id="rId11"/>
            </p:custDataLst>
          </p:nvPr>
        </p:nvSpPr>
        <p:spPr>
          <a:xfrm>
            <a:off x="5606733" y="5197475"/>
            <a:ext cx="5500688" cy="460375"/>
          </a:xfrm>
          <a:prstGeom prst="rect">
            <a:avLst/>
          </a:prstGeom>
          <a:noFill/>
        </p:spPr>
        <p:txBody>
          <a:bodyPr>
            <a:spAutoFit/>
          </a:bodyPr>
          <a:p>
            <a:pPr marR="0" defTabSz="914400">
              <a:buClrTx/>
              <a:buSzTx/>
              <a:buFontTx/>
              <a:buNone/>
              <a:defRPr/>
            </a:pPr>
            <a:r>
              <a:rPr kumimoji="0" lang="zh-CN" altLang="en-US" sz="2400" b="1" kern="1200" cap="none" spc="0" normalizeH="0" baseline="0" noProof="0" dirty="0">
                <a:solidFill>
                  <a:schemeClr val="tx1"/>
                </a:solidFill>
                <a:latin typeface="宋体" panose="02010600030101010101" pitchFamily="2" charset="-122"/>
                <a:ea typeface="+mn-ea"/>
                <a:cs typeface="+mn-cs"/>
              </a:rPr>
              <a:t>疲劳值    </a:t>
            </a:r>
            <a:r>
              <a:rPr kumimoji="0" lang="en-US" altLang="zh-CN" sz="2400" b="1" kern="1200" cap="none" spc="0" normalizeH="0" baseline="0" noProof="0" dirty="0">
                <a:solidFill>
                  <a:schemeClr val="tx1"/>
                </a:solidFill>
                <a:latin typeface="宋体" panose="02010600030101010101" pitchFamily="2" charset="-122"/>
                <a:ea typeface="+mn-ea"/>
                <a:cs typeface="+mn-cs"/>
              </a:rPr>
              <a:t>7   8,7        12   11</a:t>
            </a:r>
            <a:endParaRPr kumimoji="0" lang="en-US" altLang="zh-CN" sz="2400" b="1" kern="1200" cap="none" spc="0" normalizeH="0" baseline="0" noProof="0" dirty="0">
              <a:solidFill>
                <a:schemeClr val="tx1"/>
              </a:solidFill>
              <a:latin typeface="宋体" panose="02010600030101010101" pitchFamily="2" charset="-122"/>
              <a:ea typeface="+mn-ea"/>
              <a:cs typeface="+mn-cs"/>
            </a:endParaRPr>
          </a:p>
        </p:txBody>
      </p:sp>
      <p:sp>
        <p:nvSpPr>
          <p:cNvPr id="2" name="右箭头 1"/>
          <p:cNvSpPr/>
          <p:nvPr>
            <p:custDataLst>
              <p:tags r:id="rId12"/>
            </p:custDataLst>
          </p:nvPr>
        </p:nvSpPr>
        <p:spPr>
          <a:xfrm rot="5400000">
            <a:off x="9437053" y="3506400"/>
            <a:ext cx="428625" cy="428625"/>
          </a:xfrm>
          <a:prstGeom prst="rightArrow">
            <a:avLst>
              <a:gd name="adj1" fmla="val 50000"/>
              <a:gd name="adj2" fmla="val 50000"/>
            </a:avLst>
          </a:prstGeom>
          <a:solidFill>
            <a:schemeClr val="accent1"/>
          </a:solidFill>
          <a:ln w="9525" cap="flat" cmpd="sng">
            <a:solidFill>
              <a:schemeClr val="tx1"/>
            </a:solidFill>
            <a:prstDash val="solid"/>
            <a:round/>
            <a:headEnd type="none" w="med" len="med"/>
            <a:tailEnd type="none" w="med" len="med"/>
          </a:ln>
        </p:spPr>
        <p:txBody>
          <a:bodyPr/>
          <a:p>
            <a:endParaRPr lang="zh-CN" altLang="en-US" dirty="0">
              <a:latin typeface="Arial" panose="020B0604020202020204" pitchFamily="34" charset="0"/>
              <a:ea typeface="幼圆" panose="02010509060101010101" charset="-122"/>
            </a:endParaRPr>
          </a:p>
        </p:txBody>
      </p:sp>
      <p:sp>
        <p:nvSpPr>
          <p:cNvPr id="7" name="椭圆 6"/>
          <p:cNvSpPr/>
          <p:nvPr>
            <p:custDataLst>
              <p:tags r:id="rId13"/>
            </p:custDataLst>
          </p:nvPr>
        </p:nvSpPr>
        <p:spPr>
          <a:xfrm>
            <a:off x="9423401" y="3996000"/>
            <a:ext cx="432000" cy="432000"/>
          </a:xfrm>
          <a:prstGeom prst="ellipse">
            <a:avLst/>
          </a:prstGeom>
          <a:noFill/>
          <a:ln w="38100" cap="flat" cmpd="sng">
            <a:solidFill>
              <a:srgbClr val="FF0000"/>
            </a:solidFill>
            <a:prstDash val="solid"/>
            <a:headEnd type="none" w="med" len="med"/>
            <a:tailEnd type="none" w="med" len="med"/>
          </a:ln>
        </p:spPr>
        <p:txBody>
          <a:bodyPr/>
          <a:p>
            <a:endParaRPr lang="zh-CN" altLang="en-US" dirty="0">
              <a:latin typeface="Arial" panose="020B0604020202020204" pitchFamily="34" charset="0"/>
              <a:ea typeface="幼圆" panose="02010509060101010101" charset="-122"/>
            </a:endParaRPr>
          </a:p>
        </p:txBody>
      </p:sp>
      <p:sp>
        <p:nvSpPr>
          <p:cNvPr id="3" name="椭圆 2"/>
          <p:cNvSpPr/>
          <p:nvPr>
            <p:custDataLst>
              <p:tags r:id="rId14"/>
            </p:custDataLst>
          </p:nvPr>
        </p:nvSpPr>
        <p:spPr>
          <a:xfrm>
            <a:off x="7121526" y="3996000"/>
            <a:ext cx="432000" cy="432000"/>
          </a:xfrm>
          <a:prstGeom prst="ellipse">
            <a:avLst/>
          </a:prstGeom>
          <a:noFill/>
          <a:ln w="38100" cap="flat" cmpd="sng">
            <a:solidFill>
              <a:srgbClr val="FF0000"/>
            </a:solidFill>
            <a:prstDash val="solid"/>
            <a:headEnd type="none" w="med" len="med"/>
            <a:tailEnd type="none" w="med" len="med"/>
          </a:ln>
        </p:spPr>
        <p:txBody>
          <a:bodyPr/>
          <a:p>
            <a:endParaRPr lang="zh-CN" altLang="en-US" dirty="0">
              <a:latin typeface="Arial" panose="020B0604020202020204" pitchFamily="34" charset="0"/>
              <a:ea typeface="幼圆" panose="02010509060101010101" charset="-122"/>
            </a:endParaRPr>
          </a:p>
        </p:txBody>
      </p:sp>
      <p:sp>
        <p:nvSpPr>
          <p:cNvPr id="4" name="椭圆 3"/>
          <p:cNvSpPr/>
          <p:nvPr>
            <p:custDataLst>
              <p:tags r:id="rId15"/>
            </p:custDataLst>
          </p:nvPr>
        </p:nvSpPr>
        <p:spPr>
          <a:xfrm>
            <a:off x="7722000" y="3996000"/>
            <a:ext cx="432000" cy="432000"/>
          </a:xfrm>
          <a:prstGeom prst="ellipse">
            <a:avLst/>
          </a:prstGeom>
          <a:noFill/>
          <a:ln w="38100" cap="flat" cmpd="sng">
            <a:solidFill>
              <a:srgbClr val="FF0000"/>
            </a:solidFill>
            <a:prstDash val="solid"/>
            <a:headEnd type="none" w="med" len="med"/>
            <a:tailEnd type="none" w="med" len="med"/>
          </a:ln>
        </p:spPr>
        <p:txBody>
          <a:bodyPr/>
          <a:p>
            <a:endParaRPr lang="zh-CN" altLang="en-US" dirty="0">
              <a:latin typeface="Arial" panose="020B0604020202020204" pitchFamily="34" charset="0"/>
              <a:ea typeface="幼圆" panose="02010509060101010101" charset="-122"/>
            </a:endParaRPr>
          </a:p>
        </p:txBody>
      </p:sp>
      <p:sp>
        <p:nvSpPr>
          <p:cNvPr id="5" name="椭圆 4"/>
          <p:cNvSpPr/>
          <p:nvPr>
            <p:custDataLst>
              <p:tags r:id="rId16"/>
            </p:custDataLst>
          </p:nvPr>
        </p:nvSpPr>
        <p:spPr>
          <a:xfrm>
            <a:off x="8060691" y="3996000"/>
            <a:ext cx="432000" cy="432000"/>
          </a:xfrm>
          <a:prstGeom prst="ellipse">
            <a:avLst/>
          </a:prstGeom>
          <a:noFill/>
          <a:ln w="38100" cap="flat" cmpd="sng">
            <a:solidFill>
              <a:srgbClr val="FF0000"/>
            </a:solidFill>
            <a:prstDash val="solid"/>
            <a:headEnd type="none" w="med" len="med"/>
            <a:tailEnd type="none" w="med" len="med"/>
          </a:ln>
        </p:spPr>
        <p:txBody>
          <a:bodyPr/>
          <a:p>
            <a:endParaRPr lang="zh-CN" altLang="en-US" dirty="0">
              <a:latin typeface="Arial" panose="020B0604020202020204" pitchFamily="34" charset="0"/>
              <a:ea typeface="幼圆" panose="02010509060101010101" charset="-122"/>
            </a:endParaRPr>
          </a:p>
        </p:txBody>
      </p:sp>
      <p:pic>
        <p:nvPicPr>
          <p:cNvPr id="8" name="Picture 12" descr="A000220150322G43PPIC"/>
          <p:cNvPicPr>
            <a:picLocks noChangeAspect="1"/>
          </p:cNvPicPr>
          <p:nvPr>
            <p:custDataLst>
              <p:tags r:id="rId17"/>
            </p:custDataLst>
          </p:nvPr>
        </p:nvPicPr>
        <p:blipFill>
          <a:blip r:embed="rId18"/>
          <a:stretch>
            <a:fillRect/>
          </a:stretch>
        </p:blipFill>
        <p:spPr>
          <a:xfrm>
            <a:off x="10199370" y="908685"/>
            <a:ext cx="1431925" cy="1521460"/>
          </a:xfrm>
          <a:prstGeom prst="rect">
            <a:avLst/>
          </a:prstGeom>
          <a:noFill/>
          <a:ln w="9525">
            <a:noFill/>
          </a:ln>
        </p:spPr>
      </p:pic>
      <p:sp>
        <p:nvSpPr>
          <p:cNvPr id="9" name="内容占位符 13"/>
          <p:cNvSpPr>
            <a:spLocks noGrp="1"/>
          </p:cNvSpPr>
          <p:nvPr>
            <p:ph idx="4294967295"/>
            <p:custDataLst>
              <p:tags r:id="rId19"/>
            </p:custDataLst>
          </p:nvPr>
        </p:nvSpPr>
        <p:spPr>
          <a:xfrm>
            <a:off x="504000" y="1944000"/>
            <a:ext cx="2929890" cy="2822575"/>
          </a:xfrm>
        </p:spPr>
        <p:txBody>
          <a:bodyPr vert="horz" wrap="square" lIns="91440" tIns="45720" rIns="91440" bIns="45720" rtlCol="0" anchor="t" anchorCtr="0">
            <a:noAutofit/>
          </a:bodyPr>
          <a:p>
            <a:pPr marL="0" lvl="0" algn="l" fontAlgn="auto">
              <a:lnSpc>
                <a:spcPct val="160000"/>
              </a:lnSpc>
              <a:spcBef>
                <a:spcPts val="0"/>
              </a:spcBef>
              <a:spcAft>
                <a:spcPts val="0"/>
              </a:spcAft>
              <a:buSzTx/>
              <a:buNone/>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输入样例</a:t>
            </a:r>
            <a:r>
              <a:rPr lang="en-US" sz="2200" dirty="0">
                <a:latin typeface="微软雅黑" panose="020B0503020204020204" pitchFamily="34" charset="-122"/>
                <a:ea typeface="微软雅黑" panose="020B0503020204020204" pitchFamily="34" charset="-122"/>
                <a:cs typeface="微软雅黑" panose="020B0503020204020204" pitchFamily="34" charset="-122"/>
                <a:sym typeface="+mn-ea"/>
              </a:rPr>
              <a:t>2</a:t>
            </a: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a:t>
            </a:r>
            <a:endParaRPr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indent="0" algn="l" fontAlgn="auto">
              <a:lnSpc>
                <a:spcPct val="140000"/>
              </a:lnSpc>
              <a:spcBef>
                <a:spcPts val="0"/>
              </a:spcBef>
              <a:spcAft>
                <a:spcPts val="0"/>
              </a:spcAft>
              <a:buSzTx/>
              <a:buNone/>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5</a:t>
            </a:r>
            <a:endParaRPr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indent="0" algn="l" fontAlgn="auto">
              <a:lnSpc>
                <a:spcPct val="140000"/>
              </a:lnSpc>
              <a:spcBef>
                <a:spcPts val="0"/>
              </a:spcBef>
              <a:spcAft>
                <a:spcPts val="0"/>
              </a:spcAft>
              <a:buSzTx/>
              <a:buNone/>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1 2 2 4 5</a:t>
            </a:r>
            <a:endParaRPr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indent="0" algn="l" fontAlgn="auto">
              <a:lnSpc>
                <a:spcPct val="140000"/>
              </a:lnSpc>
              <a:spcBef>
                <a:spcPts val="0"/>
              </a:spcBef>
              <a:spcAft>
                <a:spcPts val="0"/>
              </a:spcAft>
              <a:buSzTx/>
              <a:buNone/>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5 4 3 4 1</a:t>
            </a:r>
            <a:endParaRPr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0" name="TextBox 4"/>
          <p:cNvSpPr/>
          <p:nvPr>
            <p:custDataLst>
              <p:tags r:id="rId20"/>
            </p:custDataLst>
          </p:nvPr>
        </p:nvSpPr>
        <p:spPr>
          <a:xfrm>
            <a:off x="3285490" y="1944000"/>
            <a:ext cx="2643505" cy="3089275"/>
          </a:xfrm>
          <a:prstGeom prst="rect">
            <a:avLst/>
          </a:prstGeom>
        </p:spPr>
        <p:txBody>
          <a:bodyPr vert="horz" wrap="square" lIns="91440" tIns="45720" rIns="91440" bIns="45720" rtlCol="0" anchor="t" anchorCtr="0">
            <a:noAutofit/>
          </a:bodyPr>
          <a:p>
            <a:pPr lvl="0" indent="-304800" algn="l" defTabSz="1218565" fontAlgn="auto">
              <a:lnSpc>
                <a:spcPct val="160000"/>
              </a:lnSpc>
              <a:spcBef>
                <a:spcPts val="0"/>
              </a:spcBef>
              <a:spcAft>
                <a:spcPts val="0"/>
              </a:spcAft>
              <a:buClr>
                <a:schemeClr val="accent1">
                  <a:lumMod val="75000"/>
                </a:schemeClr>
              </a:buClr>
              <a:buSzTx/>
              <a:buFont typeface="Arial" panose="020B0604020202020204" pitchFamily="34" charset="0"/>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输出样例</a:t>
            </a:r>
            <a:r>
              <a:rPr lang="en-US" sz="2200" dirty="0">
                <a:latin typeface="微软雅黑" panose="020B0503020204020204" pitchFamily="34" charset="-122"/>
                <a:ea typeface="微软雅黑" panose="020B0503020204020204" pitchFamily="34" charset="-122"/>
                <a:cs typeface="微软雅黑" panose="020B0503020204020204" pitchFamily="34" charset="-122"/>
                <a:sym typeface="+mn-ea"/>
              </a:rPr>
              <a:t>2</a:t>
            </a: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a:t>
            </a:r>
            <a:endParaRPr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lvl="0" indent="0" algn="l" defTabSz="1218565" fontAlgn="auto">
              <a:lnSpc>
                <a:spcPct val="140000"/>
              </a:lnSpc>
              <a:spcBef>
                <a:spcPts val="0"/>
              </a:spcBef>
              <a:spcAft>
                <a:spcPts val="0"/>
              </a:spcAft>
              <a:buClr>
                <a:schemeClr val="accent1">
                  <a:lumMod val="75000"/>
                </a:schemeClr>
              </a:buClr>
              <a:buSzTx/>
              <a:buFont typeface="Arial" panose="020B0604020202020204" pitchFamily="34" charset="0"/>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12</a:t>
            </a:r>
            <a:endParaRPr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lvl="0" indent="0" algn="l" defTabSz="1218565" fontAlgn="auto">
              <a:lnSpc>
                <a:spcPct val="140000"/>
              </a:lnSpc>
              <a:spcBef>
                <a:spcPts val="0"/>
              </a:spcBef>
              <a:spcAft>
                <a:spcPts val="0"/>
              </a:spcAft>
              <a:buClr>
                <a:schemeClr val="accent1">
                  <a:lumMod val="75000"/>
                </a:schemeClr>
              </a:buClr>
              <a:buSzTx/>
              <a:buFont typeface="Arial" panose="020B0604020202020204" pitchFamily="34" charset="0"/>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17</a:t>
            </a:r>
            <a:endParaRPr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lvl="0" indent="0" algn="l" defTabSz="1218565" fontAlgn="auto">
              <a:lnSpc>
                <a:spcPct val="140000"/>
              </a:lnSpc>
              <a:spcBef>
                <a:spcPts val="0"/>
              </a:spcBef>
              <a:spcAft>
                <a:spcPts val="0"/>
              </a:spcAft>
              <a:buClr>
                <a:schemeClr val="accent1">
                  <a:lumMod val="75000"/>
                </a:schemeClr>
              </a:buClr>
              <a:buSzTx/>
              <a:buFont typeface="Arial" panose="020B0604020202020204" pitchFamily="34" charset="0"/>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21</a:t>
            </a:r>
            <a:endParaRPr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lvl="0" indent="0" algn="l" defTabSz="1218565" fontAlgn="auto">
              <a:lnSpc>
                <a:spcPct val="140000"/>
              </a:lnSpc>
              <a:spcBef>
                <a:spcPts val="0"/>
              </a:spcBef>
              <a:spcAft>
                <a:spcPts val="0"/>
              </a:spcAft>
              <a:buClr>
                <a:schemeClr val="accent1">
                  <a:lumMod val="75000"/>
                </a:schemeClr>
              </a:buClr>
              <a:buSzTx/>
              <a:buFont typeface="Arial" panose="020B0604020202020204" pitchFamily="34" charset="0"/>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24</a:t>
            </a:r>
            <a:endParaRPr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lvl="0" indent="0" algn="l" defTabSz="1218565" fontAlgn="auto">
              <a:lnSpc>
                <a:spcPct val="140000"/>
              </a:lnSpc>
              <a:spcBef>
                <a:spcPts val="0"/>
              </a:spcBef>
              <a:spcAft>
                <a:spcPts val="0"/>
              </a:spcAft>
              <a:buClr>
                <a:schemeClr val="accent1">
                  <a:lumMod val="75000"/>
                </a:schemeClr>
              </a:buClr>
              <a:buSzTx/>
              <a:buFont typeface="Arial" panose="020B0604020202020204" pitchFamily="34" charset="0"/>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27</a:t>
            </a:r>
            <a:endParaRPr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1" name="内容占位符 13"/>
          <p:cNvSpPr>
            <a:spLocks noGrp="1"/>
          </p:cNvSpPr>
          <p:nvPr/>
        </p:nvSpPr>
        <p:spPr>
          <a:xfrm>
            <a:off x="5807075" y="1943735"/>
            <a:ext cx="4526280" cy="1120140"/>
          </a:xfrm>
          <a:prstGeom prst="rect">
            <a:avLst/>
          </a:prstGeom>
        </p:spPr>
        <p:txBody>
          <a:bodyPr vert="horz" wrap="square" lIns="91440" tIns="45720" rIns="91440" bIns="45720" rtlCol="0" anchor="t" anchorCtr="0">
            <a:noAutofit/>
          </a:bodyPr>
          <a:lstStyle>
            <a:lvl1pPr marL="304800" indent="-304800" algn="l" defTabSz="1218565" rtl="0" eaLnBrk="1" latinLnBrk="0" hangingPunct="1">
              <a:lnSpc>
                <a:spcPct val="90000"/>
              </a:lnSpc>
              <a:spcBef>
                <a:spcPts val="1800"/>
              </a:spcBef>
              <a:buClr>
                <a:schemeClr val="accent1">
                  <a:lumMod val="75000"/>
                </a:schemeClr>
              </a:buClr>
              <a:buFont typeface="Arial" panose="020B0604020202020204" pitchFamily="34" charset="0"/>
              <a:buChar char="•"/>
              <a:defRPr sz="2800" kern="1200">
                <a:solidFill>
                  <a:schemeClr val="tx1"/>
                </a:solidFill>
                <a:latin typeface="宋体" panose="02010600030101010101" pitchFamily="2" charset="-122"/>
                <a:ea typeface="宋体" panose="02010600030101010101" pitchFamily="2" charset="-122"/>
                <a:cs typeface="+mn-cs"/>
              </a:defRPr>
            </a:lvl1pPr>
            <a:lvl2pPr marL="755650" indent="-304800" algn="l" defTabSz="1218565" rtl="0" eaLnBrk="1" latinLnBrk="0" hangingPunct="1">
              <a:lnSpc>
                <a:spcPct val="90000"/>
              </a:lnSpc>
              <a:spcBef>
                <a:spcPts val="1200"/>
              </a:spcBef>
              <a:buClr>
                <a:schemeClr val="accent1">
                  <a:lumMod val="75000"/>
                </a:schemeClr>
              </a:buClr>
              <a:buFont typeface="Arial" panose="020B0604020202020204" pitchFamily="34" charset="0"/>
              <a:buChar char="–"/>
              <a:defRPr sz="2400" kern="1200">
                <a:solidFill>
                  <a:schemeClr val="tx1"/>
                </a:solidFill>
                <a:latin typeface="宋体" panose="02010600030101010101" pitchFamily="2" charset="-122"/>
                <a:ea typeface="宋体" panose="02010600030101010101" pitchFamily="2" charset="-122"/>
                <a:cs typeface="+mn-cs"/>
              </a:defRPr>
            </a:lvl2pPr>
            <a:lvl3pPr marL="1206500" indent="-304800" algn="l" defTabSz="1218565" rtl="0" eaLnBrk="1" latinLnBrk="0" hangingPunct="1">
              <a:lnSpc>
                <a:spcPct val="90000"/>
              </a:lnSpc>
              <a:spcBef>
                <a:spcPts val="800"/>
              </a:spcBef>
              <a:buClr>
                <a:schemeClr val="accent1">
                  <a:lumMod val="75000"/>
                </a:schemeClr>
              </a:buClr>
              <a:buFont typeface="Arial" panose="020B0604020202020204" pitchFamily="34" charset="0"/>
              <a:buChar char="•"/>
              <a:defRPr sz="2000" kern="1200">
                <a:solidFill>
                  <a:schemeClr val="tx1"/>
                </a:solidFill>
                <a:latin typeface="宋体" panose="02010600030101010101" pitchFamily="2" charset="-122"/>
                <a:ea typeface="宋体" panose="02010600030101010101" pitchFamily="2" charset="-122"/>
                <a:cs typeface="+mn-cs"/>
              </a:defRPr>
            </a:lvl3pPr>
            <a:lvl4pPr marL="1657985" indent="-304800" algn="l" defTabSz="1218565" rtl="0" eaLnBrk="1" latinLnBrk="0" hangingPunct="1">
              <a:lnSpc>
                <a:spcPct val="90000"/>
              </a:lnSpc>
              <a:spcBef>
                <a:spcPts val="800"/>
              </a:spcBef>
              <a:buClr>
                <a:schemeClr val="accent1">
                  <a:lumMod val="75000"/>
                </a:schemeClr>
              </a:buClr>
              <a:buFont typeface="Arial" panose="020B0604020202020204" pitchFamily="34" charset="0"/>
              <a:buChar char="•"/>
              <a:defRPr sz="2000" kern="1200">
                <a:solidFill>
                  <a:schemeClr val="tx1"/>
                </a:solidFill>
                <a:latin typeface="宋体" panose="02010600030101010101" pitchFamily="2" charset="-122"/>
                <a:ea typeface="宋体" panose="02010600030101010101" pitchFamily="2" charset="-122"/>
                <a:cs typeface="+mn-cs"/>
              </a:defRPr>
            </a:lvl4pPr>
            <a:lvl5pPr marL="2108835" indent="-304800" algn="l" defTabSz="1218565" rtl="0" eaLnBrk="1" latinLnBrk="0" hangingPunct="1">
              <a:lnSpc>
                <a:spcPct val="90000"/>
              </a:lnSpc>
              <a:spcBef>
                <a:spcPts val="800"/>
              </a:spcBef>
              <a:buClr>
                <a:schemeClr val="accent1">
                  <a:lumMod val="75000"/>
                </a:schemeClr>
              </a:buClr>
              <a:buFont typeface="Arial" panose="020B0604020202020204" pitchFamily="34" charset="0"/>
              <a:buChar char="•"/>
              <a:defRPr sz="2000" kern="1200">
                <a:solidFill>
                  <a:schemeClr val="tx1"/>
                </a:solidFill>
                <a:latin typeface="宋体" panose="02010600030101010101" pitchFamily="2" charset="-122"/>
                <a:ea typeface="宋体" panose="02010600030101010101" pitchFamily="2" charset="-122"/>
                <a:cs typeface="+mn-cs"/>
              </a:defRPr>
            </a:lvl5pPr>
            <a:lvl6pPr marL="2559685" indent="-304800" algn="l" defTabSz="1218565" rtl="0" eaLnBrk="1" latinLnBrk="0" hangingPunct="1">
              <a:lnSpc>
                <a:spcPct val="90000"/>
              </a:lnSpc>
              <a:spcBef>
                <a:spcPts val="800"/>
              </a:spcBef>
              <a:buClr>
                <a:schemeClr val="accent1"/>
              </a:buClr>
              <a:buFont typeface="Arial" panose="020B0604020202020204" pitchFamily="34" charset="0"/>
              <a:buChar char="•"/>
              <a:defRPr sz="2000" kern="1200" baseline="0">
                <a:solidFill>
                  <a:schemeClr val="tx1"/>
                </a:solidFill>
                <a:latin typeface="+mn-lt"/>
                <a:ea typeface="+mn-ea"/>
                <a:cs typeface="+mn-cs"/>
              </a:defRPr>
            </a:lvl6pPr>
            <a:lvl7pPr marL="3011170" indent="-304800" algn="l" defTabSz="1218565" rtl="0" eaLnBrk="1" latinLnBrk="0" hangingPunct="1">
              <a:lnSpc>
                <a:spcPct val="90000"/>
              </a:lnSpc>
              <a:spcBef>
                <a:spcPts val="800"/>
              </a:spcBef>
              <a:buClr>
                <a:schemeClr val="accent1"/>
              </a:buClr>
              <a:buFont typeface="Arial" panose="020B0604020202020204" pitchFamily="34" charset="0"/>
              <a:buChar char="•"/>
              <a:defRPr sz="2000" kern="1200" baseline="0">
                <a:solidFill>
                  <a:schemeClr val="tx1"/>
                </a:solidFill>
                <a:latin typeface="+mn-lt"/>
                <a:ea typeface="+mn-ea"/>
                <a:cs typeface="+mn-cs"/>
              </a:defRPr>
            </a:lvl7pPr>
            <a:lvl8pPr marL="3462020" indent="-304800" algn="l" defTabSz="1218565" rtl="0" eaLnBrk="1" latinLnBrk="0" hangingPunct="1">
              <a:lnSpc>
                <a:spcPct val="90000"/>
              </a:lnSpc>
              <a:spcBef>
                <a:spcPts val="800"/>
              </a:spcBef>
              <a:buClr>
                <a:schemeClr val="accent1"/>
              </a:buClr>
              <a:buFont typeface="Arial" panose="020B0604020202020204" pitchFamily="34" charset="0"/>
              <a:buChar char="•"/>
              <a:defRPr sz="2000" kern="1200" baseline="0">
                <a:solidFill>
                  <a:schemeClr val="tx1"/>
                </a:solidFill>
                <a:latin typeface="+mn-lt"/>
                <a:ea typeface="+mn-ea"/>
                <a:cs typeface="+mn-cs"/>
              </a:defRPr>
            </a:lvl8pPr>
            <a:lvl9pPr marL="3912870" indent="-304800" algn="l" defTabSz="1218565" rtl="0" eaLnBrk="1" latinLnBrk="0" hangingPunct="1">
              <a:lnSpc>
                <a:spcPct val="90000"/>
              </a:lnSpc>
              <a:spcBef>
                <a:spcPts val="800"/>
              </a:spcBef>
              <a:buClr>
                <a:schemeClr val="accent1"/>
              </a:buClr>
              <a:buFont typeface="Arial" panose="020B0604020202020204" pitchFamily="34" charset="0"/>
              <a:buChar char="•"/>
              <a:defRPr sz="2000" kern="1200" baseline="0">
                <a:solidFill>
                  <a:schemeClr val="tx1"/>
                </a:solidFill>
                <a:latin typeface="+mn-lt"/>
                <a:ea typeface="+mn-ea"/>
                <a:cs typeface="+mn-cs"/>
              </a:defRPr>
            </a:lvl9pPr>
          </a:lstStyle>
          <a:p>
            <a:pPr marL="0" lvl="0" algn="l" fontAlgn="auto">
              <a:lnSpc>
                <a:spcPct val="160000"/>
              </a:lnSpc>
              <a:spcBef>
                <a:spcPts val="0"/>
              </a:spcBef>
              <a:spcAft>
                <a:spcPts val="0"/>
              </a:spcAft>
              <a:buSzTx/>
              <a:buNone/>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样例分析</a:t>
            </a:r>
            <a:r>
              <a:rPr lang="zh-CN" sz="2200" dirty="0">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zh-CN"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algn="l" fontAlgn="auto">
              <a:lnSpc>
                <a:spcPct val="160000"/>
              </a:lnSpc>
              <a:spcBef>
                <a:spcPts val="0"/>
              </a:spcBef>
              <a:spcAft>
                <a:spcPts val="0"/>
              </a:spcAft>
              <a:buSzTx/>
              <a:buNone/>
            </a:pPr>
            <a:r>
              <a:rPr lang="en-US" altLang="zh-CN" sz="2200" dirty="0">
                <a:latin typeface="微软雅黑" panose="020B0503020204020204" pitchFamily="34" charset="-122"/>
                <a:ea typeface="微软雅黑" panose="020B0503020204020204" pitchFamily="34" charset="-122"/>
                <a:cs typeface="微软雅黑" panose="020B0503020204020204" pitchFamily="34" charset="-122"/>
                <a:sym typeface="+mn-ea"/>
              </a:rPr>
              <a:t>x = 4	</a:t>
            </a:r>
            <a:r>
              <a:rPr lang="zh-CN" altLang="en-US" sz="2200" dirty="0">
                <a:latin typeface="微软雅黑" panose="020B0503020204020204" pitchFamily="34" charset="-122"/>
                <a:ea typeface="微软雅黑" panose="020B0503020204020204" pitchFamily="34" charset="-122"/>
                <a:cs typeface="微软雅黑" panose="020B0503020204020204" pitchFamily="34" charset="-122"/>
                <a:sym typeface="+mn-ea"/>
              </a:rPr>
              <a:t>疲劳值</a:t>
            </a:r>
            <a:r>
              <a:rPr lang="en-US" altLang="zh-CN" sz="2200" dirty="0">
                <a:latin typeface="微软雅黑" panose="020B0503020204020204" pitchFamily="34" charset="-122"/>
                <a:ea typeface="微软雅黑" panose="020B0503020204020204" pitchFamily="34" charset="-122"/>
                <a:cs typeface="微软雅黑" panose="020B0503020204020204" pitchFamily="34" charset="-122"/>
                <a:sym typeface="+mn-ea"/>
              </a:rPr>
              <a:t> = 21 + 3 = 24</a:t>
            </a:r>
            <a:endParaRPr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indent="0" algn="l" fontAlgn="auto">
              <a:lnSpc>
                <a:spcPct val="150000"/>
              </a:lnSpc>
              <a:spcBef>
                <a:spcPts val="300"/>
              </a:spcBef>
              <a:spcAft>
                <a:spcPts val="0"/>
              </a:spcAft>
              <a:buSzTx/>
              <a:buNone/>
            </a:pPr>
            <a:endParaRPr sz="2000"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TextBox 5" hidden="1"/>
          <p:cNvSpPr txBox="1"/>
          <p:nvPr/>
        </p:nvSpPr>
        <p:spPr>
          <a:xfrm>
            <a:off x="3462973" y="1954213"/>
            <a:ext cx="1943100" cy="368300"/>
          </a:xfrm>
          <a:prstGeom prst="rect">
            <a:avLst/>
          </a:prstGeom>
          <a:noFill/>
          <a:ln w="9525">
            <a:noFill/>
          </a:ln>
        </p:spPr>
        <p:txBody>
          <a:bodyPr>
            <a:spAutoFit/>
          </a:bodyPr>
          <a:p>
            <a:pPr eaLnBrk="1" hangingPunct="1"/>
            <a:r>
              <a:rPr lang="zh-CN" altLang="en-US" dirty="0">
                <a:latin typeface="微软雅黑" panose="020B0503020204020204" pitchFamily="34" charset="-122"/>
                <a:ea typeface="微软雅黑" panose="020B0503020204020204" pitchFamily="34" charset="-122"/>
              </a:rPr>
              <a:t>点击添加文本</a:t>
            </a:r>
            <a:endParaRPr lang="zh-CN" altLang="en-US" dirty="0">
              <a:latin typeface="微软雅黑" panose="020B0503020204020204" pitchFamily="34" charset="-122"/>
              <a:ea typeface="微软雅黑" panose="020B0503020204020204" pitchFamily="34" charset="-122"/>
            </a:endParaRPr>
          </a:p>
        </p:txBody>
      </p:sp>
      <p:sp>
        <p:nvSpPr>
          <p:cNvPr id="11267" name="矩形 6" hidden="1"/>
          <p:cNvSpPr/>
          <p:nvPr/>
        </p:nvSpPr>
        <p:spPr>
          <a:xfrm>
            <a:off x="3462973" y="3025775"/>
            <a:ext cx="1471613" cy="645160"/>
          </a:xfrm>
          <a:prstGeom prst="rect">
            <a:avLst/>
          </a:prstGeom>
          <a:noFill/>
          <a:ln w="9525">
            <a:noFill/>
          </a:ln>
        </p:spPr>
        <p:txBody>
          <a:bodyPr>
            <a:spAutoFit/>
          </a:bodyPr>
          <a:p>
            <a:pPr eaLnBrk="1" hangingPunct="1"/>
            <a:r>
              <a:rPr lang="zh-CN" altLang="en-US" dirty="0">
                <a:latin typeface="微软雅黑" panose="020B0503020204020204" pitchFamily="34" charset="-122"/>
                <a:ea typeface="微软雅黑" panose="020B0503020204020204" pitchFamily="34" charset="-122"/>
              </a:rPr>
              <a:t>点击添加文本</a:t>
            </a:r>
            <a:endParaRPr lang="zh-CN" altLang="en-US" dirty="0">
              <a:latin typeface="微软雅黑" panose="020B0503020204020204" pitchFamily="34" charset="-122"/>
              <a:ea typeface="微软雅黑" panose="020B0503020204020204" pitchFamily="34" charset="-122"/>
            </a:endParaRPr>
          </a:p>
        </p:txBody>
      </p:sp>
      <p:sp>
        <p:nvSpPr>
          <p:cNvPr id="11268" name="矩形 7" hidden="1"/>
          <p:cNvSpPr/>
          <p:nvPr/>
        </p:nvSpPr>
        <p:spPr>
          <a:xfrm>
            <a:off x="3534411" y="4240213"/>
            <a:ext cx="1471612" cy="645160"/>
          </a:xfrm>
          <a:prstGeom prst="rect">
            <a:avLst/>
          </a:prstGeom>
          <a:noFill/>
          <a:ln w="9525">
            <a:noFill/>
          </a:ln>
        </p:spPr>
        <p:txBody>
          <a:bodyPr>
            <a:spAutoFit/>
          </a:bodyPr>
          <a:p>
            <a:pPr eaLnBrk="1" hangingPunct="1"/>
            <a:r>
              <a:rPr lang="zh-CN" altLang="en-US" dirty="0">
                <a:latin typeface="微软雅黑" panose="020B0503020204020204" pitchFamily="34" charset="-122"/>
                <a:ea typeface="微软雅黑" panose="020B0503020204020204" pitchFamily="34" charset="-122"/>
              </a:rPr>
              <a:t>点击添加文本</a:t>
            </a:r>
            <a:endParaRPr lang="zh-CN" altLang="en-US" dirty="0">
              <a:latin typeface="微软雅黑" panose="020B0503020204020204" pitchFamily="34" charset="-122"/>
              <a:ea typeface="微软雅黑" panose="020B0503020204020204" pitchFamily="34" charset="-122"/>
            </a:endParaRPr>
          </a:p>
        </p:txBody>
      </p:sp>
      <p:sp>
        <p:nvSpPr>
          <p:cNvPr id="11269" name="矩形 8" hidden="1"/>
          <p:cNvSpPr/>
          <p:nvPr/>
        </p:nvSpPr>
        <p:spPr>
          <a:xfrm>
            <a:off x="3534411" y="5526088"/>
            <a:ext cx="1471612" cy="645160"/>
          </a:xfrm>
          <a:prstGeom prst="rect">
            <a:avLst/>
          </a:prstGeom>
          <a:noFill/>
          <a:ln w="9525">
            <a:noFill/>
          </a:ln>
        </p:spPr>
        <p:txBody>
          <a:bodyPr>
            <a:spAutoFit/>
          </a:bodyPr>
          <a:p>
            <a:pPr eaLnBrk="1" hangingPunct="1"/>
            <a:r>
              <a:rPr lang="zh-CN" altLang="en-US" dirty="0">
                <a:latin typeface="微软雅黑" panose="020B0503020204020204" pitchFamily="34" charset="-122"/>
                <a:ea typeface="微软雅黑" panose="020B0503020204020204" pitchFamily="34" charset="-122"/>
              </a:rPr>
              <a:t>点击添加文本</a:t>
            </a:r>
            <a:endParaRPr lang="zh-CN" altLang="en-US" dirty="0">
              <a:latin typeface="微软雅黑" panose="020B0503020204020204" pitchFamily="34" charset="-122"/>
              <a:ea typeface="微软雅黑" panose="020B0503020204020204" pitchFamily="34" charset="-122"/>
            </a:endParaRPr>
          </a:p>
        </p:txBody>
      </p:sp>
      <p:sp>
        <p:nvSpPr>
          <p:cNvPr id="5122" name="标题 1"/>
          <p:cNvSpPr txBox="1">
            <a:spLocks noGrp="1"/>
          </p:cNvSpPr>
          <p:nvPr>
            <p:custDataLst>
              <p:tags r:id="rId1"/>
            </p:custDataLst>
          </p:nvPr>
        </p:nvSpPr>
        <p:spPr>
          <a:xfrm>
            <a:off x="252000" y="576000"/>
            <a:ext cx="6642100" cy="953135"/>
          </a:xfrm>
          <a:prstGeom prst="rect">
            <a:avLst/>
          </a:prstGeom>
          <a:noFill/>
        </p:spPr>
        <p:txBody>
          <a:bodyPr vert="horz" wrap="square" lIns="91440" tIns="45720" rIns="91440" bIns="45720" rtlCol="0" anchor="t" anchorCtr="0">
            <a:spAutoFit/>
          </a:bodyPr>
          <a:lstStyle>
            <a:lvl1pPr algn="l" defTabSz="1218565" rtl="0" eaLnBrk="1" latinLnBrk="0" hangingPunct="1">
              <a:spcBef>
                <a:spcPct val="0"/>
              </a:spcBef>
              <a:buNone/>
              <a:defRPr sz="3600" kern="1200">
                <a:solidFill>
                  <a:schemeClr val="tx1"/>
                </a:solidFill>
                <a:latin typeface="宋体" panose="02010600030101010101" pitchFamily="2" charset="-122"/>
                <a:ea typeface="宋体" panose="02010600030101010101" pitchFamily="2" charset="-122"/>
                <a:cs typeface="+mj-cs"/>
              </a:defRPr>
            </a:lvl1pPr>
          </a:lstStyle>
          <a:p>
            <a:pPr lvl="0" algn="l" defTabSz="914400">
              <a:lnSpc>
                <a:spcPct val="200000"/>
              </a:lnSpc>
              <a:buClrTx/>
              <a:buSzTx/>
              <a:buFontTx/>
            </a:pPr>
            <a:r>
              <a:rPr lang="zh-CN" b="1" dirty="0" smtClean="0">
                <a:latin typeface="微软雅黑" panose="020B0503020204020204" pitchFamily="34" charset="-122"/>
                <a:ea typeface="微软雅黑" panose="020B0503020204020204" pitchFamily="34" charset="-122"/>
                <a:cs typeface="宋体" panose="02010600030101010101" pitchFamily="2" charset="-122"/>
                <a:sym typeface="+mn-ea"/>
              </a:rPr>
              <a:t>【例</a:t>
            </a:r>
            <a:r>
              <a:rPr lang="zh-CN" b="1" dirty="0" smtClean="0">
                <a:latin typeface="微软雅黑" panose="020B0503020204020204" pitchFamily="34" charset="-122"/>
                <a:ea typeface="微软雅黑" panose="020B0503020204020204" pitchFamily="34" charset="-122"/>
                <a:cs typeface="宋体" panose="02010600030101010101" pitchFamily="2" charset="-122"/>
                <a:sym typeface="+mn-ea"/>
              </a:rPr>
              <a:t>3</a:t>
            </a:r>
            <a:r>
              <a:rPr lang="zh-CN" b="1" dirty="0" smtClean="0">
                <a:latin typeface="微软雅黑" panose="020B0503020204020204" pitchFamily="34" charset="-122"/>
                <a:ea typeface="微软雅黑" panose="020B0503020204020204" pitchFamily="34" charset="-122"/>
                <a:cs typeface="宋体" panose="02010600030101010101" pitchFamily="2" charset="-122"/>
                <a:sym typeface="+mn-ea"/>
              </a:rPr>
              <a:t>】推销员</a:t>
            </a:r>
            <a:endParaRPr lang="zh-CN" b="1" dirty="0" smtClean="0">
              <a:latin typeface="微软雅黑" panose="020B0503020204020204" pitchFamily="34" charset="-122"/>
              <a:ea typeface="微软雅黑" panose="020B0503020204020204" pitchFamily="34" charset="-122"/>
              <a:cs typeface="宋体" panose="02010600030101010101" pitchFamily="2" charset="-122"/>
              <a:sym typeface="+mn-ea"/>
            </a:endParaRPr>
          </a:p>
        </p:txBody>
      </p:sp>
      <p:cxnSp>
        <p:nvCxnSpPr>
          <p:cNvPr id="22533" name="直接箭头连接符 19"/>
          <p:cNvCxnSpPr/>
          <p:nvPr>
            <p:custDataLst>
              <p:tags r:id="rId2"/>
            </p:custDataLst>
          </p:nvPr>
        </p:nvCxnSpPr>
        <p:spPr>
          <a:xfrm>
            <a:off x="6525261" y="4588193"/>
            <a:ext cx="4714875" cy="1587"/>
          </a:xfrm>
          <a:prstGeom prst="straightConnector1">
            <a:avLst/>
          </a:prstGeom>
          <a:ln w="57150" cap="flat" cmpd="sng">
            <a:solidFill>
              <a:schemeClr val="tx1"/>
            </a:solidFill>
            <a:prstDash val="solid"/>
            <a:headEnd type="oval" w="med" len="med"/>
            <a:tailEnd type="triangle" w="med" len="med"/>
          </a:ln>
        </p:spPr>
      </p:cxnSp>
      <p:sp>
        <p:nvSpPr>
          <p:cNvPr id="21" name="TextBox 20"/>
          <p:cNvSpPr txBox="1"/>
          <p:nvPr>
            <p:custDataLst>
              <p:tags r:id="rId3"/>
            </p:custDataLst>
          </p:nvPr>
        </p:nvSpPr>
        <p:spPr>
          <a:xfrm>
            <a:off x="6382385" y="4731068"/>
            <a:ext cx="4786313" cy="460375"/>
          </a:xfrm>
          <a:prstGeom prst="rect">
            <a:avLst/>
          </a:prstGeom>
          <a:noFill/>
        </p:spPr>
        <p:txBody>
          <a:bodyPr>
            <a:spAutoFit/>
          </a:bodyPr>
          <a:p>
            <a:pPr marR="0" defTabSz="914400">
              <a:buClrTx/>
              <a:buSzTx/>
              <a:buFontTx/>
              <a:buNone/>
              <a:defRPr/>
            </a:pPr>
            <a:r>
              <a:rPr kumimoji="0" lang="en-US" altLang="zh-CN" sz="2400" b="1" kern="1200" cap="none" spc="0" normalizeH="0" baseline="0" noProof="0" dirty="0">
                <a:solidFill>
                  <a:schemeClr val="tx1"/>
                </a:solidFill>
                <a:latin typeface="宋体" panose="02010600030101010101" pitchFamily="2" charset="-122"/>
                <a:ea typeface="+mn-ea"/>
                <a:cs typeface="+mn-cs"/>
              </a:rPr>
              <a:t>S</a:t>
            </a:r>
            <a:r>
              <a:rPr kumimoji="0" lang="zh-CN" altLang="en-US" sz="2400" b="1" kern="1200" cap="none" spc="0" normalizeH="0" baseline="0" noProof="0" dirty="0">
                <a:solidFill>
                  <a:schemeClr val="tx1"/>
                </a:solidFill>
                <a:latin typeface="宋体" panose="02010600030101010101" pitchFamily="2" charset="-122"/>
                <a:ea typeface="+mn-ea"/>
                <a:cs typeface="+mn-cs"/>
              </a:rPr>
              <a:t>    </a:t>
            </a:r>
            <a:r>
              <a:rPr kumimoji="0" lang="en-US" altLang="zh-CN" sz="2400" b="1" kern="1200" cap="none" spc="0" normalizeH="0" baseline="0" noProof="0" dirty="0">
                <a:solidFill>
                  <a:schemeClr val="tx1"/>
                </a:solidFill>
                <a:latin typeface="宋体" panose="02010600030101010101" pitchFamily="2" charset="-122"/>
                <a:ea typeface="+mn-ea"/>
                <a:cs typeface="+mn-cs"/>
              </a:rPr>
              <a:t>1   2,2        4    5</a:t>
            </a:r>
            <a:endParaRPr kumimoji="0" lang="en-US" altLang="zh-CN" sz="2400" b="1" kern="1200" cap="none" spc="0" normalizeH="0" baseline="0" noProof="0" dirty="0">
              <a:solidFill>
                <a:schemeClr val="tx1"/>
              </a:solidFill>
              <a:latin typeface="宋体" panose="02010600030101010101" pitchFamily="2" charset="-122"/>
              <a:ea typeface="+mn-ea"/>
              <a:cs typeface="+mn-cs"/>
            </a:endParaRPr>
          </a:p>
        </p:txBody>
      </p:sp>
      <p:sp>
        <p:nvSpPr>
          <p:cNvPr id="22535" name="椭圆 21"/>
          <p:cNvSpPr/>
          <p:nvPr>
            <p:custDataLst>
              <p:tags r:id="rId4"/>
            </p:custDataLst>
          </p:nvPr>
        </p:nvSpPr>
        <p:spPr>
          <a:xfrm>
            <a:off x="7236000" y="4472305"/>
            <a:ext cx="214313" cy="214313"/>
          </a:xfrm>
          <a:prstGeom prst="ellipse">
            <a:avLst/>
          </a:prstGeom>
          <a:solidFill>
            <a:schemeClr val="tx1"/>
          </a:solidFill>
          <a:ln w="9525" cap="flat" cmpd="sng">
            <a:solidFill>
              <a:schemeClr val="tx1"/>
            </a:solidFill>
            <a:prstDash val="solid"/>
            <a:headEnd type="none" w="med" len="med"/>
            <a:tailEnd type="none" w="med" len="med"/>
          </a:ln>
        </p:spPr>
        <p:txBody>
          <a:bodyPr/>
          <a:p>
            <a:endParaRPr lang="zh-CN" altLang="en-US" dirty="0">
              <a:latin typeface="Arial" panose="020B0604020202020204" pitchFamily="34" charset="0"/>
              <a:ea typeface="幼圆" panose="02010509060101010101" charset="-122"/>
            </a:endParaRPr>
          </a:p>
        </p:txBody>
      </p:sp>
      <p:sp>
        <p:nvSpPr>
          <p:cNvPr id="22536" name="椭圆 22"/>
          <p:cNvSpPr/>
          <p:nvPr>
            <p:custDataLst>
              <p:tags r:id="rId5"/>
            </p:custDataLst>
          </p:nvPr>
        </p:nvSpPr>
        <p:spPr>
          <a:xfrm>
            <a:off x="7988936" y="4472305"/>
            <a:ext cx="214312" cy="214313"/>
          </a:xfrm>
          <a:prstGeom prst="ellipse">
            <a:avLst/>
          </a:prstGeom>
          <a:solidFill>
            <a:schemeClr val="tx1"/>
          </a:solidFill>
          <a:ln w="9525" cap="flat" cmpd="sng">
            <a:solidFill>
              <a:schemeClr val="tx1"/>
            </a:solidFill>
            <a:prstDash val="solid"/>
            <a:headEnd type="none" w="med" len="med"/>
            <a:tailEnd type="none" w="med" len="med"/>
          </a:ln>
        </p:spPr>
        <p:txBody>
          <a:bodyPr/>
          <a:p>
            <a:endParaRPr lang="zh-CN" altLang="en-US" dirty="0">
              <a:latin typeface="Arial" panose="020B0604020202020204" pitchFamily="34" charset="0"/>
              <a:ea typeface="幼圆" panose="02010509060101010101" charset="-122"/>
            </a:endParaRPr>
          </a:p>
        </p:txBody>
      </p:sp>
      <p:sp>
        <p:nvSpPr>
          <p:cNvPr id="22537" name="椭圆 23"/>
          <p:cNvSpPr/>
          <p:nvPr>
            <p:custDataLst>
              <p:tags r:id="rId6"/>
            </p:custDataLst>
          </p:nvPr>
        </p:nvSpPr>
        <p:spPr>
          <a:xfrm>
            <a:off x="8739823" y="4472305"/>
            <a:ext cx="214313" cy="214313"/>
          </a:xfrm>
          <a:prstGeom prst="ellipse">
            <a:avLst/>
          </a:prstGeom>
          <a:solidFill>
            <a:schemeClr val="tx1"/>
          </a:solidFill>
          <a:ln w="9525" cap="flat" cmpd="sng">
            <a:solidFill>
              <a:schemeClr val="tx1"/>
            </a:solidFill>
            <a:prstDash val="solid"/>
            <a:headEnd type="none" w="med" len="med"/>
            <a:tailEnd type="none" w="med" len="med"/>
          </a:ln>
        </p:spPr>
        <p:txBody>
          <a:bodyPr/>
          <a:p>
            <a:endParaRPr lang="zh-CN" altLang="en-US" dirty="0">
              <a:latin typeface="Arial" panose="020B0604020202020204" pitchFamily="34" charset="0"/>
              <a:ea typeface="幼圆" panose="02010509060101010101" charset="-122"/>
            </a:endParaRPr>
          </a:p>
        </p:txBody>
      </p:sp>
      <p:sp>
        <p:nvSpPr>
          <p:cNvPr id="22538" name="椭圆 24"/>
          <p:cNvSpPr/>
          <p:nvPr>
            <p:custDataLst>
              <p:tags r:id="rId7"/>
            </p:custDataLst>
          </p:nvPr>
        </p:nvSpPr>
        <p:spPr>
          <a:xfrm>
            <a:off x="9525636" y="4472305"/>
            <a:ext cx="214312" cy="214313"/>
          </a:xfrm>
          <a:prstGeom prst="ellipse">
            <a:avLst/>
          </a:prstGeom>
          <a:solidFill>
            <a:schemeClr val="tx1"/>
          </a:solidFill>
          <a:ln w="9525" cap="flat" cmpd="sng">
            <a:solidFill>
              <a:schemeClr val="tx1"/>
            </a:solidFill>
            <a:prstDash val="solid"/>
            <a:headEnd type="none" w="med" len="med"/>
            <a:tailEnd type="none" w="med" len="med"/>
          </a:ln>
        </p:spPr>
        <p:txBody>
          <a:bodyPr/>
          <a:p>
            <a:endParaRPr lang="zh-CN" altLang="en-US" dirty="0">
              <a:latin typeface="Arial" panose="020B0604020202020204" pitchFamily="34" charset="0"/>
              <a:ea typeface="幼圆" panose="02010509060101010101" charset="-122"/>
            </a:endParaRPr>
          </a:p>
        </p:txBody>
      </p:sp>
      <p:sp>
        <p:nvSpPr>
          <p:cNvPr id="22539" name="椭圆 25"/>
          <p:cNvSpPr/>
          <p:nvPr>
            <p:custDataLst>
              <p:tags r:id="rId8"/>
            </p:custDataLst>
          </p:nvPr>
        </p:nvSpPr>
        <p:spPr>
          <a:xfrm>
            <a:off x="10311448" y="4472305"/>
            <a:ext cx="214313" cy="214313"/>
          </a:xfrm>
          <a:prstGeom prst="ellipse">
            <a:avLst/>
          </a:prstGeom>
          <a:solidFill>
            <a:schemeClr val="tx1"/>
          </a:solidFill>
          <a:ln w="9525" cap="flat" cmpd="sng">
            <a:solidFill>
              <a:schemeClr val="tx1"/>
            </a:solidFill>
            <a:prstDash val="solid"/>
            <a:headEnd type="none" w="med" len="med"/>
            <a:tailEnd type="none" w="med" len="med"/>
          </a:ln>
        </p:spPr>
        <p:txBody>
          <a:bodyPr/>
          <a:p>
            <a:endParaRPr lang="zh-CN" altLang="en-US" dirty="0">
              <a:latin typeface="Arial" panose="020B0604020202020204" pitchFamily="34" charset="0"/>
              <a:ea typeface="幼圆" panose="02010509060101010101" charset="-122"/>
            </a:endParaRPr>
          </a:p>
        </p:txBody>
      </p:sp>
      <p:sp>
        <p:nvSpPr>
          <p:cNvPr id="27" name="TextBox 26"/>
          <p:cNvSpPr txBox="1"/>
          <p:nvPr>
            <p:custDataLst>
              <p:tags r:id="rId9"/>
            </p:custDataLst>
          </p:nvPr>
        </p:nvSpPr>
        <p:spPr>
          <a:xfrm>
            <a:off x="6239511" y="4006215"/>
            <a:ext cx="5000625" cy="460375"/>
          </a:xfrm>
          <a:prstGeom prst="rect">
            <a:avLst/>
          </a:prstGeom>
          <a:noFill/>
        </p:spPr>
        <p:txBody>
          <a:bodyPr>
            <a:spAutoFit/>
          </a:bodyPr>
          <a:p>
            <a:pPr marR="0" defTabSz="914400">
              <a:buClrTx/>
              <a:buSzTx/>
              <a:buFontTx/>
              <a:buNone/>
              <a:defRPr/>
            </a:pPr>
            <a:r>
              <a:rPr kumimoji="0" lang="zh-CN" altLang="en-US" sz="2400" b="1" kern="1200" cap="none" spc="0" normalizeH="0" baseline="0" noProof="0" dirty="0">
                <a:solidFill>
                  <a:schemeClr val="tx1"/>
                </a:solidFill>
                <a:latin typeface="宋体" panose="02010600030101010101" pitchFamily="2" charset="-122"/>
                <a:ea typeface="+mn-ea"/>
                <a:cs typeface="+mn-cs"/>
              </a:rPr>
              <a:t> </a:t>
            </a:r>
            <a:r>
              <a:rPr kumimoji="0" sz="2400" b="1" kern="1200" cap="none" spc="0" normalizeH="0" baseline="0" noProof="0" dirty="0">
                <a:solidFill>
                  <a:schemeClr val="tx1"/>
                </a:solidFill>
                <a:latin typeface="宋体" panose="02010600030101010101" pitchFamily="2" charset="-122"/>
                <a:ea typeface="+mn-ea"/>
                <a:cs typeface="+mn-cs"/>
              </a:rPr>
              <a:t>A    5   4,3        4    1</a:t>
            </a:r>
            <a:endParaRPr kumimoji="0" sz="2400" b="1" kern="1200" cap="none" spc="0" normalizeH="0" baseline="0" noProof="0" dirty="0">
              <a:solidFill>
                <a:schemeClr val="tx1"/>
              </a:solidFill>
              <a:latin typeface="宋体" panose="02010600030101010101" pitchFamily="2" charset="-122"/>
              <a:ea typeface="+mn-ea"/>
              <a:cs typeface="+mn-cs"/>
            </a:endParaRPr>
          </a:p>
        </p:txBody>
      </p:sp>
      <p:sp>
        <p:nvSpPr>
          <p:cNvPr id="28" name="TextBox 27"/>
          <p:cNvSpPr txBox="1"/>
          <p:nvPr>
            <p:custDataLst>
              <p:tags r:id="rId10"/>
            </p:custDataLst>
          </p:nvPr>
        </p:nvSpPr>
        <p:spPr>
          <a:xfrm>
            <a:off x="5606733" y="4373880"/>
            <a:ext cx="857250" cy="460375"/>
          </a:xfrm>
          <a:prstGeom prst="rect">
            <a:avLst/>
          </a:prstGeom>
          <a:noFill/>
        </p:spPr>
        <p:txBody>
          <a:bodyPr>
            <a:spAutoFit/>
          </a:bodyPr>
          <a:p>
            <a:pPr marR="0" defTabSz="914400">
              <a:buClrTx/>
              <a:buSzTx/>
              <a:buFontTx/>
              <a:buNone/>
              <a:defRPr/>
            </a:pPr>
            <a:r>
              <a:rPr kumimoji="0" lang="zh-CN" altLang="en-US" sz="2400" b="1" kern="1200" cap="none" spc="0" normalizeH="0" baseline="0" noProof="0" dirty="0">
                <a:solidFill>
                  <a:schemeClr val="tx1"/>
                </a:solidFill>
                <a:latin typeface="宋体" panose="02010600030101010101" pitchFamily="2" charset="-122"/>
                <a:ea typeface="+mn-ea"/>
                <a:cs typeface="+mn-cs"/>
              </a:rPr>
              <a:t>起点</a:t>
            </a:r>
            <a:endParaRPr kumimoji="0" lang="zh-CN" altLang="en-US" sz="2400" b="1" kern="1200" cap="none" spc="0" normalizeH="0" baseline="0" noProof="0" dirty="0">
              <a:solidFill>
                <a:schemeClr val="tx1"/>
              </a:solidFill>
              <a:latin typeface="宋体" panose="02010600030101010101" pitchFamily="2" charset="-122"/>
              <a:ea typeface="+mn-ea"/>
              <a:cs typeface="+mn-cs"/>
            </a:endParaRPr>
          </a:p>
        </p:txBody>
      </p:sp>
      <p:sp>
        <p:nvSpPr>
          <p:cNvPr id="29" name="TextBox 28"/>
          <p:cNvSpPr txBox="1"/>
          <p:nvPr>
            <p:custDataLst>
              <p:tags r:id="rId11"/>
            </p:custDataLst>
          </p:nvPr>
        </p:nvSpPr>
        <p:spPr>
          <a:xfrm>
            <a:off x="5606733" y="5197475"/>
            <a:ext cx="5500688" cy="460375"/>
          </a:xfrm>
          <a:prstGeom prst="rect">
            <a:avLst/>
          </a:prstGeom>
          <a:noFill/>
        </p:spPr>
        <p:txBody>
          <a:bodyPr>
            <a:spAutoFit/>
          </a:bodyPr>
          <a:p>
            <a:pPr marR="0" defTabSz="914400">
              <a:buClrTx/>
              <a:buSzTx/>
              <a:buFontTx/>
              <a:buNone/>
              <a:defRPr/>
            </a:pPr>
            <a:r>
              <a:rPr kumimoji="0" lang="zh-CN" altLang="en-US" sz="2400" b="1" kern="1200" cap="none" spc="0" normalizeH="0" baseline="0" noProof="0" dirty="0">
                <a:solidFill>
                  <a:schemeClr val="tx1"/>
                </a:solidFill>
                <a:latin typeface="宋体" panose="02010600030101010101" pitchFamily="2" charset="-122"/>
                <a:ea typeface="+mn-ea"/>
                <a:cs typeface="+mn-cs"/>
              </a:rPr>
              <a:t>疲劳值    </a:t>
            </a:r>
            <a:r>
              <a:rPr kumimoji="0" lang="en-US" altLang="zh-CN" sz="2400" b="1" kern="1200" cap="none" spc="0" normalizeH="0" baseline="0" noProof="0" dirty="0">
                <a:solidFill>
                  <a:schemeClr val="tx1"/>
                </a:solidFill>
                <a:latin typeface="宋体" panose="02010600030101010101" pitchFamily="2" charset="-122"/>
                <a:ea typeface="+mn-ea"/>
                <a:cs typeface="+mn-cs"/>
              </a:rPr>
              <a:t>7   8,7        12   11</a:t>
            </a:r>
            <a:endParaRPr kumimoji="0" lang="en-US" altLang="zh-CN" sz="2400" b="1" kern="1200" cap="none" spc="0" normalizeH="0" baseline="0" noProof="0" dirty="0">
              <a:solidFill>
                <a:schemeClr val="tx1"/>
              </a:solidFill>
              <a:latin typeface="宋体" panose="02010600030101010101" pitchFamily="2" charset="-122"/>
              <a:ea typeface="+mn-ea"/>
              <a:cs typeface="+mn-cs"/>
            </a:endParaRPr>
          </a:p>
        </p:txBody>
      </p:sp>
      <p:sp>
        <p:nvSpPr>
          <p:cNvPr id="2" name="右箭头 1"/>
          <p:cNvSpPr/>
          <p:nvPr>
            <p:custDataLst>
              <p:tags r:id="rId12"/>
            </p:custDataLst>
          </p:nvPr>
        </p:nvSpPr>
        <p:spPr>
          <a:xfrm rot="5400000">
            <a:off x="9437053" y="3506400"/>
            <a:ext cx="428625" cy="428625"/>
          </a:xfrm>
          <a:prstGeom prst="rightArrow">
            <a:avLst>
              <a:gd name="adj1" fmla="val 50000"/>
              <a:gd name="adj2" fmla="val 50000"/>
            </a:avLst>
          </a:prstGeom>
          <a:solidFill>
            <a:schemeClr val="accent1"/>
          </a:solidFill>
          <a:ln w="9525" cap="flat" cmpd="sng">
            <a:solidFill>
              <a:schemeClr val="tx1"/>
            </a:solidFill>
            <a:prstDash val="solid"/>
            <a:round/>
            <a:headEnd type="none" w="med" len="med"/>
            <a:tailEnd type="none" w="med" len="med"/>
          </a:ln>
        </p:spPr>
        <p:txBody>
          <a:bodyPr/>
          <a:p>
            <a:endParaRPr lang="zh-CN" altLang="en-US" dirty="0">
              <a:latin typeface="Arial" panose="020B0604020202020204" pitchFamily="34" charset="0"/>
              <a:ea typeface="幼圆" panose="02010509060101010101" charset="-122"/>
            </a:endParaRPr>
          </a:p>
        </p:txBody>
      </p:sp>
      <p:sp>
        <p:nvSpPr>
          <p:cNvPr id="7" name="椭圆 6"/>
          <p:cNvSpPr/>
          <p:nvPr>
            <p:custDataLst>
              <p:tags r:id="rId13"/>
            </p:custDataLst>
          </p:nvPr>
        </p:nvSpPr>
        <p:spPr>
          <a:xfrm>
            <a:off x="9423401" y="3996000"/>
            <a:ext cx="432000" cy="432000"/>
          </a:xfrm>
          <a:prstGeom prst="ellipse">
            <a:avLst/>
          </a:prstGeom>
          <a:noFill/>
          <a:ln w="38100" cap="flat" cmpd="sng">
            <a:solidFill>
              <a:srgbClr val="FF0000"/>
            </a:solidFill>
            <a:prstDash val="solid"/>
            <a:headEnd type="none" w="med" len="med"/>
            <a:tailEnd type="none" w="med" len="med"/>
          </a:ln>
        </p:spPr>
        <p:txBody>
          <a:bodyPr/>
          <a:p>
            <a:endParaRPr lang="zh-CN" altLang="en-US" dirty="0">
              <a:latin typeface="Arial" panose="020B0604020202020204" pitchFamily="34" charset="0"/>
              <a:ea typeface="幼圆" panose="02010509060101010101" charset="-122"/>
            </a:endParaRPr>
          </a:p>
        </p:txBody>
      </p:sp>
      <p:sp>
        <p:nvSpPr>
          <p:cNvPr id="3" name="椭圆 2"/>
          <p:cNvSpPr/>
          <p:nvPr>
            <p:custDataLst>
              <p:tags r:id="rId14"/>
            </p:custDataLst>
          </p:nvPr>
        </p:nvSpPr>
        <p:spPr>
          <a:xfrm>
            <a:off x="7121526" y="3996000"/>
            <a:ext cx="432000" cy="432000"/>
          </a:xfrm>
          <a:prstGeom prst="ellipse">
            <a:avLst/>
          </a:prstGeom>
          <a:noFill/>
          <a:ln w="38100" cap="flat" cmpd="sng">
            <a:solidFill>
              <a:srgbClr val="FF0000"/>
            </a:solidFill>
            <a:prstDash val="solid"/>
            <a:headEnd type="none" w="med" len="med"/>
            <a:tailEnd type="none" w="med" len="med"/>
          </a:ln>
        </p:spPr>
        <p:txBody>
          <a:bodyPr/>
          <a:p>
            <a:endParaRPr lang="zh-CN" altLang="en-US" dirty="0">
              <a:latin typeface="Arial" panose="020B0604020202020204" pitchFamily="34" charset="0"/>
              <a:ea typeface="幼圆" panose="02010509060101010101" charset="-122"/>
            </a:endParaRPr>
          </a:p>
        </p:txBody>
      </p:sp>
      <p:sp>
        <p:nvSpPr>
          <p:cNvPr id="4" name="椭圆 3"/>
          <p:cNvSpPr/>
          <p:nvPr>
            <p:custDataLst>
              <p:tags r:id="rId15"/>
            </p:custDataLst>
          </p:nvPr>
        </p:nvSpPr>
        <p:spPr>
          <a:xfrm>
            <a:off x="7722000" y="3996000"/>
            <a:ext cx="432000" cy="432000"/>
          </a:xfrm>
          <a:prstGeom prst="ellipse">
            <a:avLst/>
          </a:prstGeom>
          <a:noFill/>
          <a:ln w="38100" cap="flat" cmpd="sng">
            <a:solidFill>
              <a:srgbClr val="FF0000"/>
            </a:solidFill>
            <a:prstDash val="solid"/>
            <a:headEnd type="none" w="med" len="med"/>
            <a:tailEnd type="none" w="med" len="med"/>
          </a:ln>
        </p:spPr>
        <p:txBody>
          <a:bodyPr/>
          <a:p>
            <a:endParaRPr lang="zh-CN" altLang="en-US" dirty="0">
              <a:latin typeface="Arial" panose="020B0604020202020204" pitchFamily="34" charset="0"/>
              <a:ea typeface="幼圆" panose="02010509060101010101" charset="-122"/>
            </a:endParaRPr>
          </a:p>
        </p:txBody>
      </p:sp>
      <p:sp>
        <p:nvSpPr>
          <p:cNvPr id="5" name="椭圆 4"/>
          <p:cNvSpPr/>
          <p:nvPr>
            <p:custDataLst>
              <p:tags r:id="rId16"/>
            </p:custDataLst>
          </p:nvPr>
        </p:nvSpPr>
        <p:spPr>
          <a:xfrm>
            <a:off x="8060691" y="3996000"/>
            <a:ext cx="432000" cy="432000"/>
          </a:xfrm>
          <a:prstGeom prst="ellipse">
            <a:avLst/>
          </a:prstGeom>
          <a:noFill/>
          <a:ln w="38100" cap="flat" cmpd="sng">
            <a:solidFill>
              <a:srgbClr val="FF0000"/>
            </a:solidFill>
            <a:prstDash val="solid"/>
            <a:headEnd type="none" w="med" len="med"/>
            <a:tailEnd type="none" w="med" len="med"/>
          </a:ln>
        </p:spPr>
        <p:txBody>
          <a:bodyPr/>
          <a:p>
            <a:endParaRPr lang="zh-CN" altLang="en-US" dirty="0">
              <a:latin typeface="Arial" panose="020B0604020202020204" pitchFamily="34" charset="0"/>
              <a:ea typeface="幼圆" panose="02010509060101010101" charset="-122"/>
            </a:endParaRPr>
          </a:p>
        </p:txBody>
      </p:sp>
      <p:sp>
        <p:nvSpPr>
          <p:cNvPr id="8" name="椭圆 7"/>
          <p:cNvSpPr/>
          <p:nvPr>
            <p:custDataLst>
              <p:tags r:id="rId17"/>
            </p:custDataLst>
          </p:nvPr>
        </p:nvSpPr>
        <p:spPr>
          <a:xfrm>
            <a:off x="10196196" y="3996000"/>
            <a:ext cx="432000" cy="432000"/>
          </a:xfrm>
          <a:prstGeom prst="ellipse">
            <a:avLst/>
          </a:prstGeom>
          <a:noFill/>
          <a:ln w="38100" cap="flat" cmpd="sng">
            <a:solidFill>
              <a:srgbClr val="FF0000"/>
            </a:solidFill>
            <a:prstDash val="solid"/>
            <a:headEnd type="none" w="med" len="med"/>
            <a:tailEnd type="none" w="med" len="med"/>
          </a:ln>
        </p:spPr>
        <p:txBody>
          <a:bodyPr/>
          <a:p>
            <a:endParaRPr lang="zh-CN" altLang="en-US" dirty="0">
              <a:latin typeface="Arial" panose="020B0604020202020204" pitchFamily="34" charset="0"/>
              <a:ea typeface="幼圆" panose="02010509060101010101" charset="-122"/>
            </a:endParaRPr>
          </a:p>
        </p:txBody>
      </p:sp>
      <p:pic>
        <p:nvPicPr>
          <p:cNvPr id="9" name="Picture 12" descr="A000220150322G43PPIC"/>
          <p:cNvPicPr>
            <a:picLocks noChangeAspect="1"/>
          </p:cNvPicPr>
          <p:nvPr>
            <p:custDataLst>
              <p:tags r:id="rId18"/>
            </p:custDataLst>
          </p:nvPr>
        </p:nvPicPr>
        <p:blipFill>
          <a:blip r:embed="rId19"/>
          <a:stretch>
            <a:fillRect/>
          </a:stretch>
        </p:blipFill>
        <p:spPr>
          <a:xfrm>
            <a:off x="10199370" y="908685"/>
            <a:ext cx="1431925" cy="1521460"/>
          </a:xfrm>
          <a:prstGeom prst="rect">
            <a:avLst/>
          </a:prstGeom>
          <a:noFill/>
          <a:ln w="9525">
            <a:noFill/>
          </a:ln>
        </p:spPr>
      </p:pic>
      <p:sp>
        <p:nvSpPr>
          <p:cNvPr id="10" name="内容占位符 13"/>
          <p:cNvSpPr>
            <a:spLocks noGrp="1"/>
          </p:cNvSpPr>
          <p:nvPr>
            <p:ph idx="4294967295"/>
            <p:custDataLst>
              <p:tags r:id="rId20"/>
            </p:custDataLst>
          </p:nvPr>
        </p:nvSpPr>
        <p:spPr>
          <a:xfrm>
            <a:off x="504000" y="1944000"/>
            <a:ext cx="2929890" cy="2822575"/>
          </a:xfrm>
        </p:spPr>
        <p:txBody>
          <a:bodyPr vert="horz" wrap="square" lIns="91440" tIns="45720" rIns="91440" bIns="45720" rtlCol="0" anchor="t" anchorCtr="0">
            <a:noAutofit/>
          </a:bodyPr>
          <a:p>
            <a:pPr marL="0" lvl="0" algn="l" fontAlgn="auto">
              <a:lnSpc>
                <a:spcPct val="160000"/>
              </a:lnSpc>
              <a:spcBef>
                <a:spcPts val="0"/>
              </a:spcBef>
              <a:spcAft>
                <a:spcPts val="0"/>
              </a:spcAft>
              <a:buSzTx/>
              <a:buNone/>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输入样例</a:t>
            </a:r>
            <a:r>
              <a:rPr lang="en-US" sz="2200" dirty="0">
                <a:latin typeface="微软雅黑" panose="020B0503020204020204" pitchFamily="34" charset="-122"/>
                <a:ea typeface="微软雅黑" panose="020B0503020204020204" pitchFamily="34" charset="-122"/>
                <a:cs typeface="微软雅黑" panose="020B0503020204020204" pitchFamily="34" charset="-122"/>
                <a:sym typeface="+mn-ea"/>
              </a:rPr>
              <a:t>2</a:t>
            </a: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a:t>
            </a:r>
            <a:endParaRPr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indent="0" algn="l" fontAlgn="auto">
              <a:lnSpc>
                <a:spcPct val="140000"/>
              </a:lnSpc>
              <a:spcBef>
                <a:spcPts val="0"/>
              </a:spcBef>
              <a:spcAft>
                <a:spcPts val="0"/>
              </a:spcAft>
              <a:buSzTx/>
              <a:buNone/>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5</a:t>
            </a:r>
            <a:endParaRPr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indent="0" algn="l" fontAlgn="auto">
              <a:lnSpc>
                <a:spcPct val="140000"/>
              </a:lnSpc>
              <a:spcBef>
                <a:spcPts val="0"/>
              </a:spcBef>
              <a:spcAft>
                <a:spcPts val="0"/>
              </a:spcAft>
              <a:buSzTx/>
              <a:buNone/>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1 2 2 4 5</a:t>
            </a:r>
            <a:endParaRPr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indent="0" algn="l" fontAlgn="auto">
              <a:lnSpc>
                <a:spcPct val="140000"/>
              </a:lnSpc>
              <a:spcBef>
                <a:spcPts val="0"/>
              </a:spcBef>
              <a:spcAft>
                <a:spcPts val="0"/>
              </a:spcAft>
              <a:buSzTx/>
              <a:buNone/>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5 4 3 4 1</a:t>
            </a:r>
            <a:endParaRPr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1" name="TextBox 4"/>
          <p:cNvSpPr/>
          <p:nvPr>
            <p:custDataLst>
              <p:tags r:id="rId21"/>
            </p:custDataLst>
          </p:nvPr>
        </p:nvSpPr>
        <p:spPr>
          <a:xfrm>
            <a:off x="3285490" y="1944000"/>
            <a:ext cx="2643505" cy="3089275"/>
          </a:xfrm>
          <a:prstGeom prst="rect">
            <a:avLst/>
          </a:prstGeom>
        </p:spPr>
        <p:txBody>
          <a:bodyPr vert="horz" wrap="square" lIns="91440" tIns="45720" rIns="91440" bIns="45720" rtlCol="0" anchor="t" anchorCtr="0">
            <a:noAutofit/>
          </a:bodyPr>
          <a:p>
            <a:pPr lvl="0" indent="-304800" algn="l" defTabSz="1218565" fontAlgn="auto">
              <a:lnSpc>
                <a:spcPct val="160000"/>
              </a:lnSpc>
              <a:spcBef>
                <a:spcPts val="0"/>
              </a:spcBef>
              <a:spcAft>
                <a:spcPts val="0"/>
              </a:spcAft>
              <a:buClr>
                <a:schemeClr val="accent1">
                  <a:lumMod val="75000"/>
                </a:schemeClr>
              </a:buClr>
              <a:buSzTx/>
              <a:buFont typeface="Arial" panose="020B0604020202020204" pitchFamily="34" charset="0"/>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输出样例</a:t>
            </a:r>
            <a:r>
              <a:rPr lang="en-US" sz="2200" dirty="0">
                <a:latin typeface="微软雅黑" panose="020B0503020204020204" pitchFamily="34" charset="-122"/>
                <a:ea typeface="微软雅黑" panose="020B0503020204020204" pitchFamily="34" charset="-122"/>
                <a:cs typeface="微软雅黑" panose="020B0503020204020204" pitchFamily="34" charset="-122"/>
                <a:sym typeface="+mn-ea"/>
              </a:rPr>
              <a:t>2</a:t>
            </a: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a:t>
            </a:r>
            <a:endParaRPr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lvl="0" indent="0" algn="l" defTabSz="1218565" fontAlgn="auto">
              <a:lnSpc>
                <a:spcPct val="140000"/>
              </a:lnSpc>
              <a:spcBef>
                <a:spcPts val="0"/>
              </a:spcBef>
              <a:spcAft>
                <a:spcPts val="0"/>
              </a:spcAft>
              <a:buClr>
                <a:schemeClr val="accent1">
                  <a:lumMod val="75000"/>
                </a:schemeClr>
              </a:buClr>
              <a:buSzTx/>
              <a:buFont typeface="Arial" panose="020B0604020202020204" pitchFamily="34" charset="0"/>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12</a:t>
            </a:r>
            <a:endParaRPr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lvl="0" indent="0" algn="l" defTabSz="1218565" fontAlgn="auto">
              <a:lnSpc>
                <a:spcPct val="140000"/>
              </a:lnSpc>
              <a:spcBef>
                <a:spcPts val="0"/>
              </a:spcBef>
              <a:spcAft>
                <a:spcPts val="0"/>
              </a:spcAft>
              <a:buClr>
                <a:schemeClr val="accent1">
                  <a:lumMod val="75000"/>
                </a:schemeClr>
              </a:buClr>
              <a:buSzTx/>
              <a:buFont typeface="Arial" panose="020B0604020202020204" pitchFamily="34" charset="0"/>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17</a:t>
            </a:r>
            <a:endParaRPr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lvl="0" indent="0" algn="l" defTabSz="1218565" fontAlgn="auto">
              <a:lnSpc>
                <a:spcPct val="140000"/>
              </a:lnSpc>
              <a:spcBef>
                <a:spcPts val="0"/>
              </a:spcBef>
              <a:spcAft>
                <a:spcPts val="0"/>
              </a:spcAft>
              <a:buClr>
                <a:schemeClr val="accent1">
                  <a:lumMod val="75000"/>
                </a:schemeClr>
              </a:buClr>
              <a:buSzTx/>
              <a:buFont typeface="Arial" panose="020B0604020202020204" pitchFamily="34" charset="0"/>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21</a:t>
            </a:r>
            <a:endParaRPr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lvl="0" indent="0" algn="l" defTabSz="1218565" fontAlgn="auto">
              <a:lnSpc>
                <a:spcPct val="140000"/>
              </a:lnSpc>
              <a:spcBef>
                <a:spcPts val="0"/>
              </a:spcBef>
              <a:spcAft>
                <a:spcPts val="0"/>
              </a:spcAft>
              <a:buClr>
                <a:schemeClr val="accent1">
                  <a:lumMod val="75000"/>
                </a:schemeClr>
              </a:buClr>
              <a:buSzTx/>
              <a:buFont typeface="Arial" panose="020B0604020202020204" pitchFamily="34" charset="0"/>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24</a:t>
            </a:r>
            <a:endParaRPr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lvl="0" indent="0" algn="l" defTabSz="1218565" fontAlgn="auto">
              <a:lnSpc>
                <a:spcPct val="140000"/>
              </a:lnSpc>
              <a:spcBef>
                <a:spcPts val="0"/>
              </a:spcBef>
              <a:spcAft>
                <a:spcPts val="0"/>
              </a:spcAft>
              <a:buClr>
                <a:schemeClr val="accent1">
                  <a:lumMod val="75000"/>
                </a:schemeClr>
              </a:buClr>
              <a:buSzTx/>
              <a:buFont typeface="Arial" panose="020B0604020202020204" pitchFamily="34" charset="0"/>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27</a:t>
            </a:r>
            <a:endParaRPr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2" name="内容占位符 13"/>
          <p:cNvSpPr>
            <a:spLocks noGrp="1"/>
          </p:cNvSpPr>
          <p:nvPr/>
        </p:nvSpPr>
        <p:spPr>
          <a:xfrm>
            <a:off x="5807075" y="1943735"/>
            <a:ext cx="5742305" cy="1193800"/>
          </a:xfrm>
          <a:prstGeom prst="rect">
            <a:avLst/>
          </a:prstGeom>
        </p:spPr>
        <p:txBody>
          <a:bodyPr vert="horz" wrap="square" lIns="91440" tIns="45720" rIns="91440" bIns="45720" rtlCol="0" anchor="t" anchorCtr="0">
            <a:noAutofit/>
          </a:bodyPr>
          <a:lstStyle>
            <a:lvl1pPr marL="304800" indent="-304800" algn="l" defTabSz="1218565" rtl="0" eaLnBrk="1" latinLnBrk="0" hangingPunct="1">
              <a:lnSpc>
                <a:spcPct val="90000"/>
              </a:lnSpc>
              <a:spcBef>
                <a:spcPts val="1800"/>
              </a:spcBef>
              <a:buClr>
                <a:schemeClr val="accent1">
                  <a:lumMod val="75000"/>
                </a:schemeClr>
              </a:buClr>
              <a:buFont typeface="Arial" panose="020B0604020202020204" pitchFamily="34" charset="0"/>
              <a:buChar char="•"/>
              <a:defRPr sz="2800" kern="1200">
                <a:solidFill>
                  <a:schemeClr val="tx1"/>
                </a:solidFill>
                <a:latin typeface="宋体" panose="02010600030101010101" pitchFamily="2" charset="-122"/>
                <a:ea typeface="宋体" panose="02010600030101010101" pitchFamily="2" charset="-122"/>
                <a:cs typeface="+mn-cs"/>
              </a:defRPr>
            </a:lvl1pPr>
            <a:lvl2pPr marL="755650" indent="-304800" algn="l" defTabSz="1218565" rtl="0" eaLnBrk="1" latinLnBrk="0" hangingPunct="1">
              <a:lnSpc>
                <a:spcPct val="90000"/>
              </a:lnSpc>
              <a:spcBef>
                <a:spcPts val="1200"/>
              </a:spcBef>
              <a:buClr>
                <a:schemeClr val="accent1">
                  <a:lumMod val="75000"/>
                </a:schemeClr>
              </a:buClr>
              <a:buFont typeface="Arial" panose="020B0604020202020204" pitchFamily="34" charset="0"/>
              <a:buChar char="–"/>
              <a:defRPr sz="2400" kern="1200">
                <a:solidFill>
                  <a:schemeClr val="tx1"/>
                </a:solidFill>
                <a:latin typeface="宋体" panose="02010600030101010101" pitchFamily="2" charset="-122"/>
                <a:ea typeface="宋体" panose="02010600030101010101" pitchFamily="2" charset="-122"/>
                <a:cs typeface="+mn-cs"/>
              </a:defRPr>
            </a:lvl2pPr>
            <a:lvl3pPr marL="1206500" indent="-304800" algn="l" defTabSz="1218565" rtl="0" eaLnBrk="1" latinLnBrk="0" hangingPunct="1">
              <a:lnSpc>
                <a:spcPct val="90000"/>
              </a:lnSpc>
              <a:spcBef>
                <a:spcPts val="800"/>
              </a:spcBef>
              <a:buClr>
                <a:schemeClr val="accent1">
                  <a:lumMod val="75000"/>
                </a:schemeClr>
              </a:buClr>
              <a:buFont typeface="Arial" panose="020B0604020202020204" pitchFamily="34" charset="0"/>
              <a:buChar char="•"/>
              <a:defRPr sz="2000" kern="1200">
                <a:solidFill>
                  <a:schemeClr val="tx1"/>
                </a:solidFill>
                <a:latin typeface="宋体" panose="02010600030101010101" pitchFamily="2" charset="-122"/>
                <a:ea typeface="宋体" panose="02010600030101010101" pitchFamily="2" charset="-122"/>
                <a:cs typeface="+mn-cs"/>
              </a:defRPr>
            </a:lvl3pPr>
            <a:lvl4pPr marL="1657985" indent="-304800" algn="l" defTabSz="1218565" rtl="0" eaLnBrk="1" latinLnBrk="0" hangingPunct="1">
              <a:lnSpc>
                <a:spcPct val="90000"/>
              </a:lnSpc>
              <a:spcBef>
                <a:spcPts val="800"/>
              </a:spcBef>
              <a:buClr>
                <a:schemeClr val="accent1">
                  <a:lumMod val="75000"/>
                </a:schemeClr>
              </a:buClr>
              <a:buFont typeface="Arial" panose="020B0604020202020204" pitchFamily="34" charset="0"/>
              <a:buChar char="•"/>
              <a:defRPr sz="2000" kern="1200">
                <a:solidFill>
                  <a:schemeClr val="tx1"/>
                </a:solidFill>
                <a:latin typeface="宋体" panose="02010600030101010101" pitchFamily="2" charset="-122"/>
                <a:ea typeface="宋体" panose="02010600030101010101" pitchFamily="2" charset="-122"/>
                <a:cs typeface="+mn-cs"/>
              </a:defRPr>
            </a:lvl4pPr>
            <a:lvl5pPr marL="2108835" indent="-304800" algn="l" defTabSz="1218565" rtl="0" eaLnBrk="1" latinLnBrk="0" hangingPunct="1">
              <a:lnSpc>
                <a:spcPct val="90000"/>
              </a:lnSpc>
              <a:spcBef>
                <a:spcPts val="800"/>
              </a:spcBef>
              <a:buClr>
                <a:schemeClr val="accent1">
                  <a:lumMod val="75000"/>
                </a:schemeClr>
              </a:buClr>
              <a:buFont typeface="Arial" panose="020B0604020202020204" pitchFamily="34" charset="0"/>
              <a:buChar char="•"/>
              <a:defRPr sz="2000" kern="1200">
                <a:solidFill>
                  <a:schemeClr val="tx1"/>
                </a:solidFill>
                <a:latin typeface="宋体" panose="02010600030101010101" pitchFamily="2" charset="-122"/>
                <a:ea typeface="宋体" panose="02010600030101010101" pitchFamily="2" charset="-122"/>
                <a:cs typeface="+mn-cs"/>
              </a:defRPr>
            </a:lvl5pPr>
            <a:lvl6pPr marL="2559685" indent="-304800" algn="l" defTabSz="1218565" rtl="0" eaLnBrk="1" latinLnBrk="0" hangingPunct="1">
              <a:lnSpc>
                <a:spcPct val="90000"/>
              </a:lnSpc>
              <a:spcBef>
                <a:spcPts val="800"/>
              </a:spcBef>
              <a:buClr>
                <a:schemeClr val="accent1"/>
              </a:buClr>
              <a:buFont typeface="Arial" panose="020B0604020202020204" pitchFamily="34" charset="0"/>
              <a:buChar char="•"/>
              <a:defRPr sz="2000" kern="1200" baseline="0">
                <a:solidFill>
                  <a:schemeClr val="tx1"/>
                </a:solidFill>
                <a:latin typeface="+mn-lt"/>
                <a:ea typeface="+mn-ea"/>
                <a:cs typeface="+mn-cs"/>
              </a:defRPr>
            </a:lvl6pPr>
            <a:lvl7pPr marL="3011170" indent="-304800" algn="l" defTabSz="1218565" rtl="0" eaLnBrk="1" latinLnBrk="0" hangingPunct="1">
              <a:lnSpc>
                <a:spcPct val="90000"/>
              </a:lnSpc>
              <a:spcBef>
                <a:spcPts val="800"/>
              </a:spcBef>
              <a:buClr>
                <a:schemeClr val="accent1"/>
              </a:buClr>
              <a:buFont typeface="Arial" panose="020B0604020202020204" pitchFamily="34" charset="0"/>
              <a:buChar char="•"/>
              <a:defRPr sz="2000" kern="1200" baseline="0">
                <a:solidFill>
                  <a:schemeClr val="tx1"/>
                </a:solidFill>
                <a:latin typeface="+mn-lt"/>
                <a:ea typeface="+mn-ea"/>
                <a:cs typeface="+mn-cs"/>
              </a:defRPr>
            </a:lvl7pPr>
            <a:lvl8pPr marL="3462020" indent="-304800" algn="l" defTabSz="1218565" rtl="0" eaLnBrk="1" latinLnBrk="0" hangingPunct="1">
              <a:lnSpc>
                <a:spcPct val="90000"/>
              </a:lnSpc>
              <a:spcBef>
                <a:spcPts val="800"/>
              </a:spcBef>
              <a:buClr>
                <a:schemeClr val="accent1"/>
              </a:buClr>
              <a:buFont typeface="Arial" panose="020B0604020202020204" pitchFamily="34" charset="0"/>
              <a:buChar char="•"/>
              <a:defRPr sz="2000" kern="1200" baseline="0">
                <a:solidFill>
                  <a:schemeClr val="tx1"/>
                </a:solidFill>
                <a:latin typeface="+mn-lt"/>
                <a:ea typeface="+mn-ea"/>
                <a:cs typeface="+mn-cs"/>
              </a:defRPr>
            </a:lvl8pPr>
            <a:lvl9pPr marL="3912870" indent="-304800" algn="l" defTabSz="1218565" rtl="0" eaLnBrk="1" latinLnBrk="0" hangingPunct="1">
              <a:lnSpc>
                <a:spcPct val="90000"/>
              </a:lnSpc>
              <a:spcBef>
                <a:spcPts val="800"/>
              </a:spcBef>
              <a:buClr>
                <a:schemeClr val="accent1"/>
              </a:buClr>
              <a:buFont typeface="Arial" panose="020B0604020202020204" pitchFamily="34" charset="0"/>
              <a:buChar char="•"/>
              <a:defRPr sz="2000" kern="1200" baseline="0">
                <a:solidFill>
                  <a:schemeClr val="tx1"/>
                </a:solidFill>
                <a:latin typeface="+mn-lt"/>
                <a:ea typeface="+mn-ea"/>
                <a:cs typeface="+mn-cs"/>
              </a:defRPr>
            </a:lvl9pPr>
          </a:lstStyle>
          <a:p>
            <a:pPr marL="0" lvl="0" algn="l" fontAlgn="auto">
              <a:lnSpc>
                <a:spcPct val="160000"/>
              </a:lnSpc>
              <a:spcBef>
                <a:spcPts val="0"/>
              </a:spcBef>
              <a:spcAft>
                <a:spcPts val="0"/>
              </a:spcAft>
              <a:buSzTx/>
              <a:buNone/>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样例分析</a:t>
            </a:r>
            <a:r>
              <a:rPr lang="zh-CN" sz="2200" dirty="0">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zh-CN"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algn="l" fontAlgn="auto">
              <a:lnSpc>
                <a:spcPct val="160000"/>
              </a:lnSpc>
              <a:spcBef>
                <a:spcPts val="0"/>
              </a:spcBef>
              <a:spcAft>
                <a:spcPts val="0"/>
              </a:spcAft>
              <a:buSzTx/>
              <a:buNone/>
            </a:pPr>
            <a:r>
              <a:rPr lang="en-US" altLang="zh-CN" sz="2200" dirty="0">
                <a:latin typeface="微软雅黑" panose="020B0503020204020204" pitchFamily="34" charset="-122"/>
                <a:ea typeface="微软雅黑" panose="020B0503020204020204" pitchFamily="34" charset="-122"/>
                <a:cs typeface="微软雅黑" panose="020B0503020204020204" pitchFamily="34" charset="-122"/>
                <a:sym typeface="+mn-ea"/>
              </a:rPr>
              <a:t>x = 5	</a:t>
            </a:r>
            <a:r>
              <a:rPr lang="zh-CN" altLang="en-US" sz="2200" dirty="0">
                <a:latin typeface="微软雅黑" panose="020B0503020204020204" pitchFamily="34" charset="-122"/>
                <a:ea typeface="微软雅黑" panose="020B0503020204020204" pitchFamily="34" charset="-122"/>
                <a:cs typeface="微软雅黑" panose="020B0503020204020204" pitchFamily="34" charset="-122"/>
                <a:sym typeface="+mn-ea"/>
              </a:rPr>
              <a:t>疲劳值</a:t>
            </a:r>
            <a:r>
              <a:rPr lang="en-US" altLang="zh-CN" sz="2200" dirty="0">
                <a:latin typeface="微软雅黑" panose="020B0503020204020204" pitchFamily="34" charset="-122"/>
                <a:ea typeface="微软雅黑" panose="020B0503020204020204" pitchFamily="34" charset="-122"/>
                <a:cs typeface="微软雅黑" panose="020B0503020204020204" pitchFamily="34" charset="-122"/>
                <a:sym typeface="+mn-ea"/>
              </a:rPr>
              <a:t> = 24 + (5-4)*2 + 1 = 27</a:t>
            </a:r>
            <a:endParaRPr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indent="0" algn="l" fontAlgn="auto">
              <a:lnSpc>
                <a:spcPct val="150000"/>
              </a:lnSpc>
              <a:spcBef>
                <a:spcPts val="300"/>
              </a:spcBef>
              <a:spcAft>
                <a:spcPts val="0"/>
              </a:spcAft>
              <a:buSzTx/>
              <a:buNone/>
            </a:pPr>
            <a:endParaRPr sz="2000"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TextBox 5" hidden="1"/>
          <p:cNvSpPr txBox="1"/>
          <p:nvPr/>
        </p:nvSpPr>
        <p:spPr>
          <a:xfrm>
            <a:off x="3462973" y="1954213"/>
            <a:ext cx="1943100" cy="368300"/>
          </a:xfrm>
          <a:prstGeom prst="rect">
            <a:avLst/>
          </a:prstGeom>
          <a:noFill/>
          <a:ln w="9525">
            <a:noFill/>
          </a:ln>
        </p:spPr>
        <p:txBody>
          <a:bodyPr>
            <a:spAutoFit/>
          </a:bodyPr>
          <a:p>
            <a:pPr eaLnBrk="1" hangingPunct="1"/>
            <a:r>
              <a:rPr lang="zh-CN" altLang="en-US" dirty="0">
                <a:latin typeface="微软雅黑" panose="020B0503020204020204" pitchFamily="34" charset="-122"/>
                <a:ea typeface="微软雅黑" panose="020B0503020204020204" pitchFamily="34" charset="-122"/>
              </a:rPr>
              <a:t>点击添加文本</a:t>
            </a:r>
            <a:endParaRPr lang="zh-CN" altLang="en-US" dirty="0">
              <a:latin typeface="微软雅黑" panose="020B0503020204020204" pitchFamily="34" charset="-122"/>
              <a:ea typeface="微软雅黑" panose="020B0503020204020204" pitchFamily="34" charset="-122"/>
            </a:endParaRPr>
          </a:p>
        </p:txBody>
      </p:sp>
      <p:sp>
        <p:nvSpPr>
          <p:cNvPr id="11267" name="矩形 6" hidden="1"/>
          <p:cNvSpPr/>
          <p:nvPr/>
        </p:nvSpPr>
        <p:spPr>
          <a:xfrm>
            <a:off x="3462973" y="3025775"/>
            <a:ext cx="1471613" cy="645160"/>
          </a:xfrm>
          <a:prstGeom prst="rect">
            <a:avLst/>
          </a:prstGeom>
          <a:noFill/>
          <a:ln w="9525">
            <a:noFill/>
          </a:ln>
        </p:spPr>
        <p:txBody>
          <a:bodyPr>
            <a:spAutoFit/>
          </a:bodyPr>
          <a:p>
            <a:pPr eaLnBrk="1" hangingPunct="1"/>
            <a:r>
              <a:rPr lang="zh-CN" altLang="en-US" dirty="0">
                <a:latin typeface="微软雅黑" panose="020B0503020204020204" pitchFamily="34" charset="-122"/>
                <a:ea typeface="微软雅黑" panose="020B0503020204020204" pitchFamily="34" charset="-122"/>
              </a:rPr>
              <a:t>点击添加文本</a:t>
            </a:r>
            <a:endParaRPr lang="zh-CN" altLang="en-US" dirty="0">
              <a:latin typeface="微软雅黑" panose="020B0503020204020204" pitchFamily="34" charset="-122"/>
              <a:ea typeface="微软雅黑" panose="020B0503020204020204" pitchFamily="34" charset="-122"/>
            </a:endParaRPr>
          </a:p>
        </p:txBody>
      </p:sp>
      <p:sp>
        <p:nvSpPr>
          <p:cNvPr id="11268" name="矩形 7" hidden="1"/>
          <p:cNvSpPr/>
          <p:nvPr/>
        </p:nvSpPr>
        <p:spPr>
          <a:xfrm>
            <a:off x="3534411" y="4240213"/>
            <a:ext cx="1471612" cy="645160"/>
          </a:xfrm>
          <a:prstGeom prst="rect">
            <a:avLst/>
          </a:prstGeom>
          <a:noFill/>
          <a:ln w="9525">
            <a:noFill/>
          </a:ln>
        </p:spPr>
        <p:txBody>
          <a:bodyPr>
            <a:spAutoFit/>
          </a:bodyPr>
          <a:p>
            <a:pPr eaLnBrk="1" hangingPunct="1"/>
            <a:r>
              <a:rPr lang="zh-CN" altLang="en-US" dirty="0">
                <a:latin typeface="微软雅黑" panose="020B0503020204020204" pitchFamily="34" charset="-122"/>
                <a:ea typeface="微软雅黑" panose="020B0503020204020204" pitchFamily="34" charset="-122"/>
              </a:rPr>
              <a:t>点击添加文本</a:t>
            </a:r>
            <a:endParaRPr lang="zh-CN" altLang="en-US" dirty="0">
              <a:latin typeface="微软雅黑" panose="020B0503020204020204" pitchFamily="34" charset="-122"/>
              <a:ea typeface="微软雅黑" panose="020B0503020204020204" pitchFamily="34" charset="-122"/>
            </a:endParaRPr>
          </a:p>
        </p:txBody>
      </p:sp>
      <p:sp>
        <p:nvSpPr>
          <p:cNvPr id="11269" name="矩形 8" hidden="1"/>
          <p:cNvSpPr/>
          <p:nvPr/>
        </p:nvSpPr>
        <p:spPr>
          <a:xfrm>
            <a:off x="3534411" y="5526088"/>
            <a:ext cx="1471612" cy="645160"/>
          </a:xfrm>
          <a:prstGeom prst="rect">
            <a:avLst/>
          </a:prstGeom>
          <a:noFill/>
          <a:ln w="9525">
            <a:noFill/>
          </a:ln>
        </p:spPr>
        <p:txBody>
          <a:bodyPr>
            <a:spAutoFit/>
          </a:bodyPr>
          <a:p>
            <a:pPr eaLnBrk="1" hangingPunct="1"/>
            <a:r>
              <a:rPr lang="zh-CN" altLang="en-US" dirty="0">
                <a:latin typeface="微软雅黑" panose="020B0503020204020204" pitchFamily="34" charset="-122"/>
                <a:ea typeface="微软雅黑" panose="020B0503020204020204" pitchFamily="34" charset="-122"/>
              </a:rPr>
              <a:t>点击添加文本</a:t>
            </a:r>
            <a:endParaRPr lang="zh-CN" altLang="en-US" dirty="0">
              <a:latin typeface="微软雅黑" panose="020B0503020204020204" pitchFamily="34" charset="-122"/>
              <a:ea typeface="微软雅黑" panose="020B0503020204020204" pitchFamily="34" charset="-122"/>
            </a:endParaRPr>
          </a:p>
        </p:txBody>
      </p:sp>
      <p:sp>
        <p:nvSpPr>
          <p:cNvPr id="5122" name="标题 1"/>
          <p:cNvSpPr txBox="1">
            <a:spLocks noGrp="1"/>
          </p:cNvSpPr>
          <p:nvPr>
            <p:custDataLst>
              <p:tags r:id="rId1"/>
            </p:custDataLst>
          </p:nvPr>
        </p:nvSpPr>
        <p:spPr>
          <a:xfrm>
            <a:off x="252000" y="576000"/>
            <a:ext cx="6642100" cy="953135"/>
          </a:xfrm>
          <a:prstGeom prst="rect">
            <a:avLst/>
          </a:prstGeom>
          <a:noFill/>
        </p:spPr>
        <p:txBody>
          <a:bodyPr vert="horz" wrap="square" lIns="91440" tIns="45720" rIns="91440" bIns="45720" rtlCol="0" anchor="t" anchorCtr="0">
            <a:spAutoFit/>
          </a:bodyPr>
          <a:lstStyle>
            <a:lvl1pPr algn="l" defTabSz="1218565" rtl="0" eaLnBrk="1" latinLnBrk="0" hangingPunct="1">
              <a:spcBef>
                <a:spcPct val="0"/>
              </a:spcBef>
              <a:buNone/>
              <a:defRPr sz="3600" kern="1200">
                <a:solidFill>
                  <a:schemeClr val="tx1"/>
                </a:solidFill>
                <a:latin typeface="宋体" panose="02010600030101010101" pitchFamily="2" charset="-122"/>
                <a:ea typeface="宋体" panose="02010600030101010101" pitchFamily="2" charset="-122"/>
                <a:cs typeface="+mj-cs"/>
              </a:defRPr>
            </a:lvl1pPr>
          </a:lstStyle>
          <a:p>
            <a:pPr lvl="0" algn="l" defTabSz="914400">
              <a:lnSpc>
                <a:spcPct val="200000"/>
              </a:lnSpc>
              <a:buClrTx/>
              <a:buSzTx/>
              <a:buFontTx/>
            </a:pPr>
            <a:r>
              <a:rPr lang="zh-CN" b="1" dirty="0" smtClean="0">
                <a:latin typeface="微软雅黑" panose="020B0503020204020204" pitchFamily="34" charset="-122"/>
                <a:ea typeface="微软雅黑" panose="020B0503020204020204" pitchFamily="34" charset="-122"/>
                <a:cs typeface="宋体" panose="02010600030101010101" pitchFamily="2" charset="-122"/>
                <a:sym typeface="+mn-ea"/>
              </a:rPr>
              <a:t>【算法分析】</a:t>
            </a:r>
            <a:endParaRPr lang="zh-CN" b="1" dirty="0" smtClean="0">
              <a:latin typeface="微软雅黑" panose="020B0503020204020204" pitchFamily="34" charset="-122"/>
              <a:ea typeface="微软雅黑" panose="020B0503020204020204" pitchFamily="34" charset="-122"/>
              <a:cs typeface="宋体" panose="02010600030101010101" pitchFamily="2" charset="-122"/>
              <a:sym typeface="+mn-ea"/>
            </a:endParaRPr>
          </a:p>
        </p:txBody>
      </p:sp>
      <p:sp>
        <p:nvSpPr>
          <p:cNvPr id="9" name="内容占位符 13"/>
          <p:cNvSpPr>
            <a:spLocks noGrp="1"/>
          </p:cNvSpPr>
          <p:nvPr>
            <p:ph idx="4294967295"/>
          </p:nvPr>
        </p:nvSpPr>
        <p:spPr>
          <a:xfrm>
            <a:off x="504000" y="1800000"/>
            <a:ext cx="11195685" cy="3991610"/>
          </a:xfrm>
        </p:spPr>
        <p:txBody>
          <a:bodyPr vert="horz" wrap="square" lIns="91440" tIns="45720" rIns="91440" bIns="45720" rtlCol="0" anchor="t" anchorCtr="0">
            <a:noAutofit/>
          </a:bodyPr>
          <a:p>
            <a:pPr marL="0" lvl="0" indent="0" algn="l" fontAlgn="auto">
              <a:lnSpc>
                <a:spcPct val="130000"/>
              </a:lnSpc>
              <a:spcBef>
                <a:spcPts val="600"/>
              </a:spcBef>
              <a:spcAft>
                <a:spcPts val="0"/>
              </a:spcAft>
              <a:buSzTx/>
              <a:buNone/>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贪心</a:t>
            </a:r>
            <a:r>
              <a:rPr lang="zh-CN" sz="2200" dirty="0">
                <a:latin typeface="微软雅黑" panose="020B0503020204020204" pitchFamily="34" charset="-122"/>
                <a:ea typeface="微软雅黑" panose="020B0503020204020204" pitchFamily="34" charset="-122"/>
                <a:cs typeface="微软雅黑" panose="020B0503020204020204" pitchFamily="34" charset="-122"/>
                <a:sym typeface="+mn-ea"/>
              </a:rPr>
              <a:t>策略</a:t>
            </a: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a:t>
            </a:r>
            <a:endParaRPr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indent="0" algn="l" fontAlgn="auto">
              <a:lnSpc>
                <a:spcPct val="130000"/>
              </a:lnSpc>
              <a:spcBef>
                <a:spcPts val="600"/>
              </a:spcBef>
              <a:spcAft>
                <a:spcPts val="0"/>
              </a:spcAft>
              <a:buSzTx/>
              <a:buNone/>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每次访问的位置</a:t>
            </a:r>
            <a:r>
              <a:rPr lang="en-US" sz="2200" dirty="0">
                <a:latin typeface="微软雅黑" panose="020B0503020204020204" pitchFamily="34" charset="-122"/>
                <a:ea typeface="微软雅黑" panose="020B0503020204020204" pitchFamily="34" charset="-122"/>
                <a:cs typeface="微软雅黑" panose="020B0503020204020204" pitchFamily="34" charset="-122"/>
                <a:sym typeface="+mn-ea"/>
              </a:rPr>
              <a:t>  </a:t>
            </a: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sz="2200" dirty="0">
                <a:latin typeface="微软雅黑" panose="020B0503020204020204" pitchFamily="34" charset="-122"/>
                <a:ea typeface="微软雅黑" panose="020B0503020204020204" pitchFamily="34" charset="-122"/>
                <a:cs typeface="微软雅黑" panose="020B0503020204020204" pitchFamily="34" charset="-122"/>
                <a:sym typeface="+mn-ea"/>
              </a:rPr>
              <a:t>	</a:t>
            </a:r>
            <a:r>
              <a:rPr lang="en-US" sz="2200" dirty="0">
                <a:latin typeface="微软雅黑" panose="020B0503020204020204" pitchFamily="34" charset="-122"/>
                <a:ea typeface="微软雅黑" panose="020B0503020204020204" pitchFamily="34" charset="-122"/>
                <a:cs typeface="微软雅黑" panose="020B0503020204020204" pitchFamily="34" charset="-122"/>
                <a:sym typeface="+mn-ea"/>
              </a:rPr>
              <a:t>max{	</a:t>
            </a:r>
            <a:r>
              <a:rPr lang="zh-CN" altLang="en-US" sz="2200" dirty="0">
                <a:latin typeface="微软雅黑" panose="020B0503020204020204" pitchFamily="34" charset="-122"/>
                <a:ea typeface="微软雅黑" panose="020B0503020204020204" pitchFamily="34" charset="-122"/>
                <a:cs typeface="微软雅黑" panose="020B0503020204020204" pitchFamily="34" charset="-122"/>
                <a:sym typeface="+mn-ea"/>
              </a:rPr>
              <a:t>向左走？向右走？</a:t>
            </a:r>
            <a:r>
              <a:rPr lang="en-US" altLang="zh-CN" sz="2200" dirty="0">
                <a:latin typeface="微软雅黑" panose="020B0503020204020204" pitchFamily="34" charset="-122"/>
                <a:ea typeface="微软雅黑" panose="020B0503020204020204" pitchFamily="34" charset="-122"/>
                <a:cs typeface="微软雅黑" panose="020B0503020204020204" pitchFamily="34" charset="-122"/>
                <a:sym typeface="+mn-ea"/>
              </a:rPr>
              <a:t>	</a:t>
            </a:r>
            <a:r>
              <a:rPr lang="en-US" sz="2200" dirty="0">
                <a:latin typeface="微软雅黑" panose="020B0503020204020204" pitchFamily="34" charset="-122"/>
                <a:ea typeface="微软雅黑" panose="020B0503020204020204" pitchFamily="34" charset="-122"/>
                <a:cs typeface="微软雅黑" panose="020B0503020204020204" pitchFamily="34" charset="-122"/>
                <a:sym typeface="+mn-ea"/>
              </a:rPr>
              <a:t>}</a:t>
            </a:r>
            <a:endParaRPr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indent="0" algn="l" fontAlgn="auto">
              <a:lnSpc>
                <a:spcPct val="130000"/>
              </a:lnSpc>
              <a:spcBef>
                <a:spcPts val="600"/>
              </a:spcBef>
              <a:spcAft>
                <a:spcPts val="0"/>
              </a:spcAft>
              <a:buSzTx/>
              <a:buNone/>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 </a:t>
            </a:r>
            <a:r>
              <a:rPr lang="en-US" sz="2200" dirty="0">
                <a:latin typeface="微软雅黑" panose="020B0503020204020204" pitchFamily="34" charset="-122"/>
                <a:ea typeface="微软雅黑" panose="020B0503020204020204" pitchFamily="34" charset="-122"/>
                <a:cs typeface="微软雅黑" panose="020B0503020204020204" pitchFamily="34" charset="-122"/>
                <a:sym typeface="+mn-ea"/>
              </a:rPr>
              <a:t>                         </a:t>
            </a: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sz="2200" dirty="0">
                <a:latin typeface="微软雅黑" panose="020B0503020204020204" pitchFamily="34" charset="-122"/>
                <a:ea typeface="微软雅黑" panose="020B0503020204020204" pitchFamily="34" charset="-122"/>
                <a:cs typeface="微软雅黑" panose="020B0503020204020204" pitchFamily="34" charset="-122"/>
                <a:sym typeface="+mn-ea"/>
              </a:rPr>
              <a:t>	</a:t>
            </a: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max{</a:t>
            </a:r>
            <a:r>
              <a:rPr lang="en-US" sz="2200" dirty="0">
                <a:latin typeface="微软雅黑" panose="020B0503020204020204" pitchFamily="34" charset="-122"/>
                <a:ea typeface="微软雅黑" panose="020B0503020204020204" pitchFamily="34" charset="-122"/>
                <a:cs typeface="微软雅黑" panose="020B0503020204020204" pitchFamily="34" charset="-122"/>
                <a:sym typeface="+mn-ea"/>
              </a:rPr>
              <a:t>	</a:t>
            </a: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max(已访问的最远位置的左边疲劳值),</a:t>
            </a:r>
            <a:br>
              <a:rPr sz="2200" dirty="0">
                <a:latin typeface="微软雅黑" panose="020B0503020204020204" pitchFamily="34" charset="-122"/>
                <a:ea typeface="微软雅黑" panose="020B0503020204020204" pitchFamily="34" charset="-122"/>
                <a:cs typeface="微软雅黑" panose="020B0503020204020204" pitchFamily="34" charset="-122"/>
                <a:sym typeface="+mn-ea"/>
              </a:rPr>
            </a:br>
            <a:r>
              <a:rPr lang="en-US" sz="2200" dirty="0">
                <a:latin typeface="微软雅黑" panose="020B0503020204020204" pitchFamily="34" charset="-122"/>
                <a:ea typeface="微软雅黑" panose="020B0503020204020204" pitchFamily="34" charset="-122"/>
                <a:cs typeface="微软雅黑" panose="020B0503020204020204" pitchFamily="34" charset="-122"/>
                <a:sym typeface="+mn-ea"/>
              </a:rPr>
              <a:t>		     	</a:t>
            </a: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max(已访问的最远位置到某个位置距离*2+疲劳值)</a:t>
            </a:r>
            <a:r>
              <a:rPr lang="en-US" sz="2200" dirty="0">
                <a:latin typeface="微软雅黑" panose="020B0503020204020204" pitchFamily="34" charset="-122"/>
                <a:ea typeface="微软雅黑" panose="020B0503020204020204" pitchFamily="34" charset="-122"/>
                <a:cs typeface="微软雅黑" panose="020B0503020204020204" pitchFamily="34" charset="-122"/>
                <a:sym typeface="+mn-ea"/>
              </a:rPr>
              <a:t>    </a:t>
            </a: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a:t>
            </a:r>
            <a:endParaRPr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grpSp>
        <p:nvGrpSpPr>
          <p:cNvPr id="10" name="组合 30"/>
          <p:cNvGrpSpPr/>
          <p:nvPr/>
        </p:nvGrpSpPr>
        <p:grpSpPr>
          <a:xfrm>
            <a:off x="2592706" y="3998595"/>
            <a:ext cx="6644005" cy="1652587"/>
            <a:chOff x="1428410" y="4429132"/>
            <a:chExt cx="6644052" cy="1652599"/>
          </a:xfrm>
        </p:grpSpPr>
        <p:cxnSp>
          <p:nvCxnSpPr>
            <p:cNvPr id="32778" name="直接箭头连接符 8"/>
            <p:cNvCxnSpPr/>
            <p:nvPr>
              <p:custDataLst>
                <p:tags r:id="rId2"/>
              </p:custDataLst>
            </p:nvPr>
          </p:nvCxnSpPr>
          <p:spPr>
            <a:xfrm>
              <a:off x="2357422" y="4643446"/>
              <a:ext cx="4714908" cy="1588"/>
            </a:xfrm>
            <a:prstGeom prst="straightConnector1">
              <a:avLst/>
            </a:prstGeom>
            <a:ln w="57150" cap="flat" cmpd="sng">
              <a:solidFill>
                <a:schemeClr val="tx1"/>
              </a:solidFill>
              <a:prstDash val="solid"/>
              <a:headEnd type="oval" w="med" len="med"/>
              <a:tailEnd type="triangle" w="med" len="med"/>
            </a:ln>
          </p:spPr>
        </p:cxnSp>
        <p:sp>
          <p:nvSpPr>
            <p:cNvPr id="32779" name="椭圆 10"/>
            <p:cNvSpPr/>
            <p:nvPr>
              <p:custDataLst>
                <p:tags r:id="rId3"/>
              </p:custDataLst>
            </p:nvPr>
          </p:nvSpPr>
          <p:spPr>
            <a:xfrm>
              <a:off x="3000364" y="4528280"/>
              <a:ext cx="214314" cy="214314"/>
            </a:xfrm>
            <a:prstGeom prst="ellipse">
              <a:avLst/>
            </a:prstGeom>
            <a:solidFill>
              <a:schemeClr val="tx1"/>
            </a:solidFill>
            <a:ln w="9525" cap="flat" cmpd="sng">
              <a:solidFill>
                <a:schemeClr val="tx1"/>
              </a:solidFill>
              <a:prstDash val="solid"/>
              <a:headEnd type="none" w="med" len="med"/>
              <a:tailEnd type="none" w="med" len="med"/>
            </a:ln>
          </p:spPr>
          <p:txBody>
            <a:bodyPr/>
            <a:p>
              <a:endParaRPr lang="zh-CN" altLang="en-US" dirty="0">
                <a:latin typeface="Arial" panose="020B0604020202020204" pitchFamily="34" charset="0"/>
                <a:ea typeface="幼圆" panose="02010509060101010101" charset="-122"/>
              </a:endParaRPr>
            </a:p>
          </p:txBody>
        </p:sp>
        <p:sp>
          <p:nvSpPr>
            <p:cNvPr id="32780" name="椭圆 11"/>
            <p:cNvSpPr/>
            <p:nvPr>
              <p:custDataLst>
                <p:tags r:id="rId4"/>
              </p:custDataLst>
            </p:nvPr>
          </p:nvSpPr>
          <p:spPr>
            <a:xfrm>
              <a:off x="3821901" y="4528280"/>
              <a:ext cx="214314" cy="214314"/>
            </a:xfrm>
            <a:prstGeom prst="ellipse">
              <a:avLst/>
            </a:prstGeom>
            <a:solidFill>
              <a:schemeClr val="tx1"/>
            </a:solidFill>
            <a:ln w="9525" cap="flat" cmpd="sng">
              <a:solidFill>
                <a:schemeClr val="tx1"/>
              </a:solidFill>
              <a:prstDash val="solid"/>
              <a:headEnd type="none" w="med" len="med"/>
              <a:tailEnd type="none" w="med" len="med"/>
            </a:ln>
          </p:spPr>
          <p:txBody>
            <a:bodyPr/>
            <a:p>
              <a:endParaRPr lang="zh-CN" altLang="en-US" dirty="0">
                <a:latin typeface="Arial" panose="020B0604020202020204" pitchFamily="34" charset="0"/>
                <a:ea typeface="幼圆" panose="02010509060101010101" charset="-122"/>
              </a:endParaRPr>
            </a:p>
          </p:txBody>
        </p:sp>
        <p:sp>
          <p:nvSpPr>
            <p:cNvPr id="32781" name="椭圆 12"/>
            <p:cNvSpPr/>
            <p:nvPr>
              <p:custDataLst>
                <p:tags r:id="rId5"/>
              </p:custDataLst>
            </p:nvPr>
          </p:nvSpPr>
          <p:spPr>
            <a:xfrm>
              <a:off x="4572000" y="4528280"/>
              <a:ext cx="214314" cy="214314"/>
            </a:xfrm>
            <a:prstGeom prst="ellipse">
              <a:avLst/>
            </a:prstGeom>
            <a:solidFill>
              <a:srgbClr val="FF0000"/>
            </a:solidFill>
            <a:ln w="9525" cap="flat" cmpd="sng">
              <a:solidFill>
                <a:schemeClr val="tx1"/>
              </a:solidFill>
              <a:prstDash val="solid"/>
              <a:headEnd type="none" w="med" len="med"/>
              <a:tailEnd type="none" w="med" len="med"/>
            </a:ln>
          </p:spPr>
          <p:txBody>
            <a:bodyPr/>
            <a:p>
              <a:endParaRPr lang="zh-CN" altLang="en-US" dirty="0">
                <a:latin typeface="Arial" panose="020B0604020202020204" pitchFamily="34" charset="0"/>
                <a:ea typeface="幼圆" panose="02010509060101010101" charset="-122"/>
              </a:endParaRPr>
            </a:p>
          </p:txBody>
        </p:sp>
        <p:sp>
          <p:nvSpPr>
            <p:cNvPr id="32782" name="椭圆 13"/>
            <p:cNvSpPr/>
            <p:nvPr>
              <p:custDataLst>
                <p:tags r:id="rId6"/>
              </p:custDataLst>
            </p:nvPr>
          </p:nvSpPr>
          <p:spPr>
            <a:xfrm>
              <a:off x="5357818" y="4528280"/>
              <a:ext cx="214314" cy="214314"/>
            </a:xfrm>
            <a:prstGeom prst="ellipse">
              <a:avLst/>
            </a:prstGeom>
            <a:solidFill>
              <a:schemeClr val="tx1"/>
            </a:solidFill>
            <a:ln w="9525" cap="flat" cmpd="sng">
              <a:solidFill>
                <a:schemeClr val="tx1"/>
              </a:solidFill>
              <a:prstDash val="solid"/>
              <a:headEnd type="none" w="med" len="med"/>
              <a:tailEnd type="none" w="med" len="med"/>
            </a:ln>
          </p:spPr>
          <p:txBody>
            <a:bodyPr/>
            <a:p>
              <a:endParaRPr lang="zh-CN" altLang="en-US" dirty="0">
                <a:latin typeface="Arial" panose="020B0604020202020204" pitchFamily="34" charset="0"/>
                <a:ea typeface="幼圆" panose="02010509060101010101" charset="-122"/>
              </a:endParaRPr>
            </a:p>
          </p:txBody>
        </p:sp>
        <p:sp>
          <p:nvSpPr>
            <p:cNvPr id="32783" name="椭圆 14"/>
            <p:cNvSpPr/>
            <p:nvPr>
              <p:custDataLst>
                <p:tags r:id="rId7"/>
              </p:custDataLst>
            </p:nvPr>
          </p:nvSpPr>
          <p:spPr>
            <a:xfrm>
              <a:off x="6143636" y="4528280"/>
              <a:ext cx="214314" cy="214314"/>
            </a:xfrm>
            <a:prstGeom prst="ellipse">
              <a:avLst/>
            </a:prstGeom>
            <a:solidFill>
              <a:schemeClr val="tx1"/>
            </a:solidFill>
            <a:ln w="9525" cap="flat" cmpd="sng">
              <a:solidFill>
                <a:schemeClr val="tx1"/>
              </a:solidFill>
              <a:prstDash val="solid"/>
              <a:headEnd type="none" w="med" len="med"/>
              <a:tailEnd type="none" w="med" len="med"/>
            </a:ln>
          </p:spPr>
          <p:txBody>
            <a:bodyPr/>
            <a:p>
              <a:endParaRPr lang="zh-CN" altLang="en-US" dirty="0">
                <a:latin typeface="Arial" panose="020B0604020202020204" pitchFamily="34" charset="0"/>
                <a:ea typeface="幼圆" panose="02010509060101010101" charset="-122"/>
              </a:endParaRPr>
            </a:p>
          </p:txBody>
        </p:sp>
        <p:sp>
          <p:nvSpPr>
            <p:cNvPr id="17" name="TextBox 16"/>
            <p:cNvSpPr txBox="1"/>
            <p:nvPr>
              <p:custDataLst>
                <p:tags r:id="rId8"/>
              </p:custDataLst>
            </p:nvPr>
          </p:nvSpPr>
          <p:spPr>
            <a:xfrm>
              <a:off x="1428410" y="4429132"/>
              <a:ext cx="857256" cy="460378"/>
            </a:xfrm>
            <a:prstGeom prst="rect">
              <a:avLst/>
            </a:prstGeom>
            <a:noFill/>
          </p:spPr>
          <p:txBody>
            <a:bodyPr>
              <a:spAutoFit/>
            </a:bodyPr>
            <a:p>
              <a:pPr marR="0" defTabSz="914400">
                <a:buClrTx/>
                <a:buSzTx/>
                <a:buFontTx/>
                <a:buNone/>
                <a:defRPr/>
              </a:pPr>
              <a:r>
                <a:rPr kumimoji="0" lang="zh-CN" altLang="en-US" sz="2400" b="1" kern="1200" cap="none" spc="0" normalizeH="0" baseline="0" noProof="0" dirty="0">
                  <a:solidFill>
                    <a:schemeClr val="tx1"/>
                  </a:solidFill>
                  <a:latin typeface="宋体" panose="02010600030101010101" pitchFamily="2" charset="-122"/>
                  <a:ea typeface="+mn-ea"/>
                  <a:cs typeface="+mn-cs"/>
                </a:rPr>
                <a:t>起点</a:t>
              </a:r>
              <a:endParaRPr kumimoji="0" lang="zh-CN" altLang="en-US" sz="2400" b="1" kern="1200" cap="none" spc="0" normalizeH="0" baseline="0" noProof="0" dirty="0">
                <a:solidFill>
                  <a:schemeClr val="tx1"/>
                </a:solidFill>
                <a:latin typeface="宋体" panose="02010600030101010101" pitchFamily="2" charset="-122"/>
                <a:ea typeface="+mn-ea"/>
                <a:cs typeface="+mn-cs"/>
              </a:endParaRPr>
            </a:p>
          </p:txBody>
        </p:sp>
        <p:sp>
          <p:nvSpPr>
            <p:cNvPr id="24" name="TextBox 23"/>
            <p:cNvSpPr txBox="1"/>
            <p:nvPr>
              <p:custDataLst>
                <p:tags r:id="rId9"/>
              </p:custDataLst>
            </p:nvPr>
          </p:nvSpPr>
          <p:spPr>
            <a:xfrm>
              <a:off x="4000495" y="5313376"/>
              <a:ext cx="1428760" cy="768355"/>
            </a:xfrm>
            <a:prstGeom prst="rect">
              <a:avLst/>
            </a:prstGeom>
            <a:noFill/>
          </p:spPr>
          <p:txBody>
            <a:bodyPr>
              <a:spAutoFit/>
            </a:bodyPr>
            <a:p>
              <a:pPr marR="0" defTabSz="914400">
                <a:buClrTx/>
                <a:buSzTx/>
                <a:buFontTx/>
                <a:buNone/>
                <a:defRPr/>
              </a:pPr>
              <a:r>
                <a:rPr kumimoji="0" lang="zh-CN" altLang="en-US" sz="2200" b="1" kern="1200" cap="none" spc="0" normalizeH="0" baseline="0" noProof="0" dirty="0">
                  <a:solidFill>
                    <a:schemeClr val="tx1"/>
                  </a:solidFill>
                  <a:latin typeface="宋体" panose="02010600030101010101" pitchFamily="2" charset="-122"/>
                  <a:ea typeface="+mn-ea"/>
                  <a:cs typeface="+mn-cs"/>
                </a:rPr>
                <a:t>已访问的最远位置</a:t>
              </a:r>
              <a:endParaRPr kumimoji="0" lang="zh-CN" altLang="en-US" sz="2200" b="1" kern="1200" cap="none" spc="0" normalizeH="0" baseline="0" noProof="0" dirty="0">
                <a:solidFill>
                  <a:schemeClr val="tx1"/>
                </a:solidFill>
                <a:latin typeface="宋体" panose="02010600030101010101" pitchFamily="2" charset="-122"/>
                <a:ea typeface="+mn-ea"/>
                <a:cs typeface="+mn-cs"/>
              </a:endParaRPr>
            </a:p>
          </p:txBody>
        </p:sp>
        <p:sp>
          <p:nvSpPr>
            <p:cNvPr id="32786" name="右箭头 24"/>
            <p:cNvSpPr/>
            <p:nvPr>
              <p:custDataLst>
                <p:tags r:id="rId10"/>
              </p:custDataLst>
            </p:nvPr>
          </p:nvSpPr>
          <p:spPr>
            <a:xfrm rot="-5400000" flipV="1">
              <a:off x="4456834" y="4843905"/>
              <a:ext cx="428628" cy="428628"/>
            </a:xfrm>
            <a:prstGeom prst="rightArrow">
              <a:avLst>
                <a:gd name="adj1" fmla="val 50000"/>
                <a:gd name="adj2" fmla="val 50000"/>
              </a:avLst>
            </a:prstGeom>
            <a:solidFill>
              <a:schemeClr val="accent1"/>
            </a:solidFill>
            <a:ln w="9525" cap="flat" cmpd="sng">
              <a:solidFill>
                <a:schemeClr val="tx1"/>
              </a:solidFill>
              <a:prstDash val="solid"/>
              <a:round/>
              <a:headEnd type="none" w="med" len="med"/>
              <a:tailEnd type="none" w="med" len="med"/>
            </a:ln>
          </p:spPr>
          <p:txBody>
            <a:bodyPr/>
            <a:p>
              <a:endParaRPr lang="zh-CN" altLang="en-US" dirty="0">
                <a:latin typeface="Arial" panose="020B0604020202020204" pitchFamily="34" charset="0"/>
                <a:ea typeface="幼圆" panose="02010509060101010101" charset="-122"/>
              </a:endParaRPr>
            </a:p>
          </p:txBody>
        </p:sp>
        <p:sp>
          <p:nvSpPr>
            <p:cNvPr id="11" name="TextBox 26"/>
            <p:cNvSpPr txBox="1"/>
            <p:nvPr>
              <p:custDataLst>
                <p:tags r:id="rId11"/>
              </p:custDataLst>
            </p:nvPr>
          </p:nvSpPr>
          <p:spPr>
            <a:xfrm>
              <a:off x="2260901" y="5500384"/>
              <a:ext cx="1785949" cy="429898"/>
            </a:xfrm>
            <a:prstGeom prst="rect">
              <a:avLst/>
            </a:prstGeom>
            <a:noFill/>
          </p:spPr>
          <p:txBody>
            <a:bodyPr>
              <a:spAutoFit/>
            </a:bodyPr>
            <a:p>
              <a:pPr marR="0" algn="ctr" defTabSz="914400">
                <a:buClrTx/>
                <a:buSzTx/>
                <a:buFontTx/>
                <a:buNone/>
                <a:defRPr/>
              </a:pPr>
              <a:r>
                <a:rPr kumimoji="0" lang="zh-CN" altLang="en-US" sz="2200" b="1" kern="1200" cap="none" spc="0" normalizeH="0" baseline="0" noProof="0" dirty="0">
                  <a:solidFill>
                    <a:schemeClr val="tx1"/>
                  </a:solidFill>
                  <a:latin typeface="宋体" panose="02010600030101010101" pitchFamily="2" charset="-122"/>
                  <a:ea typeface="+mn-ea"/>
                  <a:cs typeface="+mn-cs"/>
                </a:rPr>
                <a:t>疲劳值</a:t>
              </a:r>
              <a:endParaRPr kumimoji="0" lang="zh-CN" altLang="en-US" sz="2200" b="1" kern="1200" cap="none" spc="0" normalizeH="0" baseline="0" noProof="0" dirty="0">
                <a:solidFill>
                  <a:schemeClr val="tx1"/>
                </a:solidFill>
                <a:latin typeface="宋体" panose="02010600030101010101" pitchFamily="2" charset="-122"/>
                <a:ea typeface="+mn-ea"/>
                <a:cs typeface="+mn-cs"/>
              </a:endParaRPr>
            </a:p>
          </p:txBody>
        </p:sp>
        <p:sp>
          <p:nvSpPr>
            <p:cNvPr id="32788" name="左大括号 27"/>
            <p:cNvSpPr/>
            <p:nvPr>
              <p:custDataLst>
                <p:tags r:id="rId12"/>
              </p:custDataLst>
            </p:nvPr>
          </p:nvSpPr>
          <p:spPr>
            <a:xfrm rot="-5400000">
              <a:off x="2899081" y="4409447"/>
              <a:ext cx="499749" cy="1539251"/>
            </a:xfrm>
            <a:prstGeom prst="leftBrace">
              <a:avLst>
                <a:gd name="adj1" fmla="val 8333"/>
                <a:gd name="adj2" fmla="val 50000"/>
              </a:avLst>
            </a:prstGeom>
            <a:noFill/>
            <a:ln w="28575" cap="flat" cmpd="sng">
              <a:solidFill>
                <a:schemeClr val="tx1"/>
              </a:solidFill>
              <a:prstDash val="solid"/>
              <a:headEnd type="none" w="med" len="med"/>
              <a:tailEnd type="none" w="med" len="med"/>
            </a:ln>
          </p:spPr>
          <p:txBody>
            <a:bodyPr/>
            <a:p>
              <a:endParaRPr lang="zh-CN" altLang="en-US" dirty="0">
                <a:solidFill>
                  <a:schemeClr val="tx1"/>
                </a:solidFill>
                <a:latin typeface="Arial" panose="020B0604020202020204" pitchFamily="34" charset="0"/>
                <a:ea typeface="幼圆" panose="02010509060101010101" charset="-122"/>
              </a:endParaRPr>
            </a:p>
          </p:txBody>
        </p:sp>
        <p:sp>
          <p:nvSpPr>
            <p:cNvPr id="32789" name="左大括号 28"/>
            <p:cNvSpPr/>
            <p:nvPr>
              <p:custDataLst>
                <p:tags r:id="rId13"/>
              </p:custDataLst>
            </p:nvPr>
          </p:nvSpPr>
          <p:spPr>
            <a:xfrm rot="-5400000">
              <a:off x="5940117" y="4439927"/>
              <a:ext cx="517529" cy="1604656"/>
            </a:xfrm>
            <a:prstGeom prst="leftBrace">
              <a:avLst>
                <a:gd name="adj1" fmla="val 8333"/>
                <a:gd name="adj2" fmla="val 50000"/>
              </a:avLst>
            </a:prstGeom>
            <a:noFill/>
            <a:ln w="28575" cap="flat" cmpd="sng">
              <a:solidFill>
                <a:schemeClr val="tx1"/>
              </a:solidFill>
              <a:prstDash val="solid"/>
              <a:headEnd type="none" w="med" len="med"/>
              <a:tailEnd type="none" w="med" len="med"/>
            </a:ln>
          </p:spPr>
          <p:txBody>
            <a:bodyPr/>
            <a:p>
              <a:endParaRPr lang="zh-CN" altLang="en-US" dirty="0">
                <a:solidFill>
                  <a:schemeClr val="tx1"/>
                </a:solidFill>
                <a:latin typeface="Arial" panose="020B0604020202020204" pitchFamily="34" charset="0"/>
                <a:ea typeface="幼圆" panose="02010509060101010101" charset="-122"/>
              </a:endParaRPr>
            </a:p>
          </p:txBody>
        </p:sp>
        <p:sp>
          <p:nvSpPr>
            <p:cNvPr id="30" name="TextBox 29"/>
            <p:cNvSpPr txBox="1"/>
            <p:nvPr>
              <p:custDataLst>
                <p:tags r:id="rId14"/>
              </p:custDataLst>
            </p:nvPr>
          </p:nvSpPr>
          <p:spPr>
            <a:xfrm>
              <a:off x="5500694" y="5572140"/>
              <a:ext cx="2571768" cy="429898"/>
            </a:xfrm>
            <a:prstGeom prst="rect">
              <a:avLst/>
            </a:prstGeom>
            <a:noFill/>
          </p:spPr>
          <p:txBody>
            <a:bodyPr>
              <a:spAutoFit/>
            </a:bodyPr>
            <a:p>
              <a:pPr marR="0" defTabSz="914400">
                <a:buClrTx/>
                <a:buSzTx/>
                <a:buFontTx/>
                <a:buNone/>
                <a:defRPr/>
              </a:pPr>
              <a:r>
                <a:rPr kumimoji="0" lang="zh-CN" altLang="en-US" sz="2200" b="1" kern="1200" cap="none" spc="0" normalizeH="0" baseline="0" noProof="0" dirty="0">
                  <a:solidFill>
                    <a:srgbClr val="FF0000"/>
                  </a:solidFill>
                  <a:latin typeface="宋体" panose="02010600030101010101" pitchFamily="2" charset="-122"/>
                  <a:ea typeface="+mn-ea"/>
                  <a:cs typeface="+mn-cs"/>
                </a:rPr>
                <a:t>距离</a:t>
              </a:r>
              <a:r>
                <a:rPr kumimoji="0" lang="en-US" altLang="zh-CN" sz="2200" b="1" kern="1200" cap="none" spc="0" normalizeH="0" baseline="0" noProof="0" dirty="0">
                  <a:solidFill>
                    <a:schemeClr val="tx1"/>
                  </a:solidFill>
                  <a:latin typeface="宋体" panose="02010600030101010101" pitchFamily="2" charset="-122"/>
                  <a:ea typeface="+mn-ea"/>
                  <a:cs typeface="+mn-cs"/>
                </a:rPr>
                <a:t>*2+</a:t>
              </a:r>
              <a:r>
                <a:rPr kumimoji="0" lang="zh-CN" altLang="en-US" sz="2200" b="1" kern="1200" cap="none" spc="0" normalizeH="0" baseline="0" noProof="0" dirty="0">
                  <a:solidFill>
                    <a:schemeClr val="tx1"/>
                  </a:solidFill>
                  <a:latin typeface="宋体" panose="02010600030101010101" pitchFamily="2" charset="-122"/>
                  <a:ea typeface="+mn-ea"/>
                  <a:cs typeface="+mn-cs"/>
                </a:rPr>
                <a:t>疲劳值</a:t>
              </a:r>
              <a:endParaRPr kumimoji="0" lang="zh-CN" altLang="en-US" sz="2200" b="1" kern="1200" cap="none" spc="0" normalizeH="0" baseline="0" noProof="0" dirty="0">
                <a:solidFill>
                  <a:schemeClr val="tx1"/>
                </a:solidFill>
                <a:latin typeface="宋体" panose="02010600030101010101" pitchFamily="2" charset="-122"/>
                <a:ea typeface="+mn-ea"/>
                <a:cs typeface="+mn-cs"/>
              </a:endParaRPr>
            </a:p>
          </p:txBody>
        </p:sp>
      </p:grpSp>
      <p:pic>
        <p:nvPicPr>
          <p:cNvPr id="2" name="Picture 12" descr="A000220150322G43PPIC"/>
          <p:cNvPicPr>
            <a:picLocks noChangeAspect="1"/>
          </p:cNvPicPr>
          <p:nvPr>
            <p:custDataLst>
              <p:tags r:id="rId15"/>
            </p:custDataLst>
          </p:nvPr>
        </p:nvPicPr>
        <p:blipFill>
          <a:blip r:embed="rId16"/>
          <a:stretch>
            <a:fillRect/>
          </a:stretch>
        </p:blipFill>
        <p:spPr>
          <a:xfrm>
            <a:off x="10199370" y="908685"/>
            <a:ext cx="1431925" cy="152146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TextBox 5" hidden="1"/>
          <p:cNvSpPr txBox="1"/>
          <p:nvPr/>
        </p:nvSpPr>
        <p:spPr>
          <a:xfrm>
            <a:off x="3462973" y="1954213"/>
            <a:ext cx="1943100" cy="368300"/>
          </a:xfrm>
          <a:prstGeom prst="rect">
            <a:avLst/>
          </a:prstGeom>
          <a:noFill/>
          <a:ln w="9525">
            <a:noFill/>
          </a:ln>
        </p:spPr>
        <p:txBody>
          <a:bodyPr>
            <a:spAutoFit/>
          </a:bodyPr>
          <a:p>
            <a:pPr eaLnBrk="1" hangingPunct="1"/>
            <a:r>
              <a:rPr lang="zh-CN" altLang="en-US" dirty="0">
                <a:latin typeface="微软雅黑" panose="020B0503020204020204" pitchFamily="34" charset="-122"/>
                <a:ea typeface="微软雅黑" panose="020B0503020204020204" pitchFamily="34" charset="-122"/>
              </a:rPr>
              <a:t>点击添加文本</a:t>
            </a:r>
            <a:endParaRPr lang="zh-CN" altLang="en-US" dirty="0">
              <a:latin typeface="微软雅黑" panose="020B0503020204020204" pitchFamily="34" charset="-122"/>
              <a:ea typeface="微软雅黑" panose="020B0503020204020204" pitchFamily="34" charset="-122"/>
            </a:endParaRPr>
          </a:p>
        </p:txBody>
      </p:sp>
      <p:sp>
        <p:nvSpPr>
          <p:cNvPr id="9219" name="矩形 6" hidden="1"/>
          <p:cNvSpPr/>
          <p:nvPr/>
        </p:nvSpPr>
        <p:spPr>
          <a:xfrm>
            <a:off x="3462973" y="3025775"/>
            <a:ext cx="1471613" cy="645160"/>
          </a:xfrm>
          <a:prstGeom prst="rect">
            <a:avLst/>
          </a:prstGeom>
          <a:noFill/>
          <a:ln w="9525">
            <a:noFill/>
          </a:ln>
        </p:spPr>
        <p:txBody>
          <a:bodyPr>
            <a:spAutoFit/>
          </a:bodyPr>
          <a:p>
            <a:pPr eaLnBrk="1" hangingPunct="1"/>
            <a:r>
              <a:rPr lang="zh-CN" altLang="en-US" dirty="0">
                <a:latin typeface="微软雅黑" panose="020B0503020204020204" pitchFamily="34" charset="-122"/>
                <a:ea typeface="微软雅黑" panose="020B0503020204020204" pitchFamily="34" charset="-122"/>
              </a:rPr>
              <a:t>点击添加文本</a:t>
            </a:r>
            <a:endParaRPr lang="zh-CN" altLang="en-US" dirty="0">
              <a:latin typeface="微软雅黑" panose="020B0503020204020204" pitchFamily="34" charset="-122"/>
              <a:ea typeface="微软雅黑" panose="020B0503020204020204" pitchFamily="34" charset="-122"/>
            </a:endParaRPr>
          </a:p>
        </p:txBody>
      </p:sp>
      <p:sp>
        <p:nvSpPr>
          <p:cNvPr id="9220" name="矩形 7" hidden="1"/>
          <p:cNvSpPr/>
          <p:nvPr/>
        </p:nvSpPr>
        <p:spPr>
          <a:xfrm>
            <a:off x="3534411" y="4240213"/>
            <a:ext cx="1471612" cy="645160"/>
          </a:xfrm>
          <a:prstGeom prst="rect">
            <a:avLst/>
          </a:prstGeom>
          <a:noFill/>
          <a:ln w="9525">
            <a:noFill/>
          </a:ln>
        </p:spPr>
        <p:txBody>
          <a:bodyPr>
            <a:spAutoFit/>
          </a:bodyPr>
          <a:p>
            <a:pPr eaLnBrk="1" hangingPunct="1"/>
            <a:r>
              <a:rPr lang="zh-CN" altLang="en-US" dirty="0">
                <a:latin typeface="微软雅黑" panose="020B0503020204020204" pitchFamily="34" charset="-122"/>
                <a:ea typeface="微软雅黑" panose="020B0503020204020204" pitchFamily="34" charset="-122"/>
              </a:rPr>
              <a:t>点击添加文本</a:t>
            </a:r>
            <a:endParaRPr lang="zh-CN" altLang="en-US" dirty="0">
              <a:latin typeface="微软雅黑" panose="020B0503020204020204" pitchFamily="34" charset="-122"/>
              <a:ea typeface="微软雅黑" panose="020B0503020204020204" pitchFamily="34" charset="-122"/>
            </a:endParaRPr>
          </a:p>
        </p:txBody>
      </p:sp>
      <p:sp>
        <p:nvSpPr>
          <p:cNvPr id="9221" name="矩形 8" hidden="1"/>
          <p:cNvSpPr/>
          <p:nvPr/>
        </p:nvSpPr>
        <p:spPr>
          <a:xfrm>
            <a:off x="3534411" y="5526088"/>
            <a:ext cx="1471612" cy="645160"/>
          </a:xfrm>
          <a:prstGeom prst="rect">
            <a:avLst/>
          </a:prstGeom>
          <a:noFill/>
          <a:ln w="9525">
            <a:noFill/>
          </a:ln>
        </p:spPr>
        <p:txBody>
          <a:bodyPr>
            <a:spAutoFit/>
          </a:bodyPr>
          <a:p>
            <a:pPr eaLnBrk="1" hangingPunct="1"/>
            <a:r>
              <a:rPr lang="zh-CN" altLang="en-US" dirty="0">
                <a:latin typeface="微软雅黑" panose="020B0503020204020204" pitchFamily="34" charset="-122"/>
                <a:ea typeface="微软雅黑" panose="020B0503020204020204" pitchFamily="34" charset="-122"/>
              </a:rPr>
              <a:t>点击添加文本</a:t>
            </a:r>
            <a:endParaRPr lang="zh-CN" altLang="en-US" dirty="0">
              <a:latin typeface="微软雅黑" panose="020B0503020204020204" pitchFamily="34" charset="-122"/>
              <a:ea typeface="微软雅黑" panose="020B0503020204020204" pitchFamily="34" charset="-122"/>
            </a:endParaRPr>
          </a:p>
        </p:txBody>
      </p:sp>
      <p:sp>
        <p:nvSpPr>
          <p:cNvPr id="9223" name="内容占位符 13"/>
          <p:cNvSpPr>
            <a:spLocks noGrp="1"/>
          </p:cNvSpPr>
          <p:nvPr>
            <p:ph idx="4294967295"/>
          </p:nvPr>
        </p:nvSpPr>
        <p:spPr>
          <a:xfrm>
            <a:off x="504000" y="1728000"/>
            <a:ext cx="8329295" cy="3937635"/>
          </a:xfrm>
        </p:spPr>
        <p:txBody>
          <a:bodyPr vert="horz" wrap="square" lIns="91440" tIns="45720" rIns="91440" bIns="45720" rtlCol="0" anchor="t" anchorCtr="0">
            <a:noAutofit/>
          </a:bodyPr>
          <a:p>
            <a:pPr marL="179705" lvl="0" indent="-360045" algn="l" fontAlgn="auto">
              <a:lnSpc>
                <a:spcPct val="150000"/>
              </a:lnSpc>
              <a:spcBef>
                <a:spcPts val="0"/>
              </a:spcBef>
              <a:spcAft>
                <a:spcPts val="0"/>
              </a:spcAft>
              <a:buSzTx/>
              <a:buNone/>
            </a:pPr>
            <a:r>
              <a:rPr dirty="0">
                <a:latin typeface="微软雅黑" panose="020B0503020204020204" pitchFamily="34" charset="-122"/>
                <a:ea typeface="微软雅黑" panose="020B0503020204020204" pitchFamily="34" charset="-122"/>
                <a:cs typeface="微软雅黑" panose="020B0503020204020204" pitchFamily="34" charset="-122"/>
                <a:sym typeface="+mn-ea"/>
              </a:rPr>
              <a:t>1</a:t>
            </a:r>
            <a:r>
              <a:rPr dirty="0">
                <a:latin typeface="微软雅黑" panose="020B0503020204020204" pitchFamily="34" charset="-122"/>
                <a:ea typeface="微软雅黑" panose="020B0503020204020204" pitchFamily="34" charset="-122"/>
                <a:cs typeface="微软雅黑" panose="020B0503020204020204" pitchFamily="34" charset="-122"/>
                <a:sym typeface="+mn-ea"/>
              </a:rPr>
              <a:t>、设计数据找规律；</a:t>
            </a:r>
            <a:endParaRPr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179705" lvl="0" indent="-360045" algn="l" fontAlgn="auto">
              <a:lnSpc>
                <a:spcPct val="150000"/>
              </a:lnSpc>
              <a:spcBef>
                <a:spcPts val="0"/>
              </a:spcBef>
              <a:spcAft>
                <a:spcPts val="0"/>
              </a:spcAft>
              <a:buSzTx/>
              <a:buNone/>
            </a:pPr>
            <a:r>
              <a:rPr dirty="0">
                <a:latin typeface="微软雅黑" panose="020B0503020204020204" pitchFamily="34" charset="-122"/>
                <a:ea typeface="微软雅黑" panose="020B0503020204020204" pitchFamily="34" charset="-122"/>
                <a:cs typeface="微软雅黑" panose="020B0503020204020204" pitchFamily="34" charset="-122"/>
                <a:sym typeface="+mn-ea"/>
              </a:rPr>
              <a:t>2</a:t>
            </a:r>
            <a:r>
              <a:rPr dirty="0">
                <a:latin typeface="微软雅黑" panose="020B0503020204020204" pitchFamily="34" charset="-122"/>
                <a:ea typeface="微软雅黑" panose="020B0503020204020204" pitchFamily="34" charset="-122"/>
                <a:cs typeface="微软雅黑" panose="020B0503020204020204" pitchFamily="34" charset="-122"/>
                <a:sym typeface="+mn-ea"/>
              </a:rPr>
              <a:t>、进行贪心猜想；</a:t>
            </a:r>
            <a:endParaRPr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179705" lvl="0" indent="-360045" algn="l" fontAlgn="auto">
              <a:lnSpc>
                <a:spcPct val="150000"/>
              </a:lnSpc>
              <a:spcBef>
                <a:spcPts val="0"/>
              </a:spcBef>
              <a:spcAft>
                <a:spcPts val="0"/>
              </a:spcAft>
              <a:buSzTx/>
              <a:buNone/>
            </a:pPr>
            <a:r>
              <a:rPr dirty="0">
                <a:latin typeface="微软雅黑" panose="020B0503020204020204" pitchFamily="34" charset="-122"/>
                <a:ea typeface="微软雅黑" panose="020B0503020204020204" pitchFamily="34" charset="-122"/>
                <a:cs typeface="微软雅黑" panose="020B0503020204020204" pitchFamily="34" charset="-122"/>
                <a:sym typeface="+mn-ea"/>
              </a:rPr>
              <a:t>3</a:t>
            </a:r>
            <a:r>
              <a:rPr dirty="0">
                <a:latin typeface="微软雅黑" panose="020B0503020204020204" pitchFamily="34" charset="-122"/>
                <a:ea typeface="微软雅黑" panose="020B0503020204020204" pitchFamily="34" charset="-122"/>
                <a:cs typeface="微软雅黑" panose="020B0503020204020204" pitchFamily="34" charset="-122"/>
                <a:sym typeface="+mn-ea"/>
              </a:rPr>
              <a:t>、正确性证明（严格证明和一般证明）</a:t>
            </a:r>
            <a:endParaRPr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179705" lvl="0" indent="-360045" algn="l" fontAlgn="auto">
              <a:lnSpc>
                <a:spcPct val="150000"/>
              </a:lnSpc>
              <a:spcBef>
                <a:spcPts val="0"/>
              </a:spcBef>
              <a:spcAft>
                <a:spcPts val="0"/>
              </a:spcAft>
              <a:buSzTx/>
              <a:buNone/>
            </a:pPr>
            <a:r>
              <a:rPr dirty="0">
                <a:latin typeface="微软雅黑" panose="020B0503020204020204" pitchFamily="34" charset="-122"/>
                <a:ea typeface="微软雅黑" panose="020B0503020204020204" pitchFamily="34" charset="-122"/>
                <a:cs typeface="微软雅黑" panose="020B0503020204020204" pitchFamily="34" charset="-122"/>
                <a:sym typeface="+mn-ea"/>
              </a:rPr>
              <a:t> </a:t>
            </a:r>
            <a:r>
              <a:rPr lang="en-US" dirty="0">
                <a:latin typeface="微软雅黑" panose="020B0503020204020204" pitchFamily="34" charset="-122"/>
                <a:ea typeface="微软雅黑" panose="020B0503020204020204" pitchFamily="34" charset="-122"/>
                <a:cs typeface="微软雅黑" panose="020B0503020204020204" pitchFamily="34" charset="-122"/>
                <a:sym typeface="+mn-ea"/>
              </a:rPr>
              <a:t>    (1)  </a:t>
            </a:r>
            <a:r>
              <a:rPr dirty="0">
                <a:latin typeface="微软雅黑" panose="020B0503020204020204" pitchFamily="34" charset="-122"/>
                <a:ea typeface="微软雅黑" panose="020B0503020204020204" pitchFamily="34" charset="-122"/>
                <a:cs typeface="微软雅黑" panose="020B0503020204020204" pitchFamily="34" charset="-122"/>
                <a:sym typeface="+mn-ea"/>
              </a:rPr>
              <a:t>一般证明：列举反例；</a:t>
            </a:r>
            <a:endParaRPr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179705" lvl="0" indent="0" algn="l" fontAlgn="auto">
              <a:lnSpc>
                <a:spcPct val="150000"/>
              </a:lnSpc>
              <a:spcBef>
                <a:spcPts val="0"/>
              </a:spcBef>
              <a:spcAft>
                <a:spcPts val="0"/>
              </a:spcAft>
              <a:buSzTx/>
              <a:buNone/>
            </a:pPr>
            <a:r>
              <a:rPr lang="en-US" dirty="0">
                <a:latin typeface="微软雅黑" panose="020B0503020204020204" pitchFamily="34" charset="-122"/>
                <a:ea typeface="微软雅黑" panose="020B0503020204020204" pitchFamily="34" charset="-122"/>
                <a:cs typeface="微软雅黑" panose="020B0503020204020204" pitchFamily="34" charset="-122"/>
                <a:sym typeface="+mn-ea"/>
              </a:rPr>
              <a:t>   (2)  </a:t>
            </a:r>
            <a:r>
              <a:rPr dirty="0">
                <a:latin typeface="微软雅黑" panose="020B0503020204020204" pitchFamily="34" charset="-122"/>
                <a:ea typeface="微软雅黑" panose="020B0503020204020204" pitchFamily="34" charset="-122"/>
                <a:cs typeface="微软雅黑" panose="020B0503020204020204" pitchFamily="34" charset="-122"/>
                <a:sym typeface="+mn-ea"/>
              </a:rPr>
              <a:t>严格证明：数学归纳和反证法；</a:t>
            </a:r>
            <a:endParaRPr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179705" lvl="0" indent="-360045" algn="l" fontAlgn="auto">
              <a:lnSpc>
                <a:spcPct val="150000"/>
              </a:lnSpc>
              <a:spcBef>
                <a:spcPts val="0"/>
              </a:spcBef>
              <a:spcAft>
                <a:spcPts val="0"/>
              </a:spcAft>
              <a:buSzTx/>
              <a:buNone/>
            </a:pPr>
            <a:r>
              <a:rPr dirty="0">
                <a:latin typeface="微软雅黑" panose="020B0503020204020204" pitchFamily="34" charset="-122"/>
                <a:ea typeface="微软雅黑" panose="020B0503020204020204" pitchFamily="34" charset="-122"/>
                <a:cs typeface="微软雅黑" panose="020B0503020204020204" pitchFamily="34" charset="-122"/>
                <a:sym typeface="+mn-ea"/>
              </a:rPr>
              <a:t>4</a:t>
            </a:r>
            <a:r>
              <a:rPr dirty="0">
                <a:latin typeface="微软雅黑" panose="020B0503020204020204" pitchFamily="34" charset="-122"/>
                <a:ea typeface="微软雅黑" panose="020B0503020204020204" pitchFamily="34" charset="-122"/>
                <a:cs typeface="微软雅黑" panose="020B0503020204020204" pitchFamily="34" charset="-122"/>
                <a:sym typeface="+mn-ea"/>
              </a:rPr>
              <a:t>、程序实现。</a:t>
            </a:r>
            <a:endParaRPr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5122" name="标题 1"/>
          <p:cNvSpPr txBox="1">
            <a:spLocks noGrp="1"/>
          </p:cNvSpPr>
          <p:nvPr>
            <p:custDataLst>
              <p:tags r:id="rId1"/>
            </p:custDataLst>
          </p:nvPr>
        </p:nvSpPr>
        <p:spPr>
          <a:xfrm>
            <a:off x="504000" y="576000"/>
            <a:ext cx="9752330" cy="953135"/>
          </a:xfrm>
          <a:prstGeom prst="rect">
            <a:avLst/>
          </a:prstGeom>
          <a:noFill/>
        </p:spPr>
        <p:txBody>
          <a:bodyPr vert="horz" wrap="square" lIns="91440" tIns="45720" rIns="91440" bIns="45720" rtlCol="0" anchor="t" anchorCtr="0">
            <a:spAutoFit/>
          </a:bodyPr>
          <a:lstStyle>
            <a:lvl1pPr algn="l" defTabSz="1218565" rtl="0" eaLnBrk="1" latinLnBrk="0" hangingPunct="1">
              <a:spcBef>
                <a:spcPct val="0"/>
              </a:spcBef>
              <a:buNone/>
              <a:defRPr sz="3600" kern="1200">
                <a:solidFill>
                  <a:schemeClr val="tx1"/>
                </a:solidFill>
                <a:latin typeface="宋体" panose="02010600030101010101" pitchFamily="2" charset="-122"/>
                <a:ea typeface="宋体" panose="02010600030101010101" pitchFamily="2" charset="-122"/>
                <a:cs typeface="+mj-cs"/>
              </a:defRPr>
            </a:lvl1pPr>
          </a:lstStyle>
          <a:p>
            <a:pPr lvl="0" algn="l" defTabSz="914400">
              <a:lnSpc>
                <a:spcPct val="200000"/>
              </a:lnSpc>
              <a:buClrTx/>
              <a:buSzTx/>
              <a:buFontTx/>
            </a:pPr>
            <a:r>
              <a:rPr lang="zh-CN" b="1" dirty="0" smtClean="0">
                <a:latin typeface="微软雅黑" panose="020B0503020204020204" pitchFamily="34" charset="-122"/>
                <a:ea typeface="微软雅黑" panose="020B0503020204020204" pitchFamily="34" charset="-122"/>
                <a:cs typeface="宋体" panose="02010600030101010101" pitchFamily="2" charset="-122"/>
                <a:sym typeface="+mn-ea"/>
              </a:rPr>
              <a:t>贪心算法的解题步骤</a:t>
            </a:r>
            <a:endParaRPr lang="zh-CN" b="1" dirty="0" smtClean="0">
              <a:latin typeface="微软雅黑" panose="020B0503020204020204" pitchFamily="34" charset="-122"/>
              <a:ea typeface="微软雅黑" panose="020B0503020204020204" pitchFamily="34" charset="-122"/>
              <a:cs typeface="宋体" panose="02010600030101010101" pitchFamily="2"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TextBox 5" hidden="1"/>
          <p:cNvSpPr txBox="1"/>
          <p:nvPr/>
        </p:nvSpPr>
        <p:spPr>
          <a:xfrm>
            <a:off x="3462973" y="1954213"/>
            <a:ext cx="1943100" cy="368300"/>
          </a:xfrm>
          <a:prstGeom prst="rect">
            <a:avLst/>
          </a:prstGeom>
          <a:noFill/>
          <a:ln w="9525">
            <a:noFill/>
          </a:ln>
        </p:spPr>
        <p:txBody>
          <a:bodyPr>
            <a:spAutoFit/>
          </a:bodyPr>
          <a:p>
            <a:pPr eaLnBrk="1" hangingPunct="1"/>
            <a:r>
              <a:rPr lang="zh-CN" altLang="en-US" dirty="0">
                <a:latin typeface="微软雅黑" panose="020B0503020204020204" pitchFamily="34" charset="-122"/>
                <a:ea typeface="微软雅黑" panose="020B0503020204020204" pitchFamily="34" charset="-122"/>
              </a:rPr>
              <a:t>点击添加文本</a:t>
            </a:r>
            <a:endParaRPr lang="zh-CN" altLang="en-US" dirty="0">
              <a:latin typeface="微软雅黑" panose="020B0503020204020204" pitchFamily="34" charset="-122"/>
              <a:ea typeface="微软雅黑" panose="020B0503020204020204" pitchFamily="34" charset="-122"/>
            </a:endParaRPr>
          </a:p>
        </p:txBody>
      </p:sp>
      <p:sp>
        <p:nvSpPr>
          <p:cNvPr id="11267" name="矩形 6" hidden="1"/>
          <p:cNvSpPr/>
          <p:nvPr/>
        </p:nvSpPr>
        <p:spPr>
          <a:xfrm>
            <a:off x="3462973" y="3025775"/>
            <a:ext cx="1471613" cy="645160"/>
          </a:xfrm>
          <a:prstGeom prst="rect">
            <a:avLst/>
          </a:prstGeom>
          <a:noFill/>
          <a:ln w="9525">
            <a:noFill/>
          </a:ln>
        </p:spPr>
        <p:txBody>
          <a:bodyPr>
            <a:spAutoFit/>
          </a:bodyPr>
          <a:p>
            <a:pPr eaLnBrk="1" hangingPunct="1"/>
            <a:r>
              <a:rPr lang="zh-CN" altLang="en-US" dirty="0">
                <a:latin typeface="微软雅黑" panose="020B0503020204020204" pitchFamily="34" charset="-122"/>
                <a:ea typeface="微软雅黑" panose="020B0503020204020204" pitchFamily="34" charset="-122"/>
              </a:rPr>
              <a:t>点击添加文本</a:t>
            </a:r>
            <a:endParaRPr lang="zh-CN" altLang="en-US" dirty="0">
              <a:latin typeface="微软雅黑" panose="020B0503020204020204" pitchFamily="34" charset="-122"/>
              <a:ea typeface="微软雅黑" panose="020B0503020204020204" pitchFamily="34" charset="-122"/>
            </a:endParaRPr>
          </a:p>
        </p:txBody>
      </p:sp>
      <p:sp>
        <p:nvSpPr>
          <p:cNvPr id="11268" name="矩形 7" hidden="1"/>
          <p:cNvSpPr/>
          <p:nvPr/>
        </p:nvSpPr>
        <p:spPr>
          <a:xfrm>
            <a:off x="3534411" y="4240213"/>
            <a:ext cx="1471612" cy="645160"/>
          </a:xfrm>
          <a:prstGeom prst="rect">
            <a:avLst/>
          </a:prstGeom>
          <a:noFill/>
          <a:ln w="9525">
            <a:noFill/>
          </a:ln>
        </p:spPr>
        <p:txBody>
          <a:bodyPr>
            <a:spAutoFit/>
          </a:bodyPr>
          <a:p>
            <a:pPr eaLnBrk="1" hangingPunct="1"/>
            <a:r>
              <a:rPr lang="zh-CN" altLang="en-US" dirty="0">
                <a:latin typeface="微软雅黑" panose="020B0503020204020204" pitchFamily="34" charset="-122"/>
                <a:ea typeface="微软雅黑" panose="020B0503020204020204" pitchFamily="34" charset="-122"/>
              </a:rPr>
              <a:t>点击添加文本</a:t>
            </a:r>
            <a:endParaRPr lang="zh-CN" altLang="en-US" dirty="0">
              <a:latin typeface="微软雅黑" panose="020B0503020204020204" pitchFamily="34" charset="-122"/>
              <a:ea typeface="微软雅黑" panose="020B0503020204020204" pitchFamily="34" charset="-122"/>
            </a:endParaRPr>
          </a:p>
        </p:txBody>
      </p:sp>
      <p:sp>
        <p:nvSpPr>
          <p:cNvPr id="11269" name="矩形 8" hidden="1"/>
          <p:cNvSpPr/>
          <p:nvPr/>
        </p:nvSpPr>
        <p:spPr>
          <a:xfrm>
            <a:off x="3534411" y="5526088"/>
            <a:ext cx="1471612" cy="645160"/>
          </a:xfrm>
          <a:prstGeom prst="rect">
            <a:avLst/>
          </a:prstGeom>
          <a:noFill/>
          <a:ln w="9525">
            <a:noFill/>
          </a:ln>
        </p:spPr>
        <p:txBody>
          <a:bodyPr>
            <a:spAutoFit/>
          </a:bodyPr>
          <a:p>
            <a:pPr eaLnBrk="1" hangingPunct="1"/>
            <a:r>
              <a:rPr lang="zh-CN" altLang="en-US" dirty="0">
                <a:latin typeface="微软雅黑" panose="020B0503020204020204" pitchFamily="34" charset="-122"/>
                <a:ea typeface="微软雅黑" panose="020B0503020204020204" pitchFamily="34" charset="-122"/>
              </a:rPr>
              <a:t>点击添加文本</a:t>
            </a:r>
            <a:endParaRPr lang="zh-CN" altLang="en-US" dirty="0">
              <a:latin typeface="微软雅黑" panose="020B0503020204020204" pitchFamily="34" charset="-122"/>
              <a:ea typeface="微软雅黑" panose="020B0503020204020204" pitchFamily="34" charset="-122"/>
            </a:endParaRPr>
          </a:p>
        </p:txBody>
      </p:sp>
      <p:sp>
        <p:nvSpPr>
          <p:cNvPr id="11271" name="内容占位符 13"/>
          <p:cNvSpPr>
            <a:spLocks noGrp="1"/>
          </p:cNvSpPr>
          <p:nvPr>
            <p:ph idx="4294967295"/>
          </p:nvPr>
        </p:nvSpPr>
        <p:spPr>
          <a:xfrm>
            <a:off x="504000" y="1800000"/>
            <a:ext cx="11229340" cy="3493770"/>
          </a:xfrm>
        </p:spPr>
        <p:txBody>
          <a:bodyPr vert="horz" wrap="square" lIns="91440" tIns="45720" rIns="91440" bIns="45720" rtlCol="0" anchor="t" anchorCtr="0">
            <a:noAutofit/>
          </a:bodyPr>
          <a:p>
            <a:pPr marL="0" lvl="0" indent="0" algn="l" fontAlgn="auto">
              <a:lnSpc>
                <a:spcPct val="200000"/>
              </a:lnSpc>
              <a:spcBef>
                <a:spcPts val="600"/>
              </a:spcBef>
              <a:spcAft>
                <a:spcPts val="0"/>
              </a:spcAft>
              <a:buSzTx/>
              <a:buNone/>
            </a:pPr>
            <a:r>
              <a:rPr sz="24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核心问题：</a:t>
            </a:r>
            <a:r>
              <a:rPr sz="2400" dirty="0">
                <a:latin typeface="微软雅黑" panose="020B0503020204020204" pitchFamily="34" charset="-122"/>
                <a:ea typeface="微软雅黑" panose="020B0503020204020204" pitchFamily="34" charset="-122"/>
                <a:cs typeface="微软雅黑" panose="020B0503020204020204" pitchFamily="34" charset="-122"/>
                <a:sym typeface="+mn-ea"/>
              </a:rPr>
              <a:t>选择能产生问题最优解的最优度量标准，即具体的贪心策略。</a:t>
            </a:r>
            <a:endParaRPr sz="24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indent="0" algn="l" fontAlgn="auto">
              <a:lnSpc>
                <a:spcPct val="200000"/>
              </a:lnSpc>
              <a:spcBef>
                <a:spcPts val="600"/>
              </a:spcBef>
              <a:spcAft>
                <a:spcPts val="0"/>
              </a:spcAft>
              <a:buSzTx/>
              <a:buNone/>
            </a:pPr>
            <a:r>
              <a:rPr lang="zh-CN" sz="24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算法</a:t>
            </a:r>
            <a:r>
              <a:rPr sz="24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特点</a:t>
            </a:r>
            <a:r>
              <a:rPr lang="zh-CN" sz="24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sz="2400" dirty="0">
                <a:latin typeface="微软雅黑" panose="020B0503020204020204" pitchFamily="34" charset="-122"/>
                <a:ea typeface="微软雅黑" panose="020B0503020204020204" pitchFamily="34" charset="-122"/>
                <a:cs typeface="微软雅黑" panose="020B0503020204020204" pitchFamily="34" charset="-122"/>
                <a:sym typeface="+mn-ea"/>
              </a:rPr>
              <a:t>快，在运行过程中无回溯过程，每一步都是当前的最佳选择。</a:t>
            </a:r>
            <a:endParaRPr sz="24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indent="0" algn="l" fontAlgn="auto">
              <a:lnSpc>
                <a:spcPct val="200000"/>
              </a:lnSpc>
              <a:spcBef>
                <a:spcPts val="600"/>
              </a:spcBef>
              <a:spcAft>
                <a:spcPts val="0"/>
              </a:spcAft>
              <a:buSzTx/>
              <a:buNone/>
            </a:pPr>
            <a:r>
              <a:rPr lang="zh-CN" sz="24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算法</a:t>
            </a:r>
            <a:r>
              <a:rPr sz="24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难点</a:t>
            </a:r>
            <a:r>
              <a:rPr lang="zh-CN" sz="24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sz="2400" dirty="0">
                <a:latin typeface="微软雅黑" panose="020B0503020204020204" pitchFamily="34" charset="-122"/>
                <a:ea typeface="微软雅黑" panose="020B0503020204020204" pitchFamily="34" charset="-122"/>
                <a:cs typeface="微软雅黑" panose="020B0503020204020204" pitchFamily="34" charset="-122"/>
                <a:sym typeface="+mn-ea"/>
              </a:rPr>
              <a:t>如何贪心</a:t>
            </a:r>
            <a:r>
              <a:rPr lang="zh-CN" sz="2400" dirty="0">
                <a:latin typeface="微软雅黑" panose="020B0503020204020204" pitchFamily="34" charset="-122"/>
                <a:ea typeface="微软雅黑" panose="020B0503020204020204" pitchFamily="34" charset="-122"/>
                <a:cs typeface="微软雅黑" panose="020B0503020204020204" pitchFamily="34" charset="-122"/>
                <a:sym typeface="+mn-ea"/>
              </a:rPr>
              <a:t>（贪心策略），如何</a:t>
            </a:r>
            <a:r>
              <a:rPr sz="2400" dirty="0">
                <a:latin typeface="微软雅黑" panose="020B0503020204020204" pitchFamily="34" charset="-122"/>
                <a:ea typeface="微软雅黑" panose="020B0503020204020204" pitchFamily="34" charset="-122"/>
                <a:cs typeface="微软雅黑" panose="020B0503020204020204" pitchFamily="34" charset="-122"/>
                <a:sym typeface="+mn-ea"/>
              </a:rPr>
              <a:t>证明贪心的正确性。</a:t>
            </a:r>
            <a:endParaRPr sz="24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indent="0" algn="l" fontAlgn="auto">
              <a:lnSpc>
                <a:spcPct val="200000"/>
              </a:lnSpc>
              <a:spcBef>
                <a:spcPts val="600"/>
              </a:spcBef>
              <a:spcAft>
                <a:spcPts val="0"/>
              </a:spcAft>
              <a:buSzTx/>
              <a:buNone/>
            </a:pPr>
            <a:r>
              <a:rPr lang="zh-CN" sz="24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做题建议</a:t>
            </a:r>
            <a:r>
              <a:rPr sz="24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sz="2400" dirty="0">
                <a:latin typeface="微软雅黑" panose="020B0503020204020204" pitchFamily="34" charset="-122"/>
                <a:ea typeface="微软雅黑" panose="020B0503020204020204" pitchFamily="34" charset="-122"/>
                <a:cs typeface="微软雅黑" panose="020B0503020204020204" pitchFamily="34" charset="-122"/>
                <a:sym typeface="+mn-ea"/>
              </a:rPr>
              <a:t>比赛过程中，需要</a:t>
            </a:r>
            <a:r>
              <a:rPr lang="zh-CN" sz="2400" dirty="0">
                <a:latin typeface="微软雅黑" panose="020B0503020204020204" pitchFamily="34" charset="-122"/>
                <a:ea typeface="微软雅黑" panose="020B0503020204020204" pitchFamily="34" charset="-122"/>
                <a:cs typeface="微软雅黑" panose="020B0503020204020204" pitchFamily="34" charset="-122"/>
                <a:sym typeface="+mn-ea"/>
              </a:rPr>
              <a:t>大胆尝试，细心</a:t>
            </a:r>
            <a:r>
              <a:rPr sz="2400" dirty="0">
                <a:latin typeface="微软雅黑" panose="020B0503020204020204" pitchFamily="34" charset="-122"/>
                <a:ea typeface="微软雅黑" panose="020B0503020204020204" pitchFamily="34" charset="-122"/>
                <a:cs typeface="微软雅黑" panose="020B0503020204020204" pitchFamily="34" charset="-122"/>
                <a:sym typeface="+mn-ea"/>
              </a:rPr>
              <a:t>分析。</a:t>
            </a:r>
            <a:endParaRPr sz="2400"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5122" name="标题 1"/>
          <p:cNvSpPr txBox="1">
            <a:spLocks noGrp="1"/>
          </p:cNvSpPr>
          <p:nvPr>
            <p:custDataLst>
              <p:tags r:id="rId1"/>
            </p:custDataLst>
          </p:nvPr>
        </p:nvSpPr>
        <p:spPr>
          <a:xfrm>
            <a:off x="504000" y="576000"/>
            <a:ext cx="6642100" cy="953135"/>
          </a:xfrm>
          <a:prstGeom prst="rect">
            <a:avLst/>
          </a:prstGeom>
          <a:noFill/>
        </p:spPr>
        <p:txBody>
          <a:bodyPr vert="horz" wrap="square" lIns="91440" tIns="45720" rIns="91440" bIns="45720" rtlCol="0" anchor="t" anchorCtr="0">
            <a:spAutoFit/>
          </a:bodyPr>
          <a:lstStyle>
            <a:lvl1pPr algn="l" defTabSz="1218565" rtl="0" eaLnBrk="1" latinLnBrk="0" hangingPunct="1">
              <a:spcBef>
                <a:spcPct val="0"/>
              </a:spcBef>
              <a:buNone/>
              <a:defRPr sz="3600" kern="1200">
                <a:solidFill>
                  <a:schemeClr val="tx1"/>
                </a:solidFill>
                <a:latin typeface="宋体" panose="02010600030101010101" pitchFamily="2" charset="-122"/>
                <a:ea typeface="宋体" panose="02010600030101010101" pitchFamily="2" charset="-122"/>
                <a:cs typeface="+mj-cs"/>
              </a:defRPr>
            </a:lvl1pPr>
          </a:lstStyle>
          <a:p>
            <a:pPr lvl="0" algn="l" defTabSz="914400">
              <a:lnSpc>
                <a:spcPct val="200000"/>
              </a:lnSpc>
              <a:buClrTx/>
              <a:buSzTx/>
              <a:buFontTx/>
            </a:pPr>
            <a:r>
              <a:rPr lang="zh-CN" b="1" dirty="0" smtClean="0">
                <a:latin typeface="微软雅黑" panose="020B0503020204020204" pitchFamily="34" charset="-122"/>
                <a:ea typeface="微软雅黑" panose="020B0503020204020204" pitchFamily="34" charset="-122"/>
                <a:cs typeface="宋体" panose="02010600030101010101" pitchFamily="2" charset="-122"/>
                <a:sym typeface="+mn-ea"/>
              </a:rPr>
              <a:t>贪心算法</a:t>
            </a:r>
            <a:r>
              <a:rPr lang="zh-CN" b="1" dirty="0" smtClean="0">
                <a:latin typeface="微软雅黑" panose="020B0503020204020204" pitchFamily="34" charset="-122"/>
                <a:ea typeface="微软雅黑" panose="020B0503020204020204" pitchFamily="34" charset="-122"/>
                <a:cs typeface="宋体" panose="02010600030101010101" pitchFamily="2" charset="-122"/>
                <a:sym typeface="+mn-ea"/>
              </a:rPr>
              <a:t>小结</a:t>
            </a:r>
            <a:endParaRPr lang="zh-CN" b="1" dirty="0" smtClean="0">
              <a:latin typeface="微软雅黑" panose="020B0503020204020204" pitchFamily="34" charset="-122"/>
              <a:ea typeface="微软雅黑" panose="020B0503020204020204" pitchFamily="34" charset="-122"/>
              <a:cs typeface="宋体" panose="02010600030101010101" pitchFamily="2"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bg>
      <p:bgPr>
        <a:solidFill>
          <a:srgbClr val="4681A3"/>
        </a:solidFill>
        <a:effectLst/>
      </p:bgPr>
    </p:bg>
    <p:spTree>
      <p:nvGrpSpPr>
        <p:cNvPr id="1" name=""/>
        <p:cNvGrpSpPr/>
        <p:nvPr/>
      </p:nvGrpSpPr>
      <p:grpSpPr>
        <a:xfrm>
          <a:off x="0" y="0"/>
          <a:ext cx="0" cy="0"/>
          <a:chOff x="0" y="0"/>
          <a:chExt cx="0" cy="0"/>
        </a:xfrm>
      </p:grpSpPr>
      <p:pic>
        <p:nvPicPr>
          <p:cNvPr id="3" name="图片 2" descr="未标题-2"/>
          <p:cNvPicPr>
            <a:picLocks noChangeAspect="1"/>
          </p:cNvPicPr>
          <p:nvPr/>
        </p:nvPicPr>
        <p:blipFill>
          <a:blip r:embed="rId1"/>
          <a:stretch>
            <a:fillRect/>
          </a:stretch>
        </p:blipFill>
        <p:spPr>
          <a:xfrm>
            <a:off x="8327390" y="3789045"/>
            <a:ext cx="3694430" cy="2783840"/>
          </a:xfrm>
          <a:prstGeom prst="rect">
            <a:avLst/>
          </a:prstGeom>
        </p:spPr>
      </p:pic>
      <p:sp>
        <p:nvSpPr>
          <p:cNvPr id="184" name=" 184"/>
          <p:cNvSpPr/>
          <p:nvPr/>
        </p:nvSpPr>
        <p:spPr>
          <a:xfrm>
            <a:off x="2854325" y="1557020"/>
            <a:ext cx="1583690" cy="1583690"/>
          </a:xfrm>
          <a:prstGeom prst="ellipse">
            <a:avLst/>
          </a:prstGeom>
          <a:solidFill>
            <a:srgbClr val="7BC143"/>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zh-CN" altLang="en-US" sz="7200" b="1" noProof="1">
                <a:solidFill>
                  <a:schemeClr val="bg1"/>
                </a:solidFill>
                <a:latin typeface="微软雅黑" panose="020B0503020204020204" pitchFamily="34" charset="-122"/>
                <a:ea typeface="微软雅黑" panose="020B0503020204020204" pitchFamily="34" charset="-122"/>
              </a:rPr>
              <a:t>感</a:t>
            </a:r>
            <a:endParaRPr lang="zh-CN" altLang="en-US" sz="7200" b="1" noProof="1">
              <a:solidFill>
                <a:schemeClr val="bg1"/>
              </a:solidFill>
              <a:latin typeface="微软雅黑" panose="020B0503020204020204" pitchFamily="34" charset="-122"/>
              <a:ea typeface="微软雅黑" panose="020B0503020204020204" pitchFamily="34" charset="-122"/>
            </a:endParaRPr>
          </a:p>
        </p:txBody>
      </p:sp>
      <p:sp>
        <p:nvSpPr>
          <p:cNvPr id="2" name=" 184"/>
          <p:cNvSpPr/>
          <p:nvPr/>
        </p:nvSpPr>
        <p:spPr>
          <a:xfrm>
            <a:off x="5158740" y="2205355"/>
            <a:ext cx="1240790" cy="1240790"/>
          </a:xfrm>
          <a:prstGeom prst="ellipse">
            <a:avLst/>
          </a:prstGeom>
          <a:solidFill>
            <a:schemeClr val="accent3"/>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zh-CN" altLang="en-US" sz="5400" b="1" noProof="1">
                <a:solidFill>
                  <a:schemeClr val="bg1"/>
                </a:solidFill>
                <a:latin typeface="微软雅黑" panose="020B0503020204020204" pitchFamily="34" charset="-122"/>
                <a:ea typeface="微软雅黑" panose="020B0503020204020204" pitchFamily="34" charset="-122"/>
              </a:rPr>
              <a:t>谢</a:t>
            </a:r>
            <a:endParaRPr lang="zh-CN" altLang="en-US" sz="5400" b="1" noProof="1">
              <a:solidFill>
                <a:schemeClr val="bg1"/>
              </a:solidFill>
              <a:latin typeface="微软雅黑" panose="020B0503020204020204" pitchFamily="34" charset="-122"/>
              <a:ea typeface="微软雅黑" panose="020B0503020204020204" pitchFamily="34" charset="-122"/>
            </a:endParaRPr>
          </a:p>
        </p:txBody>
      </p:sp>
      <p:sp>
        <p:nvSpPr>
          <p:cNvPr id="4" name=" 184"/>
          <p:cNvSpPr/>
          <p:nvPr/>
        </p:nvSpPr>
        <p:spPr>
          <a:xfrm>
            <a:off x="5734685" y="4077335"/>
            <a:ext cx="1070610" cy="1070610"/>
          </a:xfrm>
          <a:prstGeom prst="ellipse">
            <a:avLst/>
          </a:prstGeom>
          <a:solidFill>
            <a:schemeClr val="accent5"/>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zh-CN" altLang="en-US" sz="4800" b="1" noProof="1">
                <a:solidFill>
                  <a:schemeClr val="bg1"/>
                </a:solidFill>
                <a:latin typeface="微软雅黑" panose="020B0503020204020204" pitchFamily="34" charset="-122"/>
                <a:ea typeface="微软雅黑" panose="020B0503020204020204" pitchFamily="34" charset="-122"/>
              </a:rPr>
              <a:t>观</a:t>
            </a:r>
            <a:endParaRPr lang="zh-CN" altLang="en-US" sz="4800" b="1" noProof="1">
              <a:solidFill>
                <a:schemeClr val="bg1"/>
              </a:solidFill>
              <a:latin typeface="微软雅黑" panose="020B0503020204020204" pitchFamily="34" charset="-122"/>
              <a:ea typeface="微软雅黑" panose="020B0503020204020204" pitchFamily="34" charset="-122"/>
            </a:endParaRPr>
          </a:p>
        </p:txBody>
      </p:sp>
      <p:sp>
        <p:nvSpPr>
          <p:cNvPr id="5" name=" 184"/>
          <p:cNvSpPr/>
          <p:nvPr/>
        </p:nvSpPr>
        <p:spPr>
          <a:xfrm>
            <a:off x="4798695" y="5733415"/>
            <a:ext cx="832485" cy="832485"/>
          </a:xfrm>
          <a:prstGeom prst="ellipse">
            <a:avLst/>
          </a:prstGeom>
          <a:solidFill>
            <a:schemeClr val="accent2"/>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zh-CN" altLang="en-US" sz="4000" b="1" noProof="1">
                <a:solidFill>
                  <a:schemeClr val="bg1"/>
                </a:solidFill>
                <a:latin typeface="微软雅黑" panose="020B0503020204020204" pitchFamily="34" charset="-122"/>
                <a:ea typeface="微软雅黑" panose="020B0503020204020204" pitchFamily="34" charset="-122"/>
              </a:rPr>
              <a:t>看</a:t>
            </a:r>
            <a:endParaRPr lang="zh-CN" altLang="en-US" sz="4000" b="1" noProof="1">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标题 1"/>
          <p:cNvSpPr txBox="1">
            <a:spLocks noGrp="1"/>
          </p:cNvSpPr>
          <p:nvPr>
            <p:ph type="title" idx="4294967295"/>
            <p:custDataLst>
              <p:tags r:id="rId1"/>
            </p:custDataLst>
          </p:nvPr>
        </p:nvSpPr>
        <p:spPr>
          <a:xfrm>
            <a:off x="504000" y="576000"/>
            <a:ext cx="9752330" cy="953135"/>
          </a:xfrm>
          <a:noFill/>
        </p:spPr>
        <p:txBody>
          <a:bodyPr vert="horz" wrap="square" lIns="91440" tIns="45720" rIns="91440" bIns="45720" rtlCol="0" anchor="t" anchorCtr="0">
            <a:spAutoFit/>
          </a:bodyPr>
          <a:p>
            <a:pPr lvl="0" algn="l" defTabSz="914400">
              <a:lnSpc>
                <a:spcPct val="200000"/>
              </a:lnSpc>
              <a:buClrTx/>
              <a:buSzTx/>
              <a:buFontTx/>
            </a:pPr>
            <a:r>
              <a:rPr lang="zh-CN" b="1" dirty="0" smtClean="0">
                <a:latin typeface="微软雅黑" panose="020B0503020204020204" pitchFamily="34" charset="-122"/>
                <a:ea typeface="微软雅黑" panose="020B0503020204020204" pitchFamily="34" charset="-122"/>
                <a:cs typeface="宋体" panose="02010600030101010101" pitchFamily="2" charset="-122"/>
                <a:sym typeface="+mn-ea"/>
              </a:rPr>
              <a:t>算法分析</a:t>
            </a:r>
            <a:endParaRPr lang="zh-CN" b="1" dirty="0" smtClean="0">
              <a:latin typeface="微软雅黑" panose="020B0503020204020204" pitchFamily="34" charset="-122"/>
              <a:ea typeface="微软雅黑" panose="020B0503020204020204" pitchFamily="34" charset="-122"/>
              <a:cs typeface="宋体" panose="02010600030101010101" pitchFamily="2" charset="-122"/>
              <a:sym typeface="+mn-ea"/>
            </a:endParaRPr>
          </a:p>
        </p:txBody>
      </p:sp>
      <p:sp>
        <p:nvSpPr>
          <p:cNvPr id="2" name="六角星 3"/>
          <p:cNvSpPr/>
          <p:nvPr/>
        </p:nvSpPr>
        <p:spPr>
          <a:xfrm>
            <a:off x="938530" y="2346960"/>
            <a:ext cx="1911350" cy="2040890"/>
          </a:xfrm>
          <a:prstGeom prst="star6">
            <a:avLst/>
          </a:prstGeom>
          <a:solidFill>
            <a:srgbClr val="1D71A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eaLnBrk="1" fontAlgn="auto" hangingPunct="1">
              <a:defRPr/>
            </a:pPr>
            <a:r>
              <a:rPr lang="zh-CN" altLang="en-US" sz="4000" b="1" noProof="1">
                <a:sym typeface="Wingdings" panose="05000000000000000000" charset="0"/>
              </a:rPr>
              <a:t>总和</a:t>
            </a:r>
            <a:endParaRPr lang="zh-CN" altLang="en-US" sz="4000" b="1" noProof="1">
              <a:sym typeface="Wingdings" panose="05000000000000000000" charset="0"/>
            </a:endParaRPr>
          </a:p>
        </p:txBody>
      </p:sp>
      <p:sp>
        <p:nvSpPr>
          <p:cNvPr id="3" name="六角星 3"/>
          <p:cNvSpPr/>
          <p:nvPr/>
        </p:nvSpPr>
        <p:spPr>
          <a:xfrm>
            <a:off x="3745865" y="2346960"/>
            <a:ext cx="1911350" cy="2040890"/>
          </a:xfrm>
          <a:prstGeom prst="star6">
            <a:avLst/>
          </a:prstGeom>
          <a:solidFill>
            <a:srgbClr val="1D71A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eaLnBrk="1" fontAlgn="auto" hangingPunct="1">
              <a:defRPr/>
            </a:pPr>
            <a:r>
              <a:rPr lang="zh-CN" altLang="en-US" sz="4000" b="1" noProof="1">
                <a:sym typeface="Wingdings" panose="05000000000000000000" charset="0"/>
              </a:rPr>
              <a:t>取大</a:t>
            </a:r>
            <a:endParaRPr lang="zh-CN" altLang="en-US" sz="4000" b="1" noProof="1">
              <a:sym typeface="Wingdings" panose="05000000000000000000" charset="0"/>
            </a:endParaRPr>
          </a:p>
        </p:txBody>
      </p:sp>
      <p:sp>
        <p:nvSpPr>
          <p:cNvPr id="4" name="六角星 3"/>
          <p:cNvSpPr/>
          <p:nvPr/>
        </p:nvSpPr>
        <p:spPr>
          <a:xfrm>
            <a:off x="6553200" y="2346960"/>
            <a:ext cx="1911350" cy="2040890"/>
          </a:xfrm>
          <a:prstGeom prst="star6">
            <a:avLst/>
          </a:prstGeom>
          <a:solidFill>
            <a:srgbClr val="1D71A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eaLnBrk="1" fontAlgn="auto" hangingPunct="1">
              <a:defRPr/>
            </a:pPr>
            <a:r>
              <a:rPr lang="zh-CN" altLang="en-US" sz="4000" b="1" noProof="1">
                <a:sym typeface="Wingdings" panose="05000000000000000000" charset="0"/>
              </a:rPr>
              <a:t>奇偶</a:t>
            </a:r>
            <a:endParaRPr lang="zh-CN" altLang="en-US" sz="4000" b="1" noProof="1">
              <a:sym typeface="Wingdings" panose="05000000000000000000" charset="0"/>
            </a:endParaRPr>
          </a:p>
        </p:txBody>
      </p:sp>
      <p:sp>
        <p:nvSpPr>
          <p:cNvPr id="5" name="六角星 3"/>
          <p:cNvSpPr/>
          <p:nvPr/>
        </p:nvSpPr>
        <p:spPr>
          <a:xfrm>
            <a:off x="9360535" y="2346960"/>
            <a:ext cx="1911350" cy="2040890"/>
          </a:xfrm>
          <a:prstGeom prst="star6">
            <a:avLst/>
          </a:prstGeom>
          <a:solidFill>
            <a:srgbClr val="1D71A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eaLnBrk="1" fontAlgn="auto" hangingPunct="1">
              <a:defRPr/>
            </a:pPr>
            <a:r>
              <a:rPr lang="zh-CN" altLang="en-US" sz="4000" b="1" noProof="1">
                <a:sym typeface="Wingdings" panose="05000000000000000000" charset="0"/>
              </a:rPr>
              <a:t>区间</a:t>
            </a:r>
            <a:endParaRPr lang="zh-CN" altLang="en-US" sz="4000" b="1" noProof="1">
              <a:sym typeface="Wingdings" panose="05000000000000000000"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标题 1"/>
          <p:cNvSpPr txBox="1">
            <a:spLocks noGrp="1"/>
          </p:cNvSpPr>
          <p:nvPr>
            <p:ph type="title" idx="4294967295"/>
            <p:custDataLst>
              <p:tags r:id="rId1"/>
            </p:custDataLst>
          </p:nvPr>
        </p:nvSpPr>
        <p:spPr>
          <a:xfrm>
            <a:off x="504000" y="576000"/>
            <a:ext cx="9752330" cy="953135"/>
          </a:xfrm>
          <a:noFill/>
        </p:spPr>
        <p:txBody>
          <a:bodyPr vert="horz" wrap="square" lIns="91440" tIns="45720" rIns="91440" bIns="45720" rtlCol="0" anchor="t" anchorCtr="0">
            <a:spAutoFit/>
          </a:bodyPr>
          <a:p>
            <a:pPr lvl="0" algn="l" defTabSz="914400">
              <a:lnSpc>
                <a:spcPct val="200000"/>
              </a:lnSpc>
              <a:buClrTx/>
              <a:buSzTx/>
              <a:buFontTx/>
            </a:pPr>
            <a:r>
              <a:rPr lang="zh-CN" b="1" dirty="0" smtClean="0">
                <a:latin typeface="微软雅黑" panose="020B0503020204020204" pitchFamily="34" charset="-122"/>
                <a:ea typeface="微软雅黑" panose="020B0503020204020204" pitchFamily="34" charset="-122"/>
                <a:cs typeface="宋体" panose="02010600030101010101" pitchFamily="2" charset="-122"/>
                <a:sym typeface="+mn-ea"/>
              </a:rPr>
              <a:t>算法分析</a:t>
            </a:r>
            <a:endParaRPr lang="zh-CN" b="1" dirty="0" smtClean="0">
              <a:latin typeface="微软雅黑" panose="020B0503020204020204" pitchFamily="34" charset="-122"/>
              <a:ea typeface="微软雅黑" panose="020B0503020204020204" pitchFamily="34" charset="-122"/>
              <a:cs typeface="宋体" panose="02010600030101010101" pitchFamily="2" charset="-122"/>
              <a:sym typeface="+mn-ea"/>
            </a:endParaRPr>
          </a:p>
        </p:txBody>
      </p:sp>
      <p:sp>
        <p:nvSpPr>
          <p:cNvPr id="5123" name="内容占位符 2"/>
          <p:cNvSpPr>
            <a:spLocks noGrp="1"/>
          </p:cNvSpPr>
          <p:nvPr>
            <p:ph idx="4294967295"/>
          </p:nvPr>
        </p:nvSpPr>
        <p:spPr>
          <a:xfrm>
            <a:off x="504190" y="1871980"/>
            <a:ext cx="11160125" cy="3217545"/>
          </a:xfrm>
        </p:spPr>
        <p:txBody>
          <a:bodyPr vert="horz" wrap="square" lIns="91440" tIns="45720" rIns="91440" bIns="45720" anchor="t" anchorCtr="0">
            <a:noAutofit/>
          </a:bodyPr>
          <a:p>
            <a:pPr marL="0" indent="0" fontAlgn="auto">
              <a:lnSpc>
                <a:spcPct val="150000"/>
              </a:lnSpc>
              <a:spcBef>
                <a:spcPts val="600"/>
              </a:spcBef>
              <a:spcAft>
                <a:spcPts val="0"/>
              </a:spcAft>
              <a:buNone/>
              <a:extLst>
                <a:ext uri="{35155182-B16C-46BC-9424-99874614C6A1}">
                  <wpsdc:indentchars xmlns:wpsdc="http://www.wps.cn/officeDocument/2017/drawingmlCustomData" val="0" checksum="3407529306"/>
                </a:ext>
              </a:extLst>
            </a:pPr>
            <a:r>
              <a:rPr lang="en-US" altLang="zh-CN"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a:t>
            </a:r>
            <a:r>
              <a:rPr lang="zh-CN" altLang="en-US"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作为先手，是否一定能取到某些数字？</a:t>
            </a:r>
            <a:endParaRPr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fontAlgn="auto">
              <a:lnSpc>
                <a:spcPct val="150000"/>
              </a:lnSpc>
              <a:spcBef>
                <a:spcPts val="600"/>
              </a:spcBef>
              <a:spcAft>
                <a:spcPts val="0"/>
              </a:spcAft>
              <a:buNone/>
              <a:extLst>
                <a:ext uri="{35155182-B16C-46BC-9424-99874614C6A1}">
                  <wpsdc:indentchars xmlns:wpsdc="http://www.wps.cn/officeDocument/2017/drawingmlCustomData" val="0" checksum="3407529306"/>
                </a:ext>
              </a:extLst>
            </a:pPr>
            <a:endParaRPr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fontAlgn="auto">
              <a:lnSpc>
                <a:spcPct val="150000"/>
              </a:lnSpc>
              <a:spcBef>
                <a:spcPts val="600"/>
              </a:spcBef>
              <a:spcAft>
                <a:spcPts val="0"/>
              </a:spcAft>
              <a:buNone/>
              <a:extLst>
                <a:ext uri="{35155182-B16C-46BC-9424-99874614C6A1}">
                  <wpsdc:indentchars xmlns:wpsdc="http://www.wps.cn/officeDocument/2017/drawingmlCustomData" val="0" checksum="3407529306"/>
                </a:ext>
              </a:extLst>
            </a:pPr>
            <a:r>
              <a:rPr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第一次取：A方取走偶位置的数后，剩下两端数都处于奇位置；</a:t>
            </a:r>
            <a:endParaRPr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fontAlgn="auto">
              <a:lnSpc>
                <a:spcPct val="150000"/>
              </a:lnSpc>
              <a:spcBef>
                <a:spcPts val="600"/>
              </a:spcBef>
              <a:spcAft>
                <a:spcPts val="0"/>
              </a:spcAft>
              <a:buNone/>
              <a:extLst>
                <a:ext uri="{35155182-B16C-46BC-9424-99874614C6A1}">
                  <wpsdc:indentchars xmlns:wpsdc="http://www.wps.cn/officeDocument/2017/drawingmlCustomData" val="0" checksum="3407529306"/>
                </a:ext>
              </a:extLst>
            </a:pPr>
            <a:r>
              <a:rPr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lang="en-US"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A方取走奇位置的数后，剩下两端数都处于偶位置。</a:t>
            </a:r>
            <a:endParaRPr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fontAlgn="auto">
              <a:lnSpc>
                <a:spcPct val="150000"/>
              </a:lnSpc>
              <a:spcBef>
                <a:spcPts val="600"/>
              </a:spcBef>
              <a:spcAft>
                <a:spcPts val="0"/>
              </a:spcAft>
              <a:buNone/>
              <a:extLst>
                <a:ext uri="{35155182-B16C-46BC-9424-99874614C6A1}">
                  <wpsdc:indentchars xmlns:wpsdc="http://www.wps.cn/officeDocument/2017/drawingmlCustomData" val="0" checksum="3407529306"/>
                </a:ext>
              </a:extLst>
            </a:pPr>
            <a:r>
              <a:rPr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得出结论：A可以取走所有奇数位的数或所有偶数位的数</a:t>
            </a:r>
            <a:r>
              <a:rPr lang="zh-CN"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endParaRPr lang="zh-CN"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123">
                                            <p:txEl>
                                              <p:pRg st="2" end="2"/>
                                            </p:txEl>
                                          </p:spTgt>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5123">
                                            <p:txEl>
                                              <p:pRg st="3" end="3"/>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512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bldLvl="5" uiExpand="1" build="p"/>
      <p:bldP spid="5123" grpI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标题 1"/>
          <p:cNvSpPr txBox="1">
            <a:spLocks noGrp="1"/>
          </p:cNvSpPr>
          <p:nvPr>
            <p:ph type="title" idx="4294967295"/>
            <p:custDataLst>
              <p:tags r:id="rId1"/>
            </p:custDataLst>
          </p:nvPr>
        </p:nvSpPr>
        <p:spPr>
          <a:xfrm>
            <a:off x="504000" y="576000"/>
            <a:ext cx="9752330" cy="953135"/>
          </a:xfrm>
          <a:noFill/>
        </p:spPr>
        <p:txBody>
          <a:bodyPr vert="horz" wrap="square" lIns="91440" tIns="45720" rIns="91440" bIns="45720" rtlCol="0" anchor="t" anchorCtr="0">
            <a:spAutoFit/>
          </a:bodyPr>
          <a:p>
            <a:pPr lvl="0" algn="l" defTabSz="914400">
              <a:lnSpc>
                <a:spcPct val="200000"/>
              </a:lnSpc>
              <a:buClrTx/>
              <a:buSzTx/>
              <a:buFontTx/>
            </a:pPr>
            <a:r>
              <a:rPr lang="zh-CN" b="1" dirty="0" smtClean="0">
                <a:latin typeface="微软雅黑" panose="020B0503020204020204" pitchFamily="34" charset="-122"/>
                <a:ea typeface="微软雅黑" panose="020B0503020204020204" pitchFamily="34" charset="-122"/>
                <a:cs typeface="宋体" panose="02010600030101010101" pitchFamily="2" charset="-122"/>
                <a:sym typeface="+mn-ea"/>
              </a:rPr>
              <a:t>算法分析</a:t>
            </a:r>
            <a:endParaRPr lang="zh-CN" b="1" dirty="0" smtClean="0">
              <a:latin typeface="微软雅黑" panose="020B0503020204020204" pitchFamily="34" charset="-122"/>
              <a:ea typeface="微软雅黑" panose="020B0503020204020204" pitchFamily="34" charset="-122"/>
              <a:cs typeface="宋体" panose="02010600030101010101" pitchFamily="2" charset="-122"/>
              <a:sym typeface="+mn-ea"/>
            </a:endParaRPr>
          </a:p>
        </p:txBody>
      </p:sp>
      <p:sp>
        <p:nvSpPr>
          <p:cNvPr id="5123" name="内容占位符 2"/>
          <p:cNvSpPr>
            <a:spLocks noGrp="1"/>
          </p:cNvSpPr>
          <p:nvPr>
            <p:ph idx="4294967295"/>
          </p:nvPr>
        </p:nvSpPr>
        <p:spPr>
          <a:xfrm>
            <a:off x="504190" y="1871980"/>
            <a:ext cx="10419080" cy="3725545"/>
          </a:xfrm>
        </p:spPr>
        <p:txBody>
          <a:bodyPr vert="horz" wrap="square" lIns="91440" tIns="45720" rIns="91440" bIns="45720" anchor="t" anchorCtr="0">
            <a:noAutofit/>
          </a:bodyPr>
          <a:p>
            <a:pPr marL="0" indent="0" fontAlgn="auto">
              <a:lnSpc>
                <a:spcPct val="150000"/>
              </a:lnSpc>
              <a:spcBef>
                <a:spcPts val="600"/>
              </a:spcBef>
              <a:spcAft>
                <a:spcPts val="0"/>
              </a:spcAft>
              <a:buNone/>
              <a:extLst>
                <a:ext uri="{35155182-B16C-46BC-9424-99874614C6A1}">
                  <wpsdc:indentchars xmlns:wpsdc="http://www.wps.cn/officeDocument/2017/drawingmlCustomData" val="0" checksum="3407529306"/>
                </a:ext>
              </a:extLst>
            </a:pPr>
            <a:r>
              <a:rPr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对于样例：7 9 3 6 4 2 5 3	</a:t>
            </a:r>
            <a:endParaRPr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fontAlgn="auto">
              <a:lnSpc>
                <a:spcPct val="150000"/>
              </a:lnSpc>
              <a:spcBef>
                <a:spcPts val="600"/>
              </a:spcBef>
              <a:spcAft>
                <a:spcPts val="0"/>
              </a:spcAft>
              <a:buNone/>
              <a:extLst>
                <a:ext uri="{35155182-B16C-46BC-9424-99874614C6A1}">
                  <wpsdc:indentchars xmlns:wpsdc="http://www.wps.cn/officeDocument/2017/drawingmlCustomData" val="0" checksum="3407529306"/>
                </a:ext>
              </a:extLst>
            </a:pPr>
            <a:r>
              <a:rPr lang="zh-CN" altLang="en-US"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计算得到，所有奇数位上的数字和是</a:t>
            </a:r>
            <a:r>
              <a:rPr lang="en-US" altLang="zh-CN"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19</a:t>
            </a:r>
            <a:r>
              <a:rPr lang="zh-CN" altLang="en-US"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，所有偶数位上的数字和是</a:t>
            </a:r>
            <a:r>
              <a:rPr lang="en-US" altLang="zh-CN"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20</a:t>
            </a:r>
            <a:r>
              <a:rPr lang="zh-CN" altLang="en-US"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fontAlgn="auto">
              <a:lnSpc>
                <a:spcPct val="150000"/>
              </a:lnSpc>
              <a:spcBef>
                <a:spcPts val="600"/>
              </a:spcBef>
              <a:spcAft>
                <a:spcPts val="0"/>
              </a:spcAft>
              <a:buNone/>
              <a:extLst>
                <a:ext uri="{35155182-B16C-46BC-9424-99874614C6A1}">
                  <wpsdc:indentchars xmlns:wpsdc="http://www.wps.cn/officeDocument/2017/drawingmlCustomData" val="0" checksum="3407529306"/>
                </a:ext>
              </a:extLst>
            </a:pP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所以，</a:t>
            </a:r>
            <a:r>
              <a:rPr lang="zh-CN" altLang="en-US"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先手要取所有偶数位上的数字，第一步取数字</a:t>
            </a:r>
            <a:r>
              <a:rPr lang="en-US" altLang="zh-CN"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3 </a:t>
            </a:r>
            <a:r>
              <a:rPr lang="zh-CN" altLang="en-US"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fontAlgn="auto">
              <a:lnSpc>
                <a:spcPct val="150000"/>
              </a:lnSpc>
              <a:spcBef>
                <a:spcPts val="600"/>
              </a:spcBef>
              <a:spcAft>
                <a:spcPts val="0"/>
              </a:spcAft>
              <a:buNone/>
              <a:extLst>
                <a:ext uri="{35155182-B16C-46BC-9424-99874614C6A1}">
                  <wpsdc:indentchars xmlns:wpsdc="http://www.wps.cn/officeDocument/2017/drawingmlCustomData" val="0" checksum="3407529306"/>
                </a:ext>
              </a:extLst>
            </a:pPr>
            <a:endParaRPr lang="zh-CN" altLang="en-US"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fontAlgn="auto">
              <a:lnSpc>
                <a:spcPct val="150000"/>
              </a:lnSpc>
              <a:spcBef>
                <a:spcPts val="600"/>
              </a:spcBef>
              <a:spcAft>
                <a:spcPts val="0"/>
              </a:spcAft>
              <a:buNone/>
              <a:extLst>
                <a:ext uri="{35155182-B16C-46BC-9424-99874614C6A1}">
                  <wpsdc:indentchars xmlns:wpsdc="http://www.wps.cn/officeDocument/2017/drawingmlCustomData" val="0" checksum="3407529306"/>
                </a:ext>
              </a:extLst>
            </a:pP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得到结论，</a:t>
            </a:r>
            <a:r>
              <a:rPr lang="zh-CN" altLang="en-US"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只要分别计算所有奇数位和所有偶数位上的和，</a:t>
            </a:r>
            <a:br>
              <a:rPr lang="zh-CN" altLang="en-US"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br>
            <a:r>
              <a:rPr lang="zh-CN" altLang="en-US"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两个和不等则输出</a:t>
            </a:r>
            <a:r>
              <a:rPr lang="en-US" altLang="zh-CN"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“YES”</a:t>
            </a:r>
            <a:r>
              <a:rPr lang="zh-CN" altLang="en-US"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，相等则输出</a:t>
            </a:r>
            <a:r>
              <a:rPr lang="en-US" altLang="zh-CN"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“NO”</a:t>
            </a:r>
            <a:r>
              <a:rPr lang="zh-CN" altLang="en-US"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5123">
                                            <p:txEl>
                                              <p:pRg st="1" end="1"/>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512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12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bldLvl="5" uiExpand="1" build="p"/>
      <p:bldP spid="5123" grpI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noGrp="1"/>
          </p:cNvSpPr>
          <p:nvPr>
            <p:ph type="title" idx="4294967295"/>
          </p:nvPr>
        </p:nvSpPr>
        <p:spPr>
          <a:xfrm>
            <a:off x="504000" y="576000"/>
            <a:ext cx="9752330" cy="1062990"/>
          </a:xfrm>
          <a:noFill/>
        </p:spPr>
        <p:txBody>
          <a:bodyPr vert="horz" wrap="square" lIns="91440" tIns="45720" rIns="91440" bIns="45720" rtlCol="0" anchor="t" anchorCtr="0">
            <a:noAutofit/>
          </a:bodyPr>
          <a:lstStyle>
            <a:lvl1pPr algn="l" defTabSz="1218565" rtl="0" eaLnBrk="1" latinLnBrk="0" hangingPunct="1">
              <a:spcBef>
                <a:spcPct val="0"/>
              </a:spcBef>
              <a:buNone/>
              <a:defRPr sz="3600" kern="1200">
                <a:solidFill>
                  <a:schemeClr val="tx1"/>
                </a:solidFill>
                <a:latin typeface="宋体" panose="02010600030101010101" pitchFamily="2" charset="-122"/>
                <a:ea typeface="宋体" panose="02010600030101010101" pitchFamily="2" charset="-122"/>
                <a:cs typeface="+mj-cs"/>
              </a:defRPr>
            </a:lvl1pPr>
          </a:lstStyle>
          <a:p>
            <a:pPr lvl="0" algn="l" defTabSz="914400">
              <a:lnSpc>
                <a:spcPct val="200000"/>
              </a:lnSpc>
              <a:buClrTx/>
              <a:buSzTx/>
              <a:buFontTx/>
            </a:pPr>
            <a:r>
              <a:rPr lang="zh-CN" b="1" dirty="0" smtClean="0">
                <a:latin typeface="微软雅黑" panose="020B0503020204020204" pitchFamily="34" charset="-122"/>
                <a:ea typeface="微软雅黑" panose="020B0503020204020204" pitchFamily="34" charset="-122"/>
                <a:cs typeface="宋体" panose="02010600030101010101" pitchFamily="2" charset="-122"/>
                <a:sym typeface="+mn-ea"/>
              </a:rPr>
              <a:t>贪心算法的应用场景</a:t>
            </a:r>
            <a:endParaRPr lang="zh-CN" b="1" dirty="0" smtClean="0">
              <a:latin typeface="微软雅黑" panose="020B0503020204020204" pitchFamily="34" charset="-122"/>
              <a:ea typeface="微软雅黑" panose="020B0503020204020204" pitchFamily="34" charset="-122"/>
              <a:cs typeface="宋体" panose="02010600030101010101" pitchFamily="2" charset="-122"/>
              <a:sym typeface="+mn-ea"/>
            </a:endParaRPr>
          </a:p>
        </p:txBody>
      </p:sp>
      <p:sp>
        <p:nvSpPr>
          <p:cNvPr id="4" name="文本框 3"/>
          <p:cNvSpPr txBox="1"/>
          <p:nvPr/>
        </p:nvSpPr>
        <p:spPr>
          <a:xfrm>
            <a:off x="504000" y="1800000"/>
            <a:ext cx="10225136" cy="3938270"/>
          </a:xfrm>
          <a:prstGeom prst="rect">
            <a:avLst/>
          </a:prstGeom>
          <a:noFill/>
        </p:spPr>
        <p:txBody>
          <a:bodyPr wrap="square">
            <a:spAutoFit/>
          </a:bodyPr>
          <a:lstStyle/>
          <a:p>
            <a:pPr fontAlgn="auto">
              <a:lnSpc>
                <a:spcPct val="150000"/>
              </a:lnSpc>
              <a:spcBef>
                <a:spcPts val="1200"/>
              </a:spcBef>
              <a:defRPr/>
            </a:pPr>
            <a:r>
              <a:rPr lang="zh-CN" altLang="en-US" sz="2800" noProof="1">
                <a:latin typeface="微软雅黑" panose="020B0503020204020204" pitchFamily="34" charset="-122"/>
                <a:ea typeface="微软雅黑" panose="020B0503020204020204" pitchFamily="34" charset="-122"/>
              </a:rPr>
              <a:t>问题的可行解和最优解</a:t>
            </a:r>
            <a:r>
              <a:rPr lang="en-US" altLang="zh-CN" sz="2800" noProof="1">
                <a:latin typeface="微软雅黑" panose="020B0503020204020204" pitchFamily="34" charset="-122"/>
                <a:ea typeface="微软雅黑" panose="020B0503020204020204" pitchFamily="34" charset="-122"/>
              </a:rPr>
              <a:t>------</a:t>
            </a:r>
            <a:r>
              <a:rPr lang="zh-CN" altLang="en-US" sz="2800" noProof="1">
                <a:latin typeface="微软雅黑" panose="020B0503020204020204" pitchFamily="34" charset="-122"/>
                <a:ea typeface="微软雅黑" panose="020B0503020204020204" pitchFamily="34" charset="-122"/>
              </a:rPr>
              <a:t>最优化问题</a:t>
            </a:r>
            <a:endParaRPr lang="zh-CN" altLang="en-US" sz="2800" noProof="1">
              <a:latin typeface="微软雅黑" panose="020B0503020204020204" pitchFamily="34" charset="-122"/>
              <a:ea typeface="微软雅黑" panose="020B0503020204020204" pitchFamily="34" charset="-122"/>
            </a:endParaRPr>
          </a:p>
          <a:p>
            <a:pPr marL="342900" indent="-342900" fontAlgn="auto">
              <a:lnSpc>
                <a:spcPct val="150000"/>
              </a:lnSpc>
              <a:spcBef>
                <a:spcPts val="1200"/>
              </a:spcBef>
              <a:buClr>
                <a:schemeClr val="folHlink"/>
              </a:buClr>
              <a:buFont typeface="Wingdings" panose="05000000000000000000" pitchFamily="2" charset="2"/>
              <a:buChar char="§"/>
              <a:defRPr/>
            </a:pPr>
            <a:r>
              <a:rPr lang="zh-CN" altLang="en-US" sz="2800" noProof="1">
                <a:latin typeface="微软雅黑" panose="020B0503020204020204" pitchFamily="34" charset="-122"/>
                <a:ea typeface="微软雅黑" panose="020B0503020204020204" pitchFamily="34" charset="-122"/>
              </a:rPr>
              <a:t>包含一组限制条件和一个优化函数</a:t>
            </a:r>
            <a:endParaRPr lang="zh-CN" altLang="en-US" sz="2800" noProof="1">
              <a:latin typeface="微软雅黑" panose="020B0503020204020204" pitchFamily="34" charset="-122"/>
              <a:ea typeface="微软雅黑" panose="020B0503020204020204" pitchFamily="34" charset="-122"/>
            </a:endParaRPr>
          </a:p>
          <a:p>
            <a:pPr marL="342900" indent="-342900" fontAlgn="auto">
              <a:lnSpc>
                <a:spcPct val="150000"/>
              </a:lnSpc>
              <a:spcBef>
                <a:spcPts val="1200"/>
              </a:spcBef>
              <a:buClr>
                <a:schemeClr val="folHlink"/>
              </a:buClr>
              <a:buFont typeface="Wingdings" panose="05000000000000000000" pitchFamily="2" charset="2"/>
              <a:buChar char="§"/>
              <a:defRPr/>
            </a:pPr>
            <a:r>
              <a:rPr lang="zh-CN" altLang="en-US" sz="2800" noProof="1">
                <a:latin typeface="微软雅黑" panose="020B0503020204020204" pitchFamily="34" charset="-122"/>
                <a:ea typeface="微软雅黑" panose="020B0503020204020204" pitchFamily="34" charset="-122"/>
              </a:rPr>
              <a:t>可行解：符合限制条件的问题求解方案</a:t>
            </a:r>
            <a:endParaRPr lang="zh-CN" altLang="en-US" sz="2800" noProof="1">
              <a:latin typeface="微软雅黑" panose="020B0503020204020204" pitchFamily="34" charset="-122"/>
              <a:ea typeface="微软雅黑" panose="020B0503020204020204" pitchFamily="34" charset="-122"/>
            </a:endParaRPr>
          </a:p>
          <a:p>
            <a:pPr marL="342900" indent="-342900" fontAlgn="auto">
              <a:lnSpc>
                <a:spcPct val="150000"/>
              </a:lnSpc>
              <a:spcBef>
                <a:spcPts val="1200"/>
              </a:spcBef>
              <a:buClr>
                <a:schemeClr val="folHlink"/>
              </a:buClr>
              <a:buFont typeface="Wingdings" panose="05000000000000000000" pitchFamily="2" charset="2"/>
              <a:buChar char="§"/>
              <a:defRPr/>
            </a:pPr>
            <a:r>
              <a:rPr lang="zh-CN" altLang="en-US" sz="2800" noProof="1">
                <a:latin typeface="微软雅黑" panose="020B0503020204020204" pitchFamily="34" charset="-122"/>
                <a:ea typeface="微软雅黑" panose="020B0503020204020204" pitchFamily="34" charset="-122"/>
              </a:rPr>
              <a:t>最优解：使优化函数取得最佳值的可行解</a:t>
            </a:r>
            <a:endParaRPr lang="zh-CN" altLang="en-US" sz="2800" noProof="1">
              <a:latin typeface="微软雅黑" panose="020B0503020204020204" pitchFamily="34" charset="-122"/>
              <a:ea typeface="微软雅黑" panose="020B0503020204020204" pitchFamily="34" charset="-122"/>
            </a:endParaRPr>
          </a:p>
          <a:p>
            <a:pPr indent="0" fontAlgn="auto">
              <a:lnSpc>
                <a:spcPct val="150000"/>
              </a:lnSpc>
              <a:spcBef>
                <a:spcPts val="1200"/>
              </a:spcBef>
              <a:buClr>
                <a:schemeClr val="folHlink"/>
              </a:buClr>
              <a:buFont typeface="Wingdings" panose="05000000000000000000" pitchFamily="2" charset="2"/>
              <a:buNone/>
              <a:defRPr/>
            </a:pPr>
            <a:endParaRPr lang="en-US" altLang="zh-CN" sz="2800" noProof="1">
              <a:latin typeface="微软雅黑" panose="020B0503020204020204" pitchFamily="34" charset="-122"/>
              <a:ea typeface="微软雅黑" panose="020B0503020204020204" pitchFamily="34" charset="-122"/>
            </a:endParaRPr>
          </a:p>
        </p:txBody>
      </p:sp>
    </p:spTree>
  </p:cSld>
  <p:clrMapOvr>
    <a:masterClrMapping/>
  </p:clrMapOvr>
  <p:transition spd="med">
    <p:pull/>
  </p:transition>
</p:sld>
</file>

<file path=ppt/tags/tag1.xml><?xml version="1.0" encoding="utf-8"?>
<p:tagLst xmlns:p="http://schemas.openxmlformats.org/presentationml/2006/main">
  <p:tag name="KSO_WM_UNIT_PLACING_PICTURE_USER_VIEWPORT" val="{&quot;height&quot;:1501,&quot;width&quot;:15358}"/>
</p:tagLst>
</file>

<file path=ppt/tags/tag10.xml><?xml version="1.0" encoding="utf-8"?>
<p:tagLst xmlns:p="http://schemas.openxmlformats.org/presentationml/2006/main">
  <p:tag name="KSO_WM_UNIT_PLACING_PICTURE_USER_VIEWPORT" val="{&quot;height&quot;:1501,&quot;width&quot;:15358}"/>
  <p:tag name="KSO_WM_BEAUTIFY_FLAG" val=""/>
</p:tagLst>
</file>

<file path=ppt/tags/tag100.xml><?xml version="1.0" encoding="utf-8"?>
<p:tagLst xmlns:p="http://schemas.openxmlformats.org/presentationml/2006/main">
  <p:tag name="KSO_WM_UNIT_TABLE_BEAUTIFY" val="smartTable{c64486c2-4426-465b-89fd-0377291eb9f6}"/>
  <p:tag name="KSO_WM_BEAUTIFY_FLAG" val=""/>
</p:tagLst>
</file>

<file path=ppt/tags/tag101.xml><?xml version="1.0" encoding="utf-8"?>
<p:tagLst xmlns:p="http://schemas.openxmlformats.org/presentationml/2006/main">
  <p:tag name="KSO_WM_BEAUTIFY_FLAG" val=""/>
</p:tagLst>
</file>

<file path=ppt/tags/tag102.xml><?xml version="1.0" encoding="utf-8"?>
<p:tagLst xmlns:p="http://schemas.openxmlformats.org/presentationml/2006/main">
  <p:tag name="KSO_WM_BEAUTIFY_FLAG" val=""/>
</p:tagLst>
</file>

<file path=ppt/tags/tag103.xml><?xml version="1.0" encoding="utf-8"?>
<p:tagLst xmlns:p="http://schemas.openxmlformats.org/presentationml/2006/main">
  <p:tag name="KSO_WM_BEAUTIFY_FLAG" val=""/>
</p:tagLst>
</file>

<file path=ppt/tags/tag104.xml><?xml version="1.0" encoding="utf-8"?>
<p:tagLst xmlns:p="http://schemas.openxmlformats.org/presentationml/2006/main">
  <p:tag name="KSO_WM_BEAUTIFY_FLAG" val=""/>
</p:tagLst>
</file>

<file path=ppt/tags/tag105.xml><?xml version="1.0" encoding="utf-8"?>
<p:tagLst xmlns:p="http://schemas.openxmlformats.org/presentationml/2006/main">
  <p:tag name="KSO_WM_BEAUTIFY_FLAG" val=""/>
</p:tagLst>
</file>

<file path=ppt/tags/tag106.xml><?xml version="1.0" encoding="utf-8"?>
<p:tagLst xmlns:p="http://schemas.openxmlformats.org/presentationml/2006/main">
  <p:tag name="KSO_WM_BEAUTIFY_FLAG" val=""/>
</p:tagLst>
</file>

<file path=ppt/tags/tag107.xml><?xml version="1.0" encoding="utf-8"?>
<p:tagLst xmlns:p="http://schemas.openxmlformats.org/presentationml/2006/main">
  <p:tag name="KSO_WM_BEAUTIFY_FLAG" val=""/>
</p:tagLst>
</file>

<file path=ppt/tags/tag108.xml><?xml version="1.0" encoding="utf-8"?>
<p:tagLst xmlns:p="http://schemas.openxmlformats.org/presentationml/2006/main">
  <p:tag name="KSO_WM_BEAUTIFY_FLAG" val=""/>
</p:tagLst>
</file>

<file path=ppt/tags/tag109.xml><?xml version="1.0" encoding="utf-8"?>
<p:tagLst xmlns:p="http://schemas.openxmlformats.org/presentationml/2006/main">
  <p:tag name="KSO_WM_BEAUTIFY_FLAG" val=""/>
</p:tagLst>
</file>

<file path=ppt/tags/tag11.xml><?xml version="1.0" encoding="utf-8"?>
<p:tagLst xmlns:p="http://schemas.openxmlformats.org/presentationml/2006/main">
  <p:tag name="KSO_WM_UNIT_PLACING_PICTURE_USER_VIEWPORT" val="{&quot;height&quot;:1501,&quot;width&quot;:15358}"/>
</p:tagLst>
</file>

<file path=ppt/tags/tag110.xml><?xml version="1.0" encoding="utf-8"?>
<p:tagLst xmlns:p="http://schemas.openxmlformats.org/presentationml/2006/main">
  <p:tag name="KSO_WM_BEAUTIFY_FLAG" val=""/>
</p:tagLst>
</file>

<file path=ppt/tags/tag111.xml><?xml version="1.0" encoding="utf-8"?>
<p:tagLst xmlns:p="http://schemas.openxmlformats.org/presentationml/2006/main">
  <p:tag name="KSO_WM_BEAUTIFY_FLAG" val=""/>
</p:tagLst>
</file>

<file path=ppt/tags/tag112.xml><?xml version="1.0" encoding="utf-8"?>
<p:tagLst xmlns:p="http://schemas.openxmlformats.org/presentationml/2006/main">
  <p:tag name="KSO_WM_BEAUTIFY_FLAG" val=""/>
</p:tagLst>
</file>

<file path=ppt/tags/tag113.xml><?xml version="1.0" encoding="utf-8"?>
<p:tagLst xmlns:p="http://schemas.openxmlformats.org/presentationml/2006/main">
  <p:tag name="KSO_WM_BEAUTIFY_FLAG" val=""/>
</p:tagLst>
</file>

<file path=ppt/tags/tag114.xml><?xml version="1.0" encoding="utf-8"?>
<p:tagLst xmlns:p="http://schemas.openxmlformats.org/presentationml/2006/main">
  <p:tag name="KSO_WM_BEAUTIFY_FLAG" val=""/>
</p:tagLst>
</file>

<file path=ppt/tags/tag115.xml><?xml version="1.0" encoding="utf-8"?>
<p:tagLst xmlns:p="http://schemas.openxmlformats.org/presentationml/2006/main">
  <p:tag name="KSO_WM_BEAUTIFY_FLAG" val=""/>
</p:tagLst>
</file>

<file path=ppt/tags/tag116.xml><?xml version="1.0" encoding="utf-8"?>
<p:tagLst xmlns:p="http://schemas.openxmlformats.org/presentationml/2006/main">
  <p:tag name="KSO_WM_UNIT_PLACING_PICTURE_USER_VIEWPORT" val="{&quot;height&quot;:1501,&quot;width&quot;:15358}"/>
  <p:tag name="KSO_WM_BEAUTIFY_FLAG" val=""/>
</p:tagLst>
</file>

<file path=ppt/tags/tag117.xml><?xml version="1.0" encoding="utf-8"?>
<p:tagLst xmlns:p="http://schemas.openxmlformats.org/presentationml/2006/main">
  <p:tag name="KSO_WM_UNIT_TABLE_BEAUTIFY" val="smartTable{c64486c2-4426-465b-89fd-0377291eb9f6}"/>
  <p:tag name="KSO_WM_BEAUTIFY_FLAG" val=""/>
</p:tagLst>
</file>

<file path=ppt/tags/tag118.xml><?xml version="1.0" encoding="utf-8"?>
<p:tagLst xmlns:p="http://schemas.openxmlformats.org/presentationml/2006/main">
  <p:tag name="KSO_WM_BEAUTIFY_FLAG" val=""/>
</p:tagLst>
</file>

<file path=ppt/tags/tag119.xml><?xml version="1.0" encoding="utf-8"?>
<p:tagLst xmlns:p="http://schemas.openxmlformats.org/presentationml/2006/main">
  <p:tag name="KSO_WM_BEAUTIFY_FLAG" val=""/>
</p:tagLst>
</file>

<file path=ppt/tags/tag12.xml><?xml version="1.0" encoding="utf-8"?>
<p:tagLst xmlns:p="http://schemas.openxmlformats.org/presentationml/2006/main">
  <p:tag name="KSO_WM_UNIT_PLACING_PICTURE_USER_VIEWPORT" val="{&quot;height&quot;:1501,&quot;width&quot;:15358}"/>
</p:tagLst>
</file>

<file path=ppt/tags/tag120.xml><?xml version="1.0" encoding="utf-8"?>
<p:tagLst xmlns:p="http://schemas.openxmlformats.org/presentationml/2006/main">
  <p:tag name="KSO_WM_BEAUTIFY_FLAG" val=""/>
</p:tagLst>
</file>

<file path=ppt/tags/tag121.xml><?xml version="1.0" encoding="utf-8"?>
<p:tagLst xmlns:p="http://schemas.openxmlformats.org/presentationml/2006/main">
  <p:tag name="KSO_WM_BEAUTIFY_FLAG" val=""/>
</p:tagLst>
</file>

<file path=ppt/tags/tag122.xml><?xml version="1.0" encoding="utf-8"?>
<p:tagLst xmlns:p="http://schemas.openxmlformats.org/presentationml/2006/main">
  <p:tag name="KSO_WM_BEAUTIFY_FLAG" val=""/>
</p:tagLst>
</file>

<file path=ppt/tags/tag123.xml><?xml version="1.0" encoding="utf-8"?>
<p:tagLst xmlns:p="http://schemas.openxmlformats.org/presentationml/2006/main">
  <p:tag name="KSO_WM_BEAUTIFY_FLAG" val=""/>
</p:tagLst>
</file>

<file path=ppt/tags/tag124.xml><?xml version="1.0" encoding="utf-8"?>
<p:tagLst xmlns:p="http://schemas.openxmlformats.org/presentationml/2006/main">
  <p:tag name="KSO_WM_BEAUTIFY_FLAG" val=""/>
</p:tagLst>
</file>

<file path=ppt/tags/tag125.xml><?xml version="1.0" encoding="utf-8"?>
<p:tagLst xmlns:p="http://schemas.openxmlformats.org/presentationml/2006/main">
  <p:tag name="KSO_WM_BEAUTIFY_FLAG" val=""/>
</p:tagLst>
</file>

<file path=ppt/tags/tag126.xml><?xml version="1.0" encoding="utf-8"?>
<p:tagLst xmlns:p="http://schemas.openxmlformats.org/presentationml/2006/main">
  <p:tag name="KSO_WM_BEAUTIFY_FLAG" val=""/>
</p:tagLst>
</file>

<file path=ppt/tags/tag127.xml><?xml version="1.0" encoding="utf-8"?>
<p:tagLst xmlns:p="http://schemas.openxmlformats.org/presentationml/2006/main">
  <p:tag name="KSO_WM_BEAUTIFY_FLAG" val=""/>
</p:tagLst>
</file>

<file path=ppt/tags/tag128.xml><?xml version="1.0" encoding="utf-8"?>
<p:tagLst xmlns:p="http://schemas.openxmlformats.org/presentationml/2006/main">
  <p:tag name="KSO_WM_BEAUTIFY_FLAG" val=""/>
</p:tagLst>
</file>

<file path=ppt/tags/tag129.xml><?xml version="1.0" encoding="utf-8"?>
<p:tagLst xmlns:p="http://schemas.openxmlformats.org/presentationml/2006/main">
  <p:tag name="KSO_WM_BEAUTIFY_FLAG" val=""/>
</p:tagLst>
</file>

<file path=ppt/tags/tag13.xml><?xml version="1.0" encoding="utf-8"?>
<p:tagLst xmlns:p="http://schemas.openxmlformats.org/presentationml/2006/main">
  <p:tag name="KSO_WM_UNIT_PLACING_PICTURE_USER_VIEWPORT" val="{&quot;height&quot;:1501,&quot;width&quot;:15358}"/>
</p:tagLst>
</file>

<file path=ppt/tags/tag130.xml><?xml version="1.0" encoding="utf-8"?>
<p:tagLst xmlns:p="http://schemas.openxmlformats.org/presentationml/2006/main">
  <p:tag name="KSO_WM_BEAUTIFY_FLAG" val=""/>
</p:tagLst>
</file>

<file path=ppt/tags/tag131.xml><?xml version="1.0" encoding="utf-8"?>
<p:tagLst xmlns:p="http://schemas.openxmlformats.org/presentationml/2006/main">
  <p:tag name="KSO_WM_BEAUTIFY_FLAG" val=""/>
</p:tagLst>
</file>

<file path=ppt/tags/tag132.xml><?xml version="1.0" encoding="utf-8"?>
<p:tagLst xmlns:p="http://schemas.openxmlformats.org/presentationml/2006/main">
  <p:tag name="KSO_WM_BEAUTIFY_FLAG" val=""/>
</p:tagLst>
</file>

<file path=ppt/tags/tag133.xml><?xml version="1.0" encoding="utf-8"?>
<p:tagLst xmlns:p="http://schemas.openxmlformats.org/presentationml/2006/main">
  <p:tag name="KSO_WM_BEAUTIFY_FLAG" val=""/>
</p:tagLst>
</file>

<file path=ppt/tags/tag134.xml><?xml version="1.0" encoding="utf-8"?>
<p:tagLst xmlns:p="http://schemas.openxmlformats.org/presentationml/2006/main">
  <p:tag name="KSO_WM_UNIT_PLACING_PICTURE_USER_VIEWPORT" val="{&quot;height&quot;:1501,&quot;width&quot;:15358}"/>
  <p:tag name="KSO_WM_BEAUTIFY_FLAG" val=""/>
</p:tagLst>
</file>

<file path=ppt/tags/tag135.xml><?xml version="1.0" encoding="utf-8"?>
<p:tagLst xmlns:p="http://schemas.openxmlformats.org/presentationml/2006/main">
  <p:tag name="KSO_WM_BEAUTIFY_FLAG" val=""/>
</p:tagLst>
</file>

<file path=ppt/tags/tag136.xml><?xml version="1.0" encoding="utf-8"?>
<p:tagLst xmlns:p="http://schemas.openxmlformats.org/presentationml/2006/main">
  <p:tag name="KSO_WM_UNIT_PLACING_PICTURE_USER_VIEWPORT" val="{&quot;height&quot;:1501,&quot;width&quot;:15358}"/>
  <p:tag name="KSO_WM_BEAUTIFY_FLAG" val=""/>
</p:tagLst>
</file>

<file path=ppt/tags/tag137.xml><?xml version="1.0" encoding="utf-8"?>
<p:tagLst xmlns:p="http://schemas.openxmlformats.org/presentationml/2006/main">
  <p:tag name="KSO_WM_UNIT_PLACING_PICTURE_USER_VIEWPORT" val="{&quot;height&quot;:1501,&quot;width&quot;:15358}"/>
  <p:tag name="KSO_WM_BEAUTIFY_FLAG" val=""/>
</p:tagLst>
</file>

<file path=ppt/tags/tag138.xml><?xml version="1.0" encoding="utf-8"?>
<p:tagLst xmlns:p="http://schemas.openxmlformats.org/presentationml/2006/main">
  <p:tag name="KSO_WM_BEAUTIFY_FLAG" val=""/>
</p:tagLst>
</file>

<file path=ppt/tags/tag139.xml><?xml version="1.0" encoding="utf-8"?>
<p:tagLst xmlns:p="http://schemas.openxmlformats.org/presentationml/2006/main">
  <p:tag name="KSO_WM_UNIT_PLACING_PICTURE_USER_VIEWPORT" val="{&quot;height&quot;:1501,&quot;width&quot;:15358}"/>
  <p:tag name="KSO_WM_BEAUTIFY_FLAG" val=""/>
</p:tagLst>
</file>

<file path=ppt/tags/tag14.xml><?xml version="1.0" encoding="utf-8"?>
<p:tagLst xmlns:p="http://schemas.openxmlformats.org/presentationml/2006/main">
  <p:tag name="KSO_WM_UNIT_PLACING_PICTURE_USER_VIEWPORT" val="{&quot;height&quot;:1501,&quot;width&quot;:15358}"/>
</p:tagLst>
</file>

<file path=ppt/tags/tag140.xml><?xml version="1.0" encoding="utf-8"?>
<p:tagLst xmlns:p="http://schemas.openxmlformats.org/presentationml/2006/main">
  <p:tag name="KSO_WM_BEAUTIFY_FLAG" val=""/>
</p:tagLst>
</file>

<file path=ppt/tags/tag141.xml><?xml version="1.0" encoding="utf-8"?>
<p:tagLst xmlns:p="http://schemas.openxmlformats.org/presentationml/2006/main">
  <p:tag name="KSO_WM_UNIT_PLACING_PICTURE_USER_VIEWPORT" val="{&quot;height&quot;:1501,&quot;width&quot;:15358}"/>
  <p:tag name="KSO_WM_BEAUTIFY_FLAG" val=""/>
</p:tagLst>
</file>

<file path=ppt/tags/tag142.xml><?xml version="1.0" encoding="utf-8"?>
<p:tagLst xmlns:p="http://schemas.openxmlformats.org/presentationml/2006/main">
  <p:tag name="KSO_WM_BEAUTIFY_FLAG" val=""/>
</p:tagLst>
</file>

<file path=ppt/tags/tag143.xml><?xml version="1.0" encoding="utf-8"?>
<p:tagLst xmlns:p="http://schemas.openxmlformats.org/presentationml/2006/main">
  <p:tag name="KSO_WM_BEAUTIFY_FLAG" val=""/>
</p:tagLst>
</file>

<file path=ppt/tags/tag144.xml><?xml version="1.0" encoding="utf-8"?>
<p:tagLst xmlns:p="http://schemas.openxmlformats.org/presentationml/2006/main">
  <p:tag name="KSO_WM_BEAUTIFY_FLAG" val=""/>
</p:tagLst>
</file>

<file path=ppt/tags/tag145.xml><?xml version="1.0" encoding="utf-8"?>
<p:tagLst xmlns:p="http://schemas.openxmlformats.org/presentationml/2006/main">
  <p:tag name="KSO_WM_BEAUTIFY_FLAG" val=""/>
</p:tagLst>
</file>

<file path=ppt/tags/tag146.xml><?xml version="1.0" encoding="utf-8"?>
<p:tagLst xmlns:p="http://schemas.openxmlformats.org/presentationml/2006/main">
  <p:tag name="KSO_WM_BEAUTIFY_FLAG" val=""/>
</p:tagLst>
</file>

<file path=ppt/tags/tag147.xml><?xml version="1.0" encoding="utf-8"?>
<p:tagLst xmlns:p="http://schemas.openxmlformats.org/presentationml/2006/main">
  <p:tag name="KSO_WM_BEAUTIFY_FLAG" val=""/>
</p:tagLst>
</file>

<file path=ppt/tags/tag148.xml><?xml version="1.0" encoding="utf-8"?>
<p:tagLst xmlns:p="http://schemas.openxmlformats.org/presentationml/2006/main">
  <p:tag name="KSO_WM_BEAUTIFY_FLAG" val=""/>
</p:tagLst>
</file>

<file path=ppt/tags/tag149.xml><?xml version="1.0" encoding="utf-8"?>
<p:tagLst xmlns:p="http://schemas.openxmlformats.org/presentationml/2006/main">
  <p:tag name="KSO_WM_BEAUTIFY_FLAG" val=""/>
</p:tagLst>
</file>

<file path=ppt/tags/tag15.xml><?xml version="1.0" encoding="utf-8"?>
<p:tagLst xmlns:p="http://schemas.openxmlformats.org/presentationml/2006/main">
  <p:tag name="KSO_WM_UNIT_PLACING_PICTURE_USER_VIEWPORT" val="{&quot;height&quot;:1501,&quot;width&quot;:15358}"/>
</p:tagLst>
</file>

<file path=ppt/tags/tag150.xml><?xml version="1.0" encoding="utf-8"?>
<p:tagLst xmlns:p="http://schemas.openxmlformats.org/presentationml/2006/main">
  <p:tag name="KSO_WM_BEAUTIFY_FLAG" val=""/>
</p:tagLst>
</file>

<file path=ppt/tags/tag151.xml><?xml version="1.0" encoding="utf-8"?>
<p:tagLst xmlns:p="http://schemas.openxmlformats.org/presentationml/2006/main">
  <p:tag name="KSO_WM_BEAUTIFY_FLAG" val=""/>
</p:tagLst>
</file>

<file path=ppt/tags/tag152.xml><?xml version="1.0" encoding="utf-8"?>
<p:tagLst xmlns:p="http://schemas.openxmlformats.org/presentationml/2006/main">
  <p:tag name="KSO_WM_BEAUTIFY_FLAG" val=""/>
</p:tagLst>
</file>

<file path=ppt/tags/tag153.xml><?xml version="1.0" encoding="utf-8"?>
<p:tagLst xmlns:p="http://schemas.openxmlformats.org/presentationml/2006/main">
  <p:tag name="KSO_WM_BEAUTIFY_FLAG" val=""/>
</p:tagLst>
</file>

<file path=ppt/tags/tag154.xml><?xml version="1.0" encoding="utf-8"?>
<p:tagLst xmlns:p="http://schemas.openxmlformats.org/presentationml/2006/main">
  <p:tag name="KSO_WM_BEAUTIFY_FLAG" val=""/>
</p:tagLst>
</file>

<file path=ppt/tags/tag155.xml><?xml version="1.0" encoding="utf-8"?>
<p:tagLst xmlns:p="http://schemas.openxmlformats.org/presentationml/2006/main">
  <p:tag name="KSO_WM_BEAUTIFY_FLAG" val=""/>
</p:tagLst>
</file>

<file path=ppt/tags/tag156.xml><?xml version="1.0" encoding="utf-8"?>
<p:tagLst xmlns:p="http://schemas.openxmlformats.org/presentationml/2006/main">
  <p:tag name="KSO_WM_UNIT_PLACING_PICTURE_USER_VIEWPORT" val="{&quot;height&quot;:1501,&quot;width&quot;:15358}"/>
  <p:tag name="KSO_WM_BEAUTIFY_FLAG" val=""/>
</p:tagLst>
</file>

<file path=ppt/tags/tag157.xml><?xml version="1.0" encoding="utf-8"?>
<p:tagLst xmlns:p="http://schemas.openxmlformats.org/presentationml/2006/main">
  <p:tag name="KSO_WM_BEAUTIFY_FLAG" val=""/>
</p:tagLst>
</file>

<file path=ppt/tags/tag158.xml><?xml version="1.0" encoding="utf-8"?>
<p:tagLst xmlns:p="http://schemas.openxmlformats.org/presentationml/2006/main">
  <p:tag name="KSO_WM_BEAUTIFY_FLAG" val=""/>
</p:tagLst>
</file>

<file path=ppt/tags/tag159.xml><?xml version="1.0" encoding="utf-8"?>
<p:tagLst xmlns:p="http://schemas.openxmlformats.org/presentationml/2006/main">
  <p:tag name="KSO_WM_BEAUTIFY_FLAG" val=""/>
</p:tagLst>
</file>

<file path=ppt/tags/tag16.xml><?xml version="1.0" encoding="utf-8"?>
<p:tagLst xmlns:p="http://schemas.openxmlformats.org/presentationml/2006/main">
  <p:tag name="KSO_WM_UNIT_PLACING_PICTURE_USER_VIEWPORT" val="{&quot;height&quot;:1501,&quot;width&quot;:15358}"/>
</p:tagLst>
</file>

<file path=ppt/tags/tag160.xml><?xml version="1.0" encoding="utf-8"?>
<p:tagLst xmlns:p="http://schemas.openxmlformats.org/presentationml/2006/main">
  <p:tag name="KSO_WM_BEAUTIFY_FLAG" val=""/>
</p:tagLst>
</file>

<file path=ppt/tags/tag161.xml><?xml version="1.0" encoding="utf-8"?>
<p:tagLst xmlns:p="http://schemas.openxmlformats.org/presentationml/2006/main">
  <p:tag name="KSO_WM_BEAUTIFY_FLAG" val=""/>
</p:tagLst>
</file>

<file path=ppt/tags/tag162.xml><?xml version="1.0" encoding="utf-8"?>
<p:tagLst xmlns:p="http://schemas.openxmlformats.org/presentationml/2006/main">
  <p:tag name="KSO_WM_BEAUTIFY_FLAG" val=""/>
</p:tagLst>
</file>

<file path=ppt/tags/tag163.xml><?xml version="1.0" encoding="utf-8"?>
<p:tagLst xmlns:p="http://schemas.openxmlformats.org/presentationml/2006/main">
  <p:tag name="KSO_WM_BEAUTIFY_FLAG" val=""/>
</p:tagLst>
</file>

<file path=ppt/tags/tag164.xml><?xml version="1.0" encoding="utf-8"?>
<p:tagLst xmlns:p="http://schemas.openxmlformats.org/presentationml/2006/main">
  <p:tag name="KSO_WM_BEAUTIFY_FLAG" val=""/>
</p:tagLst>
</file>

<file path=ppt/tags/tag165.xml><?xml version="1.0" encoding="utf-8"?>
<p:tagLst xmlns:p="http://schemas.openxmlformats.org/presentationml/2006/main">
  <p:tag name="KSO_WM_BEAUTIFY_FLAG" val=""/>
</p:tagLst>
</file>

<file path=ppt/tags/tag166.xml><?xml version="1.0" encoding="utf-8"?>
<p:tagLst xmlns:p="http://schemas.openxmlformats.org/presentationml/2006/main">
  <p:tag name="KSO_WM_BEAUTIFY_FLAG" val=""/>
</p:tagLst>
</file>

<file path=ppt/tags/tag167.xml><?xml version="1.0" encoding="utf-8"?>
<p:tagLst xmlns:p="http://schemas.openxmlformats.org/presentationml/2006/main">
  <p:tag name="KSO_WM_BEAUTIFY_FLAG" val=""/>
</p:tagLst>
</file>

<file path=ppt/tags/tag168.xml><?xml version="1.0" encoding="utf-8"?>
<p:tagLst xmlns:p="http://schemas.openxmlformats.org/presentationml/2006/main">
  <p:tag name="KSO_WM_BEAUTIFY_FLAG" val=""/>
</p:tagLst>
</file>

<file path=ppt/tags/tag169.xml><?xml version="1.0" encoding="utf-8"?>
<p:tagLst xmlns:p="http://schemas.openxmlformats.org/presentationml/2006/main">
  <p:tag name="KSO_WM_BEAUTIFY_FLAG" val=""/>
</p:tagLst>
</file>

<file path=ppt/tags/tag17.xml><?xml version="1.0" encoding="utf-8"?>
<p:tagLst xmlns:p="http://schemas.openxmlformats.org/presentationml/2006/main">
  <p:tag name="KSO_WM_UNIT_PLACING_PICTURE_USER_VIEWPORT" val="{&quot;height&quot;:1501,&quot;width&quot;:15358}"/>
</p:tagLst>
</file>

<file path=ppt/tags/tag170.xml><?xml version="1.0" encoding="utf-8"?>
<p:tagLst xmlns:p="http://schemas.openxmlformats.org/presentationml/2006/main">
  <p:tag name="KSO_WM_BEAUTIFY_FLAG" val=""/>
</p:tagLst>
</file>

<file path=ppt/tags/tag171.xml><?xml version="1.0" encoding="utf-8"?>
<p:tagLst xmlns:p="http://schemas.openxmlformats.org/presentationml/2006/main">
  <p:tag name="KSO_WM_BEAUTIFY_FLAG" val=""/>
</p:tagLst>
</file>

<file path=ppt/tags/tag172.xml><?xml version="1.0" encoding="utf-8"?>
<p:tagLst xmlns:p="http://schemas.openxmlformats.org/presentationml/2006/main">
  <p:tag name="KSO_WM_UNIT_PLACING_PICTURE_USER_VIEWPORT" val="{&quot;height&quot;:1501,&quot;width&quot;:15358}"/>
  <p:tag name="KSO_WM_BEAUTIFY_FLAG" val=""/>
</p:tagLst>
</file>

<file path=ppt/tags/tag173.xml><?xml version="1.0" encoding="utf-8"?>
<p:tagLst xmlns:p="http://schemas.openxmlformats.org/presentationml/2006/main">
  <p:tag name="KSO_WM_BEAUTIFY_FLAG" val=""/>
</p:tagLst>
</file>

<file path=ppt/tags/tag174.xml><?xml version="1.0" encoding="utf-8"?>
<p:tagLst xmlns:p="http://schemas.openxmlformats.org/presentationml/2006/main">
  <p:tag name="KSO_WM_BEAUTIFY_FLAG" val=""/>
</p:tagLst>
</file>

<file path=ppt/tags/tag175.xml><?xml version="1.0" encoding="utf-8"?>
<p:tagLst xmlns:p="http://schemas.openxmlformats.org/presentationml/2006/main">
  <p:tag name="KSO_WM_BEAUTIFY_FLAG" val=""/>
</p:tagLst>
</file>

<file path=ppt/tags/tag176.xml><?xml version="1.0" encoding="utf-8"?>
<p:tagLst xmlns:p="http://schemas.openxmlformats.org/presentationml/2006/main">
  <p:tag name="KSO_WM_BEAUTIFY_FLAG" val=""/>
</p:tagLst>
</file>

<file path=ppt/tags/tag177.xml><?xml version="1.0" encoding="utf-8"?>
<p:tagLst xmlns:p="http://schemas.openxmlformats.org/presentationml/2006/main">
  <p:tag name="KSO_WM_BEAUTIFY_FLAG" val=""/>
</p:tagLst>
</file>

<file path=ppt/tags/tag178.xml><?xml version="1.0" encoding="utf-8"?>
<p:tagLst xmlns:p="http://schemas.openxmlformats.org/presentationml/2006/main">
  <p:tag name="KSO_WM_BEAUTIFY_FLAG" val=""/>
</p:tagLst>
</file>

<file path=ppt/tags/tag179.xml><?xml version="1.0" encoding="utf-8"?>
<p:tagLst xmlns:p="http://schemas.openxmlformats.org/presentationml/2006/main">
  <p:tag name="KSO_WM_BEAUTIFY_FLAG" val=""/>
</p:tagLst>
</file>

<file path=ppt/tags/tag18.xml><?xml version="1.0" encoding="utf-8"?>
<p:tagLst xmlns:p="http://schemas.openxmlformats.org/presentationml/2006/main">
  <p:tag name="KSO_WM_UNIT_PLACING_PICTURE_USER_VIEWPORT" val="{&quot;height&quot;:1501,&quot;width&quot;:15358}"/>
</p:tagLst>
</file>

<file path=ppt/tags/tag180.xml><?xml version="1.0" encoding="utf-8"?>
<p:tagLst xmlns:p="http://schemas.openxmlformats.org/presentationml/2006/main">
  <p:tag name="KSO_WM_BEAUTIFY_FLAG" val=""/>
</p:tagLst>
</file>

<file path=ppt/tags/tag181.xml><?xml version="1.0" encoding="utf-8"?>
<p:tagLst xmlns:p="http://schemas.openxmlformats.org/presentationml/2006/main">
  <p:tag name="KSO_WM_BEAUTIFY_FLAG" val=""/>
</p:tagLst>
</file>

<file path=ppt/tags/tag182.xml><?xml version="1.0" encoding="utf-8"?>
<p:tagLst xmlns:p="http://schemas.openxmlformats.org/presentationml/2006/main">
  <p:tag name="KSO_WM_BEAUTIFY_FLAG" val=""/>
</p:tagLst>
</file>

<file path=ppt/tags/tag183.xml><?xml version="1.0" encoding="utf-8"?>
<p:tagLst xmlns:p="http://schemas.openxmlformats.org/presentationml/2006/main">
  <p:tag name="KSO_WM_BEAUTIFY_FLAG" val=""/>
</p:tagLst>
</file>

<file path=ppt/tags/tag184.xml><?xml version="1.0" encoding="utf-8"?>
<p:tagLst xmlns:p="http://schemas.openxmlformats.org/presentationml/2006/main">
  <p:tag name="KSO_WM_BEAUTIFY_FLAG" val=""/>
</p:tagLst>
</file>

<file path=ppt/tags/tag185.xml><?xml version="1.0" encoding="utf-8"?>
<p:tagLst xmlns:p="http://schemas.openxmlformats.org/presentationml/2006/main">
  <p:tag name="KSO_WM_BEAUTIFY_FLAG" val=""/>
</p:tagLst>
</file>

<file path=ppt/tags/tag186.xml><?xml version="1.0" encoding="utf-8"?>
<p:tagLst xmlns:p="http://schemas.openxmlformats.org/presentationml/2006/main">
  <p:tag name="KSO_WM_BEAUTIFY_FLAG" val=""/>
</p:tagLst>
</file>

<file path=ppt/tags/tag187.xml><?xml version="1.0" encoding="utf-8"?>
<p:tagLst xmlns:p="http://schemas.openxmlformats.org/presentationml/2006/main">
  <p:tag name="KSO_WM_BEAUTIFY_FLAG" val=""/>
</p:tagLst>
</file>

<file path=ppt/tags/tag188.xml><?xml version="1.0" encoding="utf-8"?>
<p:tagLst xmlns:p="http://schemas.openxmlformats.org/presentationml/2006/main">
  <p:tag name="KSO_WM_BEAUTIFY_FLAG" val=""/>
</p:tagLst>
</file>

<file path=ppt/tags/tag189.xml><?xml version="1.0" encoding="utf-8"?>
<p:tagLst xmlns:p="http://schemas.openxmlformats.org/presentationml/2006/main">
  <p:tag name="KSO_WM_BEAUTIFY_FLAG" val=""/>
</p:tagLst>
</file>

<file path=ppt/tags/tag19.xml><?xml version="1.0" encoding="utf-8"?>
<p:tagLst xmlns:p="http://schemas.openxmlformats.org/presentationml/2006/main">
  <p:tag name="KSO_WM_UNIT_PLACING_PICTURE_USER_VIEWPORT" val="{&quot;height&quot;:1501,&quot;width&quot;:15358}"/>
</p:tagLst>
</file>

<file path=ppt/tags/tag190.xml><?xml version="1.0" encoding="utf-8"?>
<p:tagLst xmlns:p="http://schemas.openxmlformats.org/presentationml/2006/main">
  <p:tag name="KSO_WM_UNIT_PLACING_PICTURE_USER_VIEWPORT" val="{&quot;height&quot;:1501,&quot;width&quot;:15358}"/>
  <p:tag name="KSO_WM_BEAUTIFY_FLAG" val=""/>
</p:tagLst>
</file>

<file path=ppt/tags/tag191.xml><?xml version="1.0" encoding="utf-8"?>
<p:tagLst xmlns:p="http://schemas.openxmlformats.org/presentationml/2006/main">
  <p:tag name="KSO_WM_BEAUTIFY_FLAG" val=""/>
</p:tagLst>
</file>

<file path=ppt/tags/tag192.xml><?xml version="1.0" encoding="utf-8"?>
<p:tagLst xmlns:p="http://schemas.openxmlformats.org/presentationml/2006/main">
  <p:tag name="KSO_WM_BEAUTIFY_FLAG" val=""/>
</p:tagLst>
</file>

<file path=ppt/tags/tag193.xml><?xml version="1.0" encoding="utf-8"?>
<p:tagLst xmlns:p="http://schemas.openxmlformats.org/presentationml/2006/main">
  <p:tag name="KSO_WM_BEAUTIFY_FLAG" val=""/>
</p:tagLst>
</file>

<file path=ppt/tags/tag194.xml><?xml version="1.0" encoding="utf-8"?>
<p:tagLst xmlns:p="http://schemas.openxmlformats.org/presentationml/2006/main">
  <p:tag name="KSO_WM_BEAUTIFY_FLAG" val=""/>
</p:tagLst>
</file>

<file path=ppt/tags/tag195.xml><?xml version="1.0" encoding="utf-8"?>
<p:tagLst xmlns:p="http://schemas.openxmlformats.org/presentationml/2006/main">
  <p:tag name="KSO_WM_BEAUTIFY_FLAG" val=""/>
</p:tagLst>
</file>

<file path=ppt/tags/tag196.xml><?xml version="1.0" encoding="utf-8"?>
<p:tagLst xmlns:p="http://schemas.openxmlformats.org/presentationml/2006/main">
  <p:tag name="KSO_WM_BEAUTIFY_FLAG" val=""/>
</p:tagLst>
</file>

<file path=ppt/tags/tag197.xml><?xml version="1.0" encoding="utf-8"?>
<p:tagLst xmlns:p="http://schemas.openxmlformats.org/presentationml/2006/main">
  <p:tag name="KSO_WM_BEAUTIFY_FLAG" val=""/>
</p:tagLst>
</file>

<file path=ppt/tags/tag198.xml><?xml version="1.0" encoding="utf-8"?>
<p:tagLst xmlns:p="http://schemas.openxmlformats.org/presentationml/2006/main">
  <p:tag name="KSO_WM_BEAUTIFY_FLAG" val=""/>
</p:tagLst>
</file>

<file path=ppt/tags/tag199.xml><?xml version="1.0" encoding="utf-8"?>
<p:tagLst xmlns:p="http://schemas.openxmlformats.org/presentationml/2006/main">
  <p:tag name="KSO_WM_BEAUTIFY_FLAG" val=""/>
</p:tagLst>
</file>

<file path=ppt/tags/tag2.xml><?xml version="1.0" encoding="utf-8"?>
<p:tagLst xmlns:p="http://schemas.openxmlformats.org/presentationml/2006/main">
  <p:tag name="KSO_WM_UNIT_PLACING_PICTURE_USER_VIEWPORT" val="{&quot;height&quot;:1501,&quot;width&quot;:15358}"/>
</p:tagLst>
</file>

<file path=ppt/tags/tag20.xml><?xml version="1.0" encoding="utf-8"?>
<p:tagLst xmlns:p="http://schemas.openxmlformats.org/presentationml/2006/main">
  <p:tag name="KSO_WM_UNIT_PLACING_PICTURE_USER_VIEWPORT" val="{&quot;height&quot;:1501,&quot;width&quot;:15358}"/>
  <p:tag name="KSO_WM_BEAUTIFY_FLAG" val=""/>
</p:tagLst>
</file>

<file path=ppt/tags/tag200.xml><?xml version="1.0" encoding="utf-8"?>
<p:tagLst xmlns:p="http://schemas.openxmlformats.org/presentationml/2006/main">
  <p:tag name="KSO_WM_BEAUTIFY_FLAG" val=""/>
</p:tagLst>
</file>

<file path=ppt/tags/tag201.xml><?xml version="1.0" encoding="utf-8"?>
<p:tagLst xmlns:p="http://schemas.openxmlformats.org/presentationml/2006/main">
  <p:tag name="KSO_WM_BEAUTIFY_FLAG" val=""/>
</p:tagLst>
</file>

<file path=ppt/tags/tag202.xml><?xml version="1.0" encoding="utf-8"?>
<p:tagLst xmlns:p="http://schemas.openxmlformats.org/presentationml/2006/main">
  <p:tag name="KSO_WM_BEAUTIFY_FLAG" val=""/>
</p:tagLst>
</file>

<file path=ppt/tags/tag203.xml><?xml version="1.0" encoding="utf-8"?>
<p:tagLst xmlns:p="http://schemas.openxmlformats.org/presentationml/2006/main">
  <p:tag name="KSO_WM_BEAUTIFY_FLAG" val=""/>
</p:tagLst>
</file>

<file path=ppt/tags/tag204.xml><?xml version="1.0" encoding="utf-8"?>
<p:tagLst xmlns:p="http://schemas.openxmlformats.org/presentationml/2006/main">
  <p:tag name="KSO_WM_BEAUTIFY_FLAG" val=""/>
</p:tagLst>
</file>

<file path=ppt/tags/tag205.xml><?xml version="1.0" encoding="utf-8"?>
<p:tagLst xmlns:p="http://schemas.openxmlformats.org/presentationml/2006/main">
  <p:tag name="KSO_WM_BEAUTIFY_FLAG" val=""/>
</p:tagLst>
</file>

<file path=ppt/tags/tag206.xml><?xml version="1.0" encoding="utf-8"?>
<p:tagLst xmlns:p="http://schemas.openxmlformats.org/presentationml/2006/main">
  <p:tag name="KSO_WM_BEAUTIFY_FLAG" val=""/>
</p:tagLst>
</file>

<file path=ppt/tags/tag207.xml><?xml version="1.0" encoding="utf-8"?>
<p:tagLst xmlns:p="http://schemas.openxmlformats.org/presentationml/2006/main">
  <p:tag name="KSO_WM_BEAUTIFY_FLAG" val=""/>
</p:tagLst>
</file>

<file path=ppt/tags/tag208.xml><?xml version="1.0" encoding="utf-8"?>
<p:tagLst xmlns:p="http://schemas.openxmlformats.org/presentationml/2006/main">
  <p:tag name="KSO_WM_BEAUTIFY_FLAG" val=""/>
</p:tagLst>
</file>

<file path=ppt/tags/tag209.xml><?xml version="1.0" encoding="utf-8"?>
<p:tagLst xmlns:p="http://schemas.openxmlformats.org/presentationml/2006/main">
  <p:tag name="KSO_WM_UNIT_PLACING_PICTURE_USER_VIEWPORT" val="{&quot;height&quot;:1501,&quot;width&quot;:15358}"/>
  <p:tag name="KSO_WM_BEAUTIFY_FLAG" val=""/>
</p:tagLst>
</file>

<file path=ppt/tags/tag21.xml><?xml version="1.0" encoding="utf-8"?>
<p:tagLst xmlns:p="http://schemas.openxmlformats.org/presentationml/2006/main">
  <p:tag name="KSO_WM_BEAUTIFY_FLAG" val=""/>
</p:tagLst>
</file>

<file path=ppt/tags/tag210.xml><?xml version="1.0" encoding="utf-8"?>
<p:tagLst xmlns:p="http://schemas.openxmlformats.org/presentationml/2006/main">
  <p:tag name="KSO_WM_BEAUTIFY_FLAG" val=""/>
</p:tagLst>
</file>

<file path=ppt/tags/tag211.xml><?xml version="1.0" encoding="utf-8"?>
<p:tagLst xmlns:p="http://schemas.openxmlformats.org/presentationml/2006/main">
  <p:tag name="KSO_WM_BEAUTIFY_FLAG" val=""/>
</p:tagLst>
</file>

<file path=ppt/tags/tag212.xml><?xml version="1.0" encoding="utf-8"?>
<p:tagLst xmlns:p="http://schemas.openxmlformats.org/presentationml/2006/main">
  <p:tag name="KSO_WM_BEAUTIFY_FLAG" val=""/>
</p:tagLst>
</file>

<file path=ppt/tags/tag213.xml><?xml version="1.0" encoding="utf-8"?>
<p:tagLst xmlns:p="http://schemas.openxmlformats.org/presentationml/2006/main">
  <p:tag name="KSO_WM_BEAUTIFY_FLAG" val=""/>
</p:tagLst>
</file>

<file path=ppt/tags/tag214.xml><?xml version="1.0" encoding="utf-8"?>
<p:tagLst xmlns:p="http://schemas.openxmlformats.org/presentationml/2006/main">
  <p:tag name="KSO_WM_BEAUTIFY_FLAG" val=""/>
</p:tagLst>
</file>

<file path=ppt/tags/tag215.xml><?xml version="1.0" encoding="utf-8"?>
<p:tagLst xmlns:p="http://schemas.openxmlformats.org/presentationml/2006/main">
  <p:tag name="KSO_WM_BEAUTIFY_FLAG" val=""/>
</p:tagLst>
</file>

<file path=ppt/tags/tag216.xml><?xml version="1.0" encoding="utf-8"?>
<p:tagLst xmlns:p="http://schemas.openxmlformats.org/presentationml/2006/main">
  <p:tag name="KSO_WM_BEAUTIFY_FLAG" val=""/>
</p:tagLst>
</file>

<file path=ppt/tags/tag217.xml><?xml version="1.0" encoding="utf-8"?>
<p:tagLst xmlns:p="http://schemas.openxmlformats.org/presentationml/2006/main">
  <p:tag name="KSO_WM_BEAUTIFY_FLAG" val=""/>
</p:tagLst>
</file>

<file path=ppt/tags/tag218.xml><?xml version="1.0" encoding="utf-8"?>
<p:tagLst xmlns:p="http://schemas.openxmlformats.org/presentationml/2006/main">
  <p:tag name="KSO_WM_BEAUTIFY_FLAG" val=""/>
</p:tagLst>
</file>

<file path=ppt/tags/tag219.xml><?xml version="1.0" encoding="utf-8"?>
<p:tagLst xmlns:p="http://schemas.openxmlformats.org/presentationml/2006/main">
  <p:tag name="KSO_WM_BEAUTIFY_FLAG" val=""/>
</p:tagLst>
</file>

<file path=ppt/tags/tag22.xml><?xml version="1.0" encoding="utf-8"?>
<p:tagLst xmlns:p="http://schemas.openxmlformats.org/presentationml/2006/main">
  <p:tag name="KSO_WM_UNIT_PLACING_PICTURE_USER_VIEWPORT" val="{&quot;height&quot;:1501,&quot;width&quot;:15358}"/>
  <p:tag name="KSO_WM_BEAUTIFY_FLAG" val=""/>
</p:tagLst>
</file>

<file path=ppt/tags/tag220.xml><?xml version="1.0" encoding="utf-8"?>
<p:tagLst xmlns:p="http://schemas.openxmlformats.org/presentationml/2006/main">
  <p:tag name="KSO_WM_BEAUTIFY_FLAG" val=""/>
</p:tagLst>
</file>

<file path=ppt/tags/tag221.xml><?xml version="1.0" encoding="utf-8"?>
<p:tagLst xmlns:p="http://schemas.openxmlformats.org/presentationml/2006/main">
  <p:tag name="KSO_WM_BEAUTIFY_FLAG" val=""/>
</p:tagLst>
</file>

<file path=ppt/tags/tag222.xml><?xml version="1.0" encoding="utf-8"?>
<p:tagLst xmlns:p="http://schemas.openxmlformats.org/presentationml/2006/main">
  <p:tag name="KSO_WM_BEAUTIFY_FLAG" val=""/>
</p:tagLst>
</file>

<file path=ppt/tags/tag223.xml><?xml version="1.0" encoding="utf-8"?>
<p:tagLst xmlns:p="http://schemas.openxmlformats.org/presentationml/2006/main">
  <p:tag name="KSO_WM_BEAUTIFY_FLAG" val=""/>
</p:tagLst>
</file>

<file path=ppt/tags/tag224.xml><?xml version="1.0" encoding="utf-8"?>
<p:tagLst xmlns:p="http://schemas.openxmlformats.org/presentationml/2006/main">
  <p:tag name="KSO_WM_BEAUTIFY_FLAG" val=""/>
</p:tagLst>
</file>

<file path=ppt/tags/tag225.xml><?xml version="1.0" encoding="utf-8"?>
<p:tagLst xmlns:p="http://schemas.openxmlformats.org/presentationml/2006/main">
  <p:tag name="KSO_WM_BEAUTIFY_FLAG" val=""/>
</p:tagLst>
</file>

<file path=ppt/tags/tag226.xml><?xml version="1.0" encoding="utf-8"?>
<p:tagLst xmlns:p="http://schemas.openxmlformats.org/presentationml/2006/main">
  <p:tag name="KSO_WM_BEAUTIFY_FLAG" val=""/>
</p:tagLst>
</file>

<file path=ppt/tags/tag227.xml><?xml version="1.0" encoding="utf-8"?>
<p:tagLst xmlns:p="http://schemas.openxmlformats.org/presentationml/2006/main">
  <p:tag name="KSO_WM_BEAUTIFY_FLAG" val=""/>
</p:tagLst>
</file>

<file path=ppt/tags/tag228.xml><?xml version="1.0" encoding="utf-8"?>
<p:tagLst xmlns:p="http://schemas.openxmlformats.org/presentationml/2006/main">
  <p:tag name="KSO_WM_BEAUTIFY_FLAG" val=""/>
</p:tagLst>
</file>

<file path=ppt/tags/tag229.xml><?xml version="1.0" encoding="utf-8"?>
<p:tagLst xmlns:p="http://schemas.openxmlformats.org/presentationml/2006/main">
  <p:tag name="KSO_WM_UNIT_PLACING_PICTURE_USER_VIEWPORT" val="{&quot;height&quot;:1501,&quot;width&quot;:15358}"/>
  <p:tag name="KSO_WM_BEAUTIFY_FLAG" val=""/>
</p:tagLst>
</file>

<file path=ppt/tags/tag23.xml><?xml version="1.0" encoding="utf-8"?>
<p:tagLst xmlns:p="http://schemas.openxmlformats.org/presentationml/2006/main">
  <p:tag name="KSO_WM_UNIT_TABLE_BEAUTIFY" val="smartTable{142b4d0d-b28f-4860-b0b6-30117c218bea}"/>
  <p:tag name="TABLE_ENDDRAG_ORIGIN_RECT" val="286*178"/>
  <p:tag name="TABLE_ENDDRAG_RECT" val="468*219*286*178"/>
</p:tagLst>
</file>

<file path=ppt/tags/tag230.xml><?xml version="1.0" encoding="utf-8"?>
<p:tagLst xmlns:p="http://schemas.openxmlformats.org/presentationml/2006/main">
  <p:tag name="KSO_WM_BEAUTIFY_FLAG" val=""/>
</p:tagLst>
</file>

<file path=ppt/tags/tag231.xml><?xml version="1.0" encoding="utf-8"?>
<p:tagLst xmlns:p="http://schemas.openxmlformats.org/presentationml/2006/main">
  <p:tag name="KSO_WM_BEAUTIFY_FLAG" val=""/>
</p:tagLst>
</file>

<file path=ppt/tags/tag232.xml><?xml version="1.0" encoding="utf-8"?>
<p:tagLst xmlns:p="http://schemas.openxmlformats.org/presentationml/2006/main">
  <p:tag name="KSO_WM_BEAUTIFY_FLAG" val=""/>
</p:tagLst>
</file>

<file path=ppt/tags/tag233.xml><?xml version="1.0" encoding="utf-8"?>
<p:tagLst xmlns:p="http://schemas.openxmlformats.org/presentationml/2006/main">
  <p:tag name="KSO_WM_BEAUTIFY_FLAG" val=""/>
</p:tagLst>
</file>

<file path=ppt/tags/tag234.xml><?xml version="1.0" encoding="utf-8"?>
<p:tagLst xmlns:p="http://schemas.openxmlformats.org/presentationml/2006/main">
  <p:tag name="KSO_WM_BEAUTIFY_FLAG" val=""/>
</p:tagLst>
</file>

<file path=ppt/tags/tag235.xml><?xml version="1.0" encoding="utf-8"?>
<p:tagLst xmlns:p="http://schemas.openxmlformats.org/presentationml/2006/main">
  <p:tag name="KSO_WM_BEAUTIFY_FLAG" val=""/>
</p:tagLst>
</file>

<file path=ppt/tags/tag236.xml><?xml version="1.0" encoding="utf-8"?>
<p:tagLst xmlns:p="http://schemas.openxmlformats.org/presentationml/2006/main">
  <p:tag name="KSO_WM_BEAUTIFY_FLAG" val=""/>
</p:tagLst>
</file>

<file path=ppt/tags/tag237.xml><?xml version="1.0" encoding="utf-8"?>
<p:tagLst xmlns:p="http://schemas.openxmlformats.org/presentationml/2006/main">
  <p:tag name="KSO_WM_BEAUTIFY_FLAG" val=""/>
</p:tagLst>
</file>

<file path=ppt/tags/tag238.xml><?xml version="1.0" encoding="utf-8"?>
<p:tagLst xmlns:p="http://schemas.openxmlformats.org/presentationml/2006/main">
  <p:tag name="KSO_WM_BEAUTIFY_FLAG" val=""/>
</p:tagLst>
</file>

<file path=ppt/tags/tag239.xml><?xml version="1.0" encoding="utf-8"?>
<p:tagLst xmlns:p="http://schemas.openxmlformats.org/presentationml/2006/main">
  <p:tag name="KSO_WM_BEAUTIFY_FLAG" val=""/>
</p:tagLst>
</file>

<file path=ppt/tags/tag24.xml><?xml version="1.0" encoding="utf-8"?>
<p:tagLst xmlns:p="http://schemas.openxmlformats.org/presentationml/2006/main">
  <p:tag name="KSO_WM_UNIT_PLACING_PICTURE_USER_VIEWPORT" val="{&quot;height&quot;:1501,&quot;width&quot;:15358}"/>
  <p:tag name="KSO_WM_BEAUTIFY_FLAG" val=""/>
</p:tagLst>
</file>

<file path=ppt/tags/tag240.xml><?xml version="1.0" encoding="utf-8"?>
<p:tagLst xmlns:p="http://schemas.openxmlformats.org/presentationml/2006/main">
  <p:tag name="KSO_WM_BEAUTIFY_FLAG" val=""/>
</p:tagLst>
</file>

<file path=ppt/tags/tag241.xml><?xml version="1.0" encoding="utf-8"?>
<p:tagLst xmlns:p="http://schemas.openxmlformats.org/presentationml/2006/main">
  <p:tag name="KSO_WM_BEAUTIFY_FLAG" val=""/>
</p:tagLst>
</file>

<file path=ppt/tags/tag242.xml><?xml version="1.0" encoding="utf-8"?>
<p:tagLst xmlns:p="http://schemas.openxmlformats.org/presentationml/2006/main">
  <p:tag name="KSO_WM_BEAUTIFY_FLAG" val=""/>
</p:tagLst>
</file>

<file path=ppt/tags/tag243.xml><?xml version="1.0" encoding="utf-8"?>
<p:tagLst xmlns:p="http://schemas.openxmlformats.org/presentationml/2006/main">
  <p:tag name="KSO_WM_BEAUTIFY_FLAG" val=""/>
</p:tagLst>
</file>

<file path=ppt/tags/tag244.xml><?xml version="1.0" encoding="utf-8"?>
<p:tagLst xmlns:p="http://schemas.openxmlformats.org/presentationml/2006/main">
  <p:tag name="KSO_WM_BEAUTIFY_FLAG" val=""/>
</p:tagLst>
</file>

<file path=ppt/tags/tag245.xml><?xml version="1.0" encoding="utf-8"?>
<p:tagLst xmlns:p="http://schemas.openxmlformats.org/presentationml/2006/main">
  <p:tag name="KSO_WM_UNIT_PLACING_PICTURE_USER_VIEWPORT" val="{&quot;height&quot;:1501,&quot;width&quot;:15358}"/>
  <p:tag name="KSO_WM_BEAUTIFY_FLAG" val=""/>
</p:tagLst>
</file>

<file path=ppt/tags/tag246.xml><?xml version="1.0" encoding="utf-8"?>
<p:tagLst xmlns:p="http://schemas.openxmlformats.org/presentationml/2006/main">
  <p:tag name="KSO_WM_BEAUTIFY_FLAG" val=""/>
</p:tagLst>
</file>

<file path=ppt/tags/tag247.xml><?xml version="1.0" encoding="utf-8"?>
<p:tagLst xmlns:p="http://schemas.openxmlformats.org/presentationml/2006/main">
  <p:tag name="KSO_WM_BEAUTIFY_FLAG" val=""/>
</p:tagLst>
</file>

<file path=ppt/tags/tag248.xml><?xml version="1.0" encoding="utf-8"?>
<p:tagLst xmlns:p="http://schemas.openxmlformats.org/presentationml/2006/main">
  <p:tag name="KSO_WM_BEAUTIFY_FLAG" val=""/>
</p:tagLst>
</file>

<file path=ppt/tags/tag249.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50.xml><?xml version="1.0" encoding="utf-8"?>
<p:tagLst xmlns:p="http://schemas.openxmlformats.org/presentationml/2006/main">
  <p:tag name="KSO_WM_BEAUTIFY_FLAG" val=""/>
</p:tagLst>
</file>

<file path=ppt/tags/tag251.xml><?xml version="1.0" encoding="utf-8"?>
<p:tagLst xmlns:p="http://schemas.openxmlformats.org/presentationml/2006/main">
  <p:tag name="KSO_WM_BEAUTIFY_FLAG" val=""/>
</p:tagLst>
</file>

<file path=ppt/tags/tag252.xml><?xml version="1.0" encoding="utf-8"?>
<p:tagLst xmlns:p="http://schemas.openxmlformats.org/presentationml/2006/main">
  <p:tag name="KSO_WM_BEAUTIFY_FLAG" val=""/>
</p:tagLst>
</file>

<file path=ppt/tags/tag253.xml><?xml version="1.0" encoding="utf-8"?>
<p:tagLst xmlns:p="http://schemas.openxmlformats.org/presentationml/2006/main">
  <p:tag name="KSO_WM_BEAUTIFY_FLAG" val=""/>
</p:tagLst>
</file>

<file path=ppt/tags/tag254.xml><?xml version="1.0" encoding="utf-8"?>
<p:tagLst xmlns:p="http://schemas.openxmlformats.org/presentationml/2006/main">
  <p:tag name="KSO_WM_BEAUTIFY_FLAG" val=""/>
</p:tagLst>
</file>

<file path=ppt/tags/tag255.xml><?xml version="1.0" encoding="utf-8"?>
<p:tagLst xmlns:p="http://schemas.openxmlformats.org/presentationml/2006/main">
  <p:tag name="KSO_WM_BEAUTIFY_FLAG" val=""/>
</p:tagLst>
</file>

<file path=ppt/tags/tag256.xml><?xml version="1.0" encoding="utf-8"?>
<p:tagLst xmlns:p="http://schemas.openxmlformats.org/presentationml/2006/main">
  <p:tag name="KSO_WM_BEAUTIFY_FLAG" val=""/>
</p:tagLst>
</file>

<file path=ppt/tags/tag257.xml><?xml version="1.0" encoding="utf-8"?>
<p:tagLst xmlns:p="http://schemas.openxmlformats.org/presentationml/2006/main">
  <p:tag name="KSO_WM_BEAUTIFY_FLAG" val=""/>
</p:tagLst>
</file>

<file path=ppt/tags/tag258.xml><?xml version="1.0" encoding="utf-8"?>
<p:tagLst xmlns:p="http://schemas.openxmlformats.org/presentationml/2006/main">
  <p:tag name="KSO_WM_BEAUTIFY_FLAG" val=""/>
</p:tagLst>
</file>

<file path=ppt/tags/tag259.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60.xml><?xml version="1.0" encoding="utf-8"?>
<p:tagLst xmlns:p="http://schemas.openxmlformats.org/presentationml/2006/main">
  <p:tag name="KSO_WM_BEAUTIFY_FLAG" val=""/>
</p:tagLst>
</file>

<file path=ppt/tags/tag261.xml><?xml version="1.0" encoding="utf-8"?>
<p:tagLst xmlns:p="http://schemas.openxmlformats.org/presentationml/2006/main">
  <p:tag name="KSO_WM_UNIT_PLACING_PICTURE_USER_VIEWPORT" val="{&quot;height&quot;:1501,&quot;width&quot;:15358}"/>
  <p:tag name="KSO_WM_BEAUTIFY_FLAG" val=""/>
</p:tagLst>
</file>

<file path=ppt/tags/tag262.xml><?xml version="1.0" encoding="utf-8"?>
<p:tagLst xmlns:p="http://schemas.openxmlformats.org/presentationml/2006/main">
  <p:tag name="KSO_WM_BEAUTIFY_FLAG" val=""/>
</p:tagLst>
</file>

<file path=ppt/tags/tag263.xml><?xml version="1.0" encoding="utf-8"?>
<p:tagLst xmlns:p="http://schemas.openxmlformats.org/presentationml/2006/main">
  <p:tag name="KSO_WM_BEAUTIFY_FLAG" val=""/>
</p:tagLst>
</file>

<file path=ppt/tags/tag264.xml><?xml version="1.0" encoding="utf-8"?>
<p:tagLst xmlns:p="http://schemas.openxmlformats.org/presentationml/2006/main">
  <p:tag name="KSO_WM_BEAUTIFY_FLAG" val=""/>
</p:tagLst>
</file>

<file path=ppt/tags/tag265.xml><?xml version="1.0" encoding="utf-8"?>
<p:tagLst xmlns:p="http://schemas.openxmlformats.org/presentationml/2006/main">
  <p:tag name="KSO_WM_BEAUTIFY_FLAG" val=""/>
</p:tagLst>
</file>

<file path=ppt/tags/tag266.xml><?xml version="1.0" encoding="utf-8"?>
<p:tagLst xmlns:p="http://schemas.openxmlformats.org/presentationml/2006/main">
  <p:tag name="KSO_WM_BEAUTIFY_FLAG" val=""/>
</p:tagLst>
</file>

<file path=ppt/tags/tag267.xml><?xml version="1.0" encoding="utf-8"?>
<p:tagLst xmlns:p="http://schemas.openxmlformats.org/presentationml/2006/main">
  <p:tag name="KSO_WM_BEAUTIFY_FLAG" val=""/>
</p:tagLst>
</file>

<file path=ppt/tags/tag268.xml><?xml version="1.0" encoding="utf-8"?>
<p:tagLst xmlns:p="http://schemas.openxmlformats.org/presentationml/2006/main">
  <p:tag name="KSO_WM_BEAUTIFY_FLAG" val=""/>
</p:tagLst>
</file>

<file path=ppt/tags/tag269.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70.xml><?xml version="1.0" encoding="utf-8"?>
<p:tagLst xmlns:p="http://schemas.openxmlformats.org/presentationml/2006/main">
  <p:tag name="KSO_WM_BEAUTIFY_FLAG" val=""/>
</p:tagLst>
</file>

<file path=ppt/tags/tag271.xml><?xml version="1.0" encoding="utf-8"?>
<p:tagLst xmlns:p="http://schemas.openxmlformats.org/presentationml/2006/main">
  <p:tag name="KSO_WM_BEAUTIFY_FLAG" val=""/>
</p:tagLst>
</file>

<file path=ppt/tags/tag272.xml><?xml version="1.0" encoding="utf-8"?>
<p:tagLst xmlns:p="http://schemas.openxmlformats.org/presentationml/2006/main">
  <p:tag name="KSO_WM_BEAUTIFY_FLAG" val=""/>
</p:tagLst>
</file>

<file path=ppt/tags/tag273.xml><?xml version="1.0" encoding="utf-8"?>
<p:tagLst xmlns:p="http://schemas.openxmlformats.org/presentationml/2006/main">
  <p:tag name="KSO_WM_BEAUTIFY_FLAG" val=""/>
</p:tagLst>
</file>

<file path=ppt/tags/tag274.xml><?xml version="1.0" encoding="utf-8"?>
<p:tagLst xmlns:p="http://schemas.openxmlformats.org/presentationml/2006/main">
  <p:tag name="KSO_WM_BEAUTIFY_FLAG" val=""/>
</p:tagLst>
</file>

<file path=ppt/tags/tag275.xml><?xml version="1.0" encoding="utf-8"?>
<p:tagLst xmlns:p="http://schemas.openxmlformats.org/presentationml/2006/main">
  <p:tag name="KSO_WM_BEAUTIFY_FLAG" val=""/>
</p:tagLst>
</file>

<file path=ppt/tags/tag276.xml><?xml version="1.0" encoding="utf-8"?>
<p:tagLst xmlns:p="http://schemas.openxmlformats.org/presentationml/2006/main">
  <p:tag name="KSO_WM_BEAUTIFY_FLAG" val=""/>
</p:tagLst>
</file>

<file path=ppt/tags/tag277.xml><?xml version="1.0" encoding="utf-8"?>
<p:tagLst xmlns:p="http://schemas.openxmlformats.org/presentationml/2006/main">
  <p:tag name="KSO_WM_BEAUTIFY_FLAG" val=""/>
</p:tagLst>
</file>

<file path=ppt/tags/tag278.xml><?xml version="1.0" encoding="utf-8"?>
<p:tagLst xmlns:p="http://schemas.openxmlformats.org/presentationml/2006/main">
  <p:tag name="KSO_WM_BEAUTIFY_FLAG" val=""/>
</p:tagLst>
</file>

<file path=ppt/tags/tag279.xml><?xml version="1.0" encoding="utf-8"?>
<p:tagLst xmlns:p="http://schemas.openxmlformats.org/presentationml/2006/main">
  <p:tag name="KSO_WM_UNIT_PLACING_PICTURE_USER_VIEWPORT" val="{&quot;height&quot;:1501,&quot;width&quot;:15358}"/>
  <p:tag name="KSO_WM_BEAUTIFY_FLAG" val=""/>
</p:tagLst>
</file>

<file path=ppt/tags/tag28.xml><?xml version="1.0" encoding="utf-8"?>
<p:tagLst xmlns:p="http://schemas.openxmlformats.org/presentationml/2006/main">
  <p:tag name="KSO_WM_BEAUTIFY_FLAG" val=""/>
</p:tagLst>
</file>

<file path=ppt/tags/tag280.xml><?xml version="1.0" encoding="utf-8"?>
<p:tagLst xmlns:p="http://schemas.openxmlformats.org/presentationml/2006/main">
  <p:tag name="KSO_WM_BEAUTIFY_FLAG" val=""/>
</p:tagLst>
</file>

<file path=ppt/tags/tag281.xml><?xml version="1.0" encoding="utf-8"?>
<p:tagLst xmlns:p="http://schemas.openxmlformats.org/presentationml/2006/main">
  <p:tag name="KSO_WM_BEAUTIFY_FLAG" val=""/>
</p:tagLst>
</file>

<file path=ppt/tags/tag282.xml><?xml version="1.0" encoding="utf-8"?>
<p:tagLst xmlns:p="http://schemas.openxmlformats.org/presentationml/2006/main">
  <p:tag name="KSO_WM_BEAUTIFY_FLAG" val=""/>
</p:tagLst>
</file>

<file path=ppt/tags/tag283.xml><?xml version="1.0" encoding="utf-8"?>
<p:tagLst xmlns:p="http://schemas.openxmlformats.org/presentationml/2006/main">
  <p:tag name="KSO_WM_BEAUTIFY_FLAG" val=""/>
</p:tagLst>
</file>

<file path=ppt/tags/tag284.xml><?xml version="1.0" encoding="utf-8"?>
<p:tagLst xmlns:p="http://schemas.openxmlformats.org/presentationml/2006/main">
  <p:tag name="KSO_WM_BEAUTIFY_FLAG" val=""/>
</p:tagLst>
</file>

<file path=ppt/tags/tag285.xml><?xml version="1.0" encoding="utf-8"?>
<p:tagLst xmlns:p="http://schemas.openxmlformats.org/presentationml/2006/main">
  <p:tag name="KSO_WM_BEAUTIFY_FLAG" val=""/>
</p:tagLst>
</file>

<file path=ppt/tags/tag286.xml><?xml version="1.0" encoding="utf-8"?>
<p:tagLst xmlns:p="http://schemas.openxmlformats.org/presentationml/2006/main">
  <p:tag name="KSO_WM_BEAUTIFY_FLAG" val=""/>
</p:tagLst>
</file>

<file path=ppt/tags/tag287.xml><?xml version="1.0" encoding="utf-8"?>
<p:tagLst xmlns:p="http://schemas.openxmlformats.org/presentationml/2006/main">
  <p:tag name="KSO_WM_BEAUTIFY_FLAG" val=""/>
</p:tagLst>
</file>

<file path=ppt/tags/tag288.xml><?xml version="1.0" encoding="utf-8"?>
<p:tagLst xmlns:p="http://schemas.openxmlformats.org/presentationml/2006/main">
  <p:tag name="KSO_WM_BEAUTIFY_FLAG" val=""/>
</p:tagLst>
</file>

<file path=ppt/tags/tag289.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290.xml><?xml version="1.0" encoding="utf-8"?>
<p:tagLst xmlns:p="http://schemas.openxmlformats.org/presentationml/2006/main">
  <p:tag name="KSO_WM_BEAUTIFY_FLAG" val=""/>
</p:tagLst>
</file>

<file path=ppt/tags/tag291.xml><?xml version="1.0" encoding="utf-8"?>
<p:tagLst xmlns:p="http://schemas.openxmlformats.org/presentationml/2006/main">
  <p:tag name="KSO_WM_BEAUTIFY_FLAG" val=""/>
</p:tagLst>
</file>

<file path=ppt/tags/tag292.xml><?xml version="1.0" encoding="utf-8"?>
<p:tagLst xmlns:p="http://schemas.openxmlformats.org/presentationml/2006/main">
  <p:tag name="KSO_WM_BEAUTIFY_FLAG" val=""/>
</p:tagLst>
</file>

<file path=ppt/tags/tag293.xml><?xml version="1.0" encoding="utf-8"?>
<p:tagLst xmlns:p="http://schemas.openxmlformats.org/presentationml/2006/main">
  <p:tag name="KSO_WM_BEAUTIFY_FLAG" val=""/>
</p:tagLst>
</file>

<file path=ppt/tags/tag294.xml><?xml version="1.0" encoding="utf-8"?>
<p:tagLst xmlns:p="http://schemas.openxmlformats.org/presentationml/2006/main">
  <p:tag name="KSO_WM_BEAUTIFY_FLAG" val=""/>
</p:tagLst>
</file>

<file path=ppt/tags/tag295.xml><?xml version="1.0" encoding="utf-8"?>
<p:tagLst xmlns:p="http://schemas.openxmlformats.org/presentationml/2006/main">
  <p:tag name="KSO_WM_BEAUTIFY_FLAG" val=""/>
</p:tagLst>
</file>

<file path=ppt/tags/tag296.xml><?xml version="1.0" encoding="utf-8"?>
<p:tagLst xmlns:p="http://schemas.openxmlformats.org/presentationml/2006/main">
  <p:tag name="KSO_WM_BEAUTIFY_FLAG" val=""/>
</p:tagLst>
</file>

<file path=ppt/tags/tag297.xml><?xml version="1.0" encoding="utf-8"?>
<p:tagLst xmlns:p="http://schemas.openxmlformats.org/presentationml/2006/main">
  <p:tag name="KSO_WM_BEAUTIFY_FLAG" val=""/>
</p:tagLst>
</file>

<file path=ppt/tags/tag298.xml><?xml version="1.0" encoding="utf-8"?>
<p:tagLst xmlns:p="http://schemas.openxmlformats.org/presentationml/2006/main">
  <p:tag name="KSO_WM_UNIT_PLACING_PICTURE_USER_VIEWPORT" val="{&quot;height&quot;:1501,&quot;width&quot;:15358}"/>
  <p:tag name="KSO_WM_BEAUTIFY_FLAG" val=""/>
</p:tagLst>
</file>

<file path=ppt/tags/tag299.xml><?xml version="1.0" encoding="utf-8"?>
<p:tagLst xmlns:p="http://schemas.openxmlformats.org/presentationml/2006/main">
  <p:tag name="KSO_WM_BEAUTIFY_FLAG" val=""/>
</p:tagLst>
</file>

<file path=ppt/tags/tag3.xml><?xml version="1.0" encoding="utf-8"?>
<p:tagLst xmlns:p="http://schemas.openxmlformats.org/presentationml/2006/main">
  <p:tag name="KSO_WM_UNIT_PLACING_PICTURE_USER_VIEWPORT" val="{&quot;height&quot;:1501,&quot;width&quot;:15358}"/>
</p:tagLst>
</file>

<file path=ppt/tags/tag30.xml><?xml version="1.0" encoding="utf-8"?>
<p:tagLst xmlns:p="http://schemas.openxmlformats.org/presentationml/2006/main">
  <p:tag name="KSO_WM_BEAUTIFY_FLAG" val=""/>
</p:tagLst>
</file>

<file path=ppt/tags/tag300.xml><?xml version="1.0" encoding="utf-8"?>
<p:tagLst xmlns:p="http://schemas.openxmlformats.org/presentationml/2006/main">
  <p:tag name="KSO_WM_BEAUTIFY_FLAG" val=""/>
</p:tagLst>
</file>

<file path=ppt/tags/tag301.xml><?xml version="1.0" encoding="utf-8"?>
<p:tagLst xmlns:p="http://schemas.openxmlformats.org/presentationml/2006/main">
  <p:tag name="KSO_WM_BEAUTIFY_FLAG" val=""/>
</p:tagLst>
</file>

<file path=ppt/tags/tag302.xml><?xml version="1.0" encoding="utf-8"?>
<p:tagLst xmlns:p="http://schemas.openxmlformats.org/presentationml/2006/main">
  <p:tag name="KSO_WM_BEAUTIFY_FLAG" val=""/>
</p:tagLst>
</file>

<file path=ppt/tags/tag303.xml><?xml version="1.0" encoding="utf-8"?>
<p:tagLst xmlns:p="http://schemas.openxmlformats.org/presentationml/2006/main">
  <p:tag name="KSO_WM_BEAUTIFY_FLAG" val=""/>
</p:tagLst>
</file>

<file path=ppt/tags/tag304.xml><?xml version="1.0" encoding="utf-8"?>
<p:tagLst xmlns:p="http://schemas.openxmlformats.org/presentationml/2006/main">
  <p:tag name="KSO_WM_BEAUTIFY_FLAG" val=""/>
</p:tagLst>
</file>

<file path=ppt/tags/tag305.xml><?xml version="1.0" encoding="utf-8"?>
<p:tagLst xmlns:p="http://schemas.openxmlformats.org/presentationml/2006/main">
  <p:tag name="KSO_WM_BEAUTIFY_FLAG" val=""/>
</p:tagLst>
</file>

<file path=ppt/tags/tag306.xml><?xml version="1.0" encoding="utf-8"?>
<p:tagLst xmlns:p="http://schemas.openxmlformats.org/presentationml/2006/main">
  <p:tag name="KSO_WM_BEAUTIFY_FLAG" val=""/>
</p:tagLst>
</file>

<file path=ppt/tags/tag307.xml><?xml version="1.0" encoding="utf-8"?>
<p:tagLst xmlns:p="http://schemas.openxmlformats.org/presentationml/2006/main">
  <p:tag name="KSO_WM_BEAUTIFY_FLAG" val=""/>
</p:tagLst>
</file>

<file path=ppt/tags/tag308.xml><?xml version="1.0" encoding="utf-8"?>
<p:tagLst xmlns:p="http://schemas.openxmlformats.org/presentationml/2006/main">
  <p:tag name="KSO_WM_BEAUTIFY_FLAG" val=""/>
</p:tagLst>
</file>

<file path=ppt/tags/tag309.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10.xml><?xml version="1.0" encoding="utf-8"?>
<p:tagLst xmlns:p="http://schemas.openxmlformats.org/presentationml/2006/main">
  <p:tag name="KSO_WM_BEAUTIFY_FLAG" val=""/>
</p:tagLst>
</file>

<file path=ppt/tags/tag311.xml><?xml version="1.0" encoding="utf-8"?>
<p:tagLst xmlns:p="http://schemas.openxmlformats.org/presentationml/2006/main">
  <p:tag name="KSO_WM_BEAUTIFY_FLAG" val=""/>
</p:tagLst>
</file>

<file path=ppt/tags/tag312.xml><?xml version="1.0" encoding="utf-8"?>
<p:tagLst xmlns:p="http://schemas.openxmlformats.org/presentationml/2006/main">
  <p:tag name="KSO_WM_BEAUTIFY_FLAG" val=""/>
</p:tagLst>
</file>

<file path=ppt/tags/tag313.xml><?xml version="1.0" encoding="utf-8"?>
<p:tagLst xmlns:p="http://schemas.openxmlformats.org/presentationml/2006/main">
  <p:tag name="KSO_WM_BEAUTIFY_FLAG" val=""/>
</p:tagLst>
</file>

<file path=ppt/tags/tag314.xml><?xml version="1.0" encoding="utf-8"?>
<p:tagLst xmlns:p="http://schemas.openxmlformats.org/presentationml/2006/main">
  <p:tag name="KSO_WM_BEAUTIFY_FLAG" val=""/>
</p:tagLst>
</file>

<file path=ppt/tags/tag315.xml><?xml version="1.0" encoding="utf-8"?>
<p:tagLst xmlns:p="http://schemas.openxmlformats.org/presentationml/2006/main">
  <p:tag name="KSO_WM_BEAUTIFY_FLAG" val=""/>
</p:tagLst>
</file>

<file path=ppt/tags/tag316.xml><?xml version="1.0" encoding="utf-8"?>
<p:tagLst xmlns:p="http://schemas.openxmlformats.org/presentationml/2006/main">
  <p:tag name="KSO_WM_BEAUTIFY_FLAG" val=""/>
</p:tagLst>
</file>

<file path=ppt/tags/tag317.xml><?xml version="1.0" encoding="utf-8"?>
<p:tagLst xmlns:p="http://schemas.openxmlformats.org/presentationml/2006/main">
  <p:tag name="KSO_WM_BEAUTIFY_FLAG" val=""/>
</p:tagLst>
</file>

<file path=ppt/tags/tag318.xml><?xml version="1.0" encoding="utf-8"?>
<p:tagLst xmlns:p="http://schemas.openxmlformats.org/presentationml/2006/main">
  <p:tag name="KSO_WM_UNIT_PLACING_PICTURE_USER_VIEWPORT" val="{&quot;height&quot;:1501,&quot;width&quot;:15358}"/>
  <p:tag name="KSO_WM_BEAUTIFY_FLAG" val=""/>
</p:tagLst>
</file>

<file path=ppt/tags/tag319.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20.xml><?xml version="1.0" encoding="utf-8"?>
<p:tagLst xmlns:p="http://schemas.openxmlformats.org/presentationml/2006/main">
  <p:tag name="KSO_WM_BEAUTIFY_FLAG" val=""/>
</p:tagLst>
</file>

<file path=ppt/tags/tag321.xml><?xml version="1.0" encoding="utf-8"?>
<p:tagLst xmlns:p="http://schemas.openxmlformats.org/presentationml/2006/main">
  <p:tag name="KSO_WM_BEAUTIFY_FLAG" val=""/>
</p:tagLst>
</file>

<file path=ppt/tags/tag322.xml><?xml version="1.0" encoding="utf-8"?>
<p:tagLst xmlns:p="http://schemas.openxmlformats.org/presentationml/2006/main">
  <p:tag name="KSO_WM_BEAUTIFY_FLAG" val=""/>
</p:tagLst>
</file>

<file path=ppt/tags/tag323.xml><?xml version="1.0" encoding="utf-8"?>
<p:tagLst xmlns:p="http://schemas.openxmlformats.org/presentationml/2006/main">
  <p:tag name="KSO_WM_BEAUTIFY_FLAG" val=""/>
</p:tagLst>
</file>

<file path=ppt/tags/tag324.xml><?xml version="1.0" encoding="utf-8"?>
<p:tagLst xmlns:p="http://schemas.openxmlformats.org/presentationml/2006/main">
  <p:tag name="KSO_WM_BEAUTIFY_FLAG" val=""/>
</p:tagLst>
</file>

<file path=ppt/tags/tag325.xml><?xml version="1.0" encoding="utf-8"?>
<p:tagLst xmlns:p="http://schemas.openxmlformats.org/presentationml/2006/main">
  <p:tag name="KSO_WM_BEAUTIFY_FLAG" val=""/>
</p:tagLst>
</file>

<file path=ppt/tags/tag326.xml><?xml version="1.0" encoding="utf-8"?>
<p:tagLst xmlns:p="http://schemas.openxmlformats.org/presentationml/2006/main">
  <p:tag name="KSO_WM_BEAUTIFY_FLAG" val=""/>
</p:tagLst>
</file>

<file path=ppt/tags/tag327.xml><?xml version="1.0" encoding="utf-8"?>
<p:tagLst xmlns:p="http://schemas.openxmlformats.org/presentationml/2006/main">
  <p:tag name="KSO_WM_BEAUTIFY_FLAG" val=""/>
</p:tagLst>
</file>

<file path=ppt/tags/tag328.xml><?xml version="1.0" encoding="utf-8"?>
<p:tagLst xmlns:p="http://schemas.openxmlformats.org/presentationml/2006/main">
  <p:tag name="KSO_WM_BEAUTIFY_FLAG" val=""/>
</p:tagLst>
</file>

<file path=ppt/tags/tag329.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30.xml><?xml version="1.0" encoding="utf-8"?>
<p:tagLst xmlns:p="http://schemas.openxmlformats.org/presentationml/2006/main">
  <p:tag name="KSO_WM_BEAUTIFY_FLAG" val=""/>
</p:tagLst>
</file>

<file path=ppt/tags/tag331.xml><?xml version="1.0" encoding="utf-8"?>
<p:tagLst xmlns:p="http://schemas.openxmlformats.org/presentationml/2006/main">
  <p:tag name="KSO_WM_BEAUTIFY_FLAG" val=""/>
</p:tagLst>
</file>

<file path=ppt/tags/tag332.xml><?xml version="1.0" encoding="utf-8"?>
<p:tagLst xmlns:p="http://schemas.openxmlformats.org/presentationml/2006/main">
  <p:tag name="KSO_WM_BEAUTIFY_FLAG" val=""/>
</p:tagLst>
</file>

<file path=ppt/tags/tag333.xml><?xml version="1.0" encoding="utf-8"?>
<p:tagLst xmlns:p="http://schemas.openxmlformats.org/presentationml/2006/main">
  <p:tag name="KSO_WM_UNIT_PLACING_PICTURE_USER_VIEWPORT" val="{&quot;height&quot;:1501,&quot;width&quot;:15358}"/>
  <p:tag name="KSO_WM_BEAUTIFY_FLAG" val=""/>
</p:tagLst>
</file>

<file path=ppt/tags/tag334.xml><?xml version="1.0" encoding="utf-8"?>
<p:tagLst xmlns:p="http://schemas.openxmlformats.org/presentationml/2006/main">
  <p:tag name="KSO_WM_UNIT_PLACING_PICTURE_USER_VIEWPORT" val="{&quot;height&quot;:1501,&quot;width&quot;:15358}"/>
  <p:tag name="KSO_WM_BEAUTIFY_FLAG" val=""/>
</p:tagLst>
</file>

<file path=ppt/tags/tag335.xml><?xml version="1.0" encoding="utf-8"?>
<p:tagLst xmlns:p="http://schemas.openxmlformats.org/presentationml/2006/main">
  <p:tag name="ISPRING_PRESENTATION_TITLE" val="PowerPoint 演示文稿"/>
  <p:tag name="COMMONDATA" val="eyJoZGlkIjoiNTI2MTIyY2QxZTRmOTZkOTRmN2U2YmEyYjc5OTI1NGEifQ=="/>
  <p:tag name="KSO_WPP_MARK_KEY" val="328c79b9-1312-4bf2-bfcf-9e50619c561f"/>
</p:tagLst>
</file>

<file path=ppt/tags/tag34.xml><?xml version="1.0" encoding="utf-8"?>
<p:tagLst xmlns:p="http://schemas.openxmlformats.org/presentationml/2006/main">
  <p:tag name="KSO_WM_BEAUTIFY_FLAG" val=""/>
</p:tagLst>
</file>

<file path=ppt/tags/tag35.xml><?xml version="1.0" encoding="utf-8"?>
<p:tagLst xmlns:p="http://schemas.openxmlformats.org/presentationml/2006/main">
  <p:tag name="KSO_WM_BEAUTIFY_FLAG" val=""/>
</p:tagLst>
</file>

<file path=ppt/tags/tag36.xml><?xml version="1.0" encoding="utf-8"?>
<p:tagLst xmlns:p="http://schemas.openxmlformats.org/presentationml/2006/main">
  <p:tag name="KSO_WM_BEAUTIFY_FLAG" val=""/>
</p:tagLst>
</file>

<file path=ppt/tags/tag37.xml><?xml version="1.0" encoding="utf-8"?>
<p:tagLst xmlns:p="http://schemas.openxmlformats.org/presentationml/2006/main">
  <p:tag name="KSO_WM_BEAUTIFY_FLAG" val=""/>
</p:tagLst>
</file>

<file path=ppt/tags/tag38.xml><?xml version="1.0" encoding="utf-8"?>
<p:tagLst xmlns:p="http://schemas.openxmlformats.org/presentationml/2006/main">
  <p:tag name="KSO_WM_BEAUTIFY_FLAG" val=""/>
</p:tagLst>
</file>

<file path=ppt/tags/tag39.xml><?xml version="1.0" encoding="utf-8"?>
<p:tagLst xmlns:p="http://schemas.openxmlformats.org/presentationml/2006/main">
  <p:tag name="KSO_WM_UNIT_PLACING_PICTURE_USER_VIEWPORT" val="{&quot;height&quot;:1501,&quot;width&quot;:15358}"/>
  <p:tag name="KSO_WM_BEAUTIFY_FLAG" val=""/>
</p:tagLst>
</file>

<file path=ppt/tags/tag4.xml><?xml version="1.0" encoding="utf-8"?>
<p:tagLst xmlns:p="http://schemas.openxmlformats.org/presentationml/2006/main">
  <p:tag name="KSO_WM_UNIT_PLACING_PICTURE_USER_VIEWPORT" val="{&quot;height&quot;:1501,&quot;width&quot;:15358}"/>
</p:tagLst>
</file>

<file path=ppt/tags/tag40.xml><?xml version="1.0" encoding="utf-8"?>
<p:tagLst xmlns:p="http://schemas.openxmlformats.org/presentationml/2006/main">
  <p:tag name="KSO_WM_BEAUTIFY_FLAG" val=""/>
</p:tagLst>
</file>

<file path=ppt/tags/tag41.xml><?xml version="1.0" encoding="utf-8"?>
<p:tagLst xmlns:p="http://schemas.openxmlformats.org/presentationml/2006/main">
  <p:tag name="KSO_WM_BEAUTIFY_FLAG" val=""/>
</p:tagLst>
</file>

<file path=ppt/tags/tag42.xml><?xml version="1.0" encoding="utf-8"?>
<p:tagLst xmlns:p="http://schemas.openxmlformats.org/presentationml/2006/main">
  <p:tag name="KSO_WM_BEAUTIFY_FLAG" val=""/>
</p:tagLst>
</file>

<file path=ppt/tags/tag43.xml><?xml version="1.0" encoding="utf-8"?>
<p:tagLst xmlns:p="http://schemas.openxmlformats.org/presentationml/2006/main">
  <p:tag name="KSO_WM_BEAUTIFY_FLAG" val=""/>
</p:tagLst>
</file>

<file path=ppt/tags/tag44.xml><?xml version="1.0" encoding="utf-8"?>
<p:tagLst xmlns:p="http://schemas.openxmlformats.org/presentationml/2006/main">
  <p:tag name="KSO_WM_BEAUTIFY_FLAG" val=""/>
</p:tagLst>
</file>

<file path=ppt/tags/tag45.xml><?xml version="1.0" encoding="utf-8"?>
<p:tagLst xmlns:p="http://schemas.openxmlformats.org/presentationml/2006/main">
  <p:tag name="KSO_WM_BEAUTIFY_FLAG" val=""/>
</p:tagLst>
</file>

<file path=ppt/tags/tag46.xml><?xml version="1.0" encoding="utf-8"?>
<p:tagLst xmlns:p="http://schemas.openxmlformats.org/presentationml/2006/main">
  <p:tag name="KSO_WM_BEAUTIFY_FLAG" val=""/>
</p:tagLst>
</file>

<file path=ppt/tags/tag47.xml><?xml version="1.0" encoding="utf-8"?>
<p:tagLst xmlns:p="http://schemas.openxmlformats.org/presentationml/2006/main">
  <p:tag name="KSO_WM_BEAUTIFY_FLAG" val=""/>
</p:tagLst>
</file>

<file path=ppt/tags/tag48.xml><?xml version="1.0" encoding="utf-8"?>
<p:tagLst xmlns:p="http://schemas.openxmlformats.org/presentationml/2006/main">
  <p:tag name="KSO_WM_BEAUTIFY_FLAG" val=""/>
</p:tagLst>
</file>

<file path=ppt/tags/tag49.xml><?xml version="1.0" encoding="utf-8"?>
<p:tagLst xmlns:p="http://schemas.openxmlformats.org/presentationml/2006/main">
  <p:tag name="KSO_WM_BEAUTIFY_FLAG" val=""/>
</p:tagLst>
</file>

<file path=ppt/tags/tag5.xml><?xml version="1.0" encoding="utf-8"?>
<p:tagLst xmlns:p="http://schemas.openxmlformats.org/presentationml/2006/main">
  <p:tag name="KSO_WM_UNIT_PLACING_PICTURE_USER_VIEWPORT" val="{&quot;height&quot;:1501,&quot;width&quot;:15358}"/>
</p:tagLst>
</file>

<file path=ppt/tags/tag50.xml><?xml version="1.0" encoding="utf-8"?>
<p:tagLst xmlns:p="http://schemas.openxmlformats.org/presentationml/2006/main">
  <p:tag name="KSO_WM_BEAUTIFY_FLAG" val=""/>
</p:tagLst>
</file>

<file path=ppt/tags/tag51.xml><?xml version="1.0" encoding="utf-8"?>
<p:tagLst xmlns:p="http://schemas.openxmlformats.org/presentationml/2006/main">
  <p:tag name="KSO_WM_BEAUTIFY_FLAG" val=""/>
</p:tagLst>
</file>

<file path=ppt/tags/tag52.xml><?xml version="1.0" encoding="utf-8"?>
<p:tagLst xmlns:p="http://schemas.openxmlformats.org/presentationml/2006/main">
  <p:tag name="KSO_WM_BEAUTIFY_FLAG" val=""/>
</p:tagLst>
</file>

<file path=ppt/tags/tag53.xml><?xml version="1.0" encoding="utf-8"?>
<p:tagLst xmlns:p="http://schemas.openxmlformats.org/presentationml/2006/main">
  <p:tag name="KSO_WM_BEAUTIFY_FLAG" val=""/>
</p:tagLst>
</file>

<file path=ppt/tags/tag54.xml><?xml version="1.0" encoding="utf-8"?>
<p:tagLst xmlns:p="http://schemas.openxmlformats.org/presentationml/2006/main">
  <p:tag name="KSO_WM_BEAUTIFY_FLAG" val=""/>
</p:tagLst>
</file>

<file path=ppt/tags/tag55.xml><?xml version="1.0" encoding="utf-8"?>
<p:tagLst xmlns:p="http://schemas.openxmlformats.org/presentationml/2006/main">
  <p:tag name="KSO_WM_BEAUTIFY_FLAG" val=""/>
</p:tagLst>
</file>

<file path=ppt/tags/tag56.xml><?xml version="1.0" encoding="utf-8"?>
<p:tagLst xmlns:p="http://schemas.openxmlformats.org/presentationml/2006/main">
  <p:tag name="KSO_WM_BEAUTIFY_FLAG" val=""/>
</p:tagLst>
</file>

<file path=ppt/tags/tag57.xml><?xml version="1.0" encoding="utf-8"?>
<p:tagLst xmlns:p="http://schemas.openxmlformats.org/presentationml/2006/main">
  <p:tag name="KSO_WM_BEAUTIFY_FLAG" val=""/>
</p:tagLst>
</file>

<file path=ppt/tags/tag58.xml><?xml version="1.0" encoding="utf-8"?>
<p:tagLst xmlns:p="http://schemas.openxmlformats.org/presentationml/2006/main">
  <p:tag name="KSO_WM_BEAUTIFY_FLAG" val=""/>
</p:tagLst>
</file>

<file path=ppt/tags/tag59.xml><?xml version="1.0" encoding="utf-8"?>
<p:tagLst xmlns:p="http://schemas.openxmlformats.org/presentationml/2006/main">
  <p:tag name="KSO_WM_BEAUTIFY_FLAG" val=""/>
</p:tagLst>
</file>

<file path=ppt/tags/tag6.xml><?xml version="1.0" encoding="utf-8"?>
<p:tagLst xmlns:p="http://schemas.openxmlformats.org/presentationml/2006/main">
  <p:tag name="KSO_WM_UNIT_PLACING_PICTURE_USER_VIEWPORT" val="{&quot;height&quot;:1501,&quot;width&quot;:15358}"/>
</p:tagLst>
</file>

<file path=ppt/tags/tag60.xml><?xml version="1.0" encoding="utf-8"?>
<p:tagLst xmlns:p="http://schemas.openxmlformats.org/presentationml/2006/main">
  <p:tag name="KSO_WM_BEAUTIFY_FLAG" val=""/>
</p:tagLst>
</file>

<file path=ppt/tags/tag61.xml><?xml version="1.0" encoding="utf-8"?>
<p:tagLst xmlns:p="http://schemas.openxmlformats.org/presentationml/2006/main">
  <p:tag name="KSO_WM_UNIT_PLACING_PICTURE_USER_VIEWPORT" val="{&quot;height&quot;:1501,&quot;width&quot;:15358}"/>
  <p:tag name="KSO_WM_BEAUTIFY_FLAG" val=""/>
</p:tagLst>
</file>

<file path=ppt/tags/tag62.xml><?xml version="1.0" encoding="utf-8"?>
<p:tagLst xmlns:p="http://schemas.openxmlformats.org/presentationml/2006/main">
  <p:tag name="KSO_WM_BEAUTIFY_FLAG" val=""/>
</p:tagLst>
</file>

<file path=ppt/tags/tag63.xml><?xml version="1.0" encoding="utf-8"?>
<p:tagLst xmlns:p="http://schemas.openxmlformats.org/presentationml/2006/main">
  <p:tag name="KSO_WM_UNIT_PLACING_PICTURE_USER_VIEWPORT" val="{&quot;height&quot;:1501,&quot;width&quot;:15358}"/>
  <p:tag name="KSO_WM_BEAUTIFY_FLAG" val=""/>
</p:tagLst>
</file>

<file path=ppt/tags/tag64.xml><?xml version="1.0" encoding="utf-8"?>
<p:tagLst xmlns:p="http://schemas.openxmlformats.org/presentationml/2006/main">
  <p:tag name="KSO_WM_BEAUTIFY_FLAG" val=""/>
</p:tagLst>
</file>

<file path=ppt/tags/tag65.xml><?xml version="1.0" encoding="utf-8"?>
<p:tagLst xmlns:p="http://schemas.openxmlformats.org/presentationml/2006/main">
  <p:tag name="KSO_WM_BEAUTIFY_FLAG" val=""/>
</p:tagLst>
</file>

<file path=ppt/tags/tag66.xml><?xml version="1.0" encoding="utf-8"?>
<p:tagLst xmlns:p="http://schemas.openxmlformats.org/presentationml/2006/main">
  <p:tag name="KSO_WM_UNIT_PLACING_PICTURE_USER_VIEWPORT" val="{&quot;height&quot;:1501,&quot;width&quot;:15358}"/>
  <p:tag name="KSO_WM_BEAUTIFY_FLAG" val=""/>
</p:tagLst>
</file>

<file path=ppt/tags/tag67.xml><?xml version="1.0" encoding="utf-8"?>
<p:tagLst xmlns:p="http://schemas.openxmlformats.org/presentationml/2006/main">
  <p:tag name="KSO_WM_UNIT_PLACING_PICTURE_USER_VIEWPORT" val="{&quot;height&quot;:1501,&quot;width&quot;:15358}"/>
  <p:tag name="KSO_WM_BEAUTIFY_FLAG" val=""/>
</p:tagLst>
</file>

<file path=ppt/tags/tag68.xml><?xml version="1.0" encoding="utf-8"?>
<p:tagLst xmlns:p="http://schemas.openxmlformats.org/presentationml/2006/main">
  <p:tag name="KSO_WM_BEAUTIFY_FLAG" val=""/>
</p:tagLst>
</file>

<file path=ppt/tags/tag69.xml><?xml version="1.0" encoding="utf-8"?>
<p:tagLst xmlns:p="http://schemas.openxmlformats.org/presentationml/2006/main">
  <p:tag name="KSO_WM_UNIT_PLACING_PICTURE_USER_VIEWPORT" val="{&quot;height&quot;:1501,&quot;width&quot;:15358}"/>
  <p:tag name="KSO_WM_BEAUTIFY_FLAG" val=""/>
</p:tagLst>
</file>

<file path=ppt/tags/tag7.xml><?xml version="1.0" encoding="utf-8"?>
<p:tagLst xmlns:p="http://schemas.openxmlformats.org/presentationml/2006/main">
  <p:tag name="KSO_WM_UNIT_PLACING_PICTURE_USER_VIEWPORT" val="{&quot;height&quot;:1501,&quot;width&quot;:15358}"/>
  <p:tag name="KSO_WM_BEAUTIFY_FLAG" val=""/>
</p:tagLst>
</file>

<file path=ppt/tags/tag70.xml><?xml version="1.0" encoding="utf-8"?>
<p:tagLst xmlns:p="http://schemas.openxmlformats.org/presentationml/2006/main">
  <p:tag name="KSO_WM_BEAUTIFY_FLAG" val=""/>
</p:tagLst>
</file>

<file path=ppt/tags/tag71.xml><?xml version="1.0" encoding="utf-8"?>
<p:tagLst xmlns:p="http://schemas.openxmlformats.org/presentationml/2006/main">
  <p:tag name="KSO_WM_UNIT_PLACING_PICTURE_USER_VIEWPORT" val="{&quot;height&quot;:1501,&quot;width&quot;:15358}"/>
  <p:tag name="KSO_WM_BEAUTIFY_FLAG" val=""/>
</p:tagLst>
</file>

<file path=ppt/tags/tag72.xml><?xml version="1.0" encoding="utf-8"?>
<p:tagLst xmlns:p="http://schemas.openxmlformats.org/presentationml/2006/main">
  <p:tag name="KSO_WM_BEAUTIFY_FLAG" val=""/>
</p:tagLst>
</file>

<file path=ppt/tags/tag73.xml><?xml version="1.0" encoding="utf-8"?>
<p:tagLst xmlns:p="http://schemas.openxmlformats.org/presentationml/2006/main">
  <p:tag name="KSO_WM_BEAUTIFY_FLAG" val=""/>
</p:tagLst>
</file>

<file path=ppt/tags/tag74.xml><?xml version="1.0" encoding="utf-8"?>
<p:tagLst xmlns:p="http://schemas.openxmlformats.org/presentationml/2006/main">
  <p:tag name="KSO_WM_BEAUTIFY_FLAG" val=""/>
</p:tagLst>
</file>

<file path=ppt/tags/tag75.xml><?xml version="1.0" encoding="utf-8"?>
<p:tagLst xmlns:p="http://schemas.openxmlformats.org/presentationml/2006/main">
  <p:tag name="KSO_WM_UNIT_PLACING_PICTURE_USER_VIEWPORT" val="{&quot;height&quot;:1501,&quot;width&quot;:15358}"/>
  <p:tag name="KSO_WM_BEAUTIFY_FLAG" val=""/>
</p:tagLst>
</file>

<file path=ppt/tags/tag76.xml><?xml version="1.0" encoding="utf-8"?>
<p:tagLst xmlns:p="http://schemas.openxmlformats.org/presentationml/2006/main">
  <p:tag name="KSO_WM_BEAUTIFY_FLAG" val=""/>
</p:tagLst>
</file>

<file path=ppt/tags/tag77.xml><?xml version="1.0" encoding="utf-8"?>
<p:tagLst xmlns:p="http://schemas.openxmlformats.org/presentationml/2006/main">
  <p:tag name="KSO_WM_UNIT_PLACING_PICTURE_USER_VIEWPORT" val="{&quot;height&quot;:1501,&quot;width&quot;:15358}"/>
  <p:tag name="KSO_WM_BEAUTIFY_FLAG" val=""/>
</p:tagLst>
</file>

<file path=ppt/tags/tag78.xml><?xml version="1.0" encoding="utf-8"?>
<p:tagLst xmlns:p="http://schemas.openxmlformats.org/presentationml/2006/main">
  <p:tag name="KSO_WM_BEAUTIFY_FLAG" val=""/>
</p:tagLst>
</file>

<file path=ppt/tags/tag79.xml><?xml version="1.0" encoding="utf-8"?>
<p:tagLst xmlns:p="http://schemas.openxmlformats.org/presentationml/2006/main">
  <p:tag name="KSO_WM_UNIT_PLACING_PICTURE_USER_VIEWPORT" val="{&quot;height&quot;:1501,&quot;width&quot;:15358}"/>
  <p:tag name="KSO_WM_BEAUTIFY_FLAG" val=""/>
</p:tagLst>
</file>

<file path=ppt/tags/tag8.xml><?xml version="1.0" encoding="utf-8"?>
<p:tagLst xmlns:p="http://schemas.openxmlformats.org/presentationml/2006/main">
  <p:tag name="KSO_WM_BEAUTIFY_FLAG" val=""/>
</p:tagLst>
</file>

<file path=ppt/tags/tag80.xml><?xml version="1.0" encoding="utf-8"?>
<p:tagLst xmlns:p="http://schemas.openxmlformats.org/presentationml/2006/main">
  <p:tag name="KSO_WM_BEAUTIFY_FLAG" val=""/>
</p:tagLst>
</file>

<file path=ppt/tags/tag81.xml><?xml version="1.0" encoding="utf-8"?>
<p:tagLst xmlns:p="http://schemas.openxmlformats.org/presentationml/2006/main">
  <p:tag name="KSO_WM_BEAUTIFY_FLAG" val=""/>
</p:tagLst>
</file>

<file path=ppt/tags/tag82.xml><?xml version="1.0" encoding="utf-8"?>
<p:tagLst xmlns:p="http://schemas.openxmlformats.org/presentationml/2006/main">
  <p:tag name="KSO_WM_UNIT_PLACING_PICTURE_USER_VIEWPORT" val="{&quot;height&quot;:1501,&quot;width&quot;:15358}"/>
  <p:tag name="KSO_WM_BEAUTIFY_FLAG" val=""/>
</p:tagLst>
</file>

<file path=ppt/tags/tag83.xml><?xml version="1.0" encoding="utf-8"?>
<p:tagLst xmlns:p="http://schemas.openxmlformats.org/presentationml/2006/main">
  <p:tag name="KSO_WM_BEAUTIFY_FLAG" val=""/>
</p:tagLst>
</file>

<file path=ppt/tags/tag84.xml><?xml version="1.0" encoding="utf-8"?>
<p:tagLst xmlns:p="http://schemas.openxmlformats.org/presentationml/2006/main">
  <p:tag name="KSO_WM_BEAUTIFY_FLAG" val=""/>
</p:tagLst>
</file>

<file path=ppt/tags/tag85.xml><?xml version="1.0" encoding="utf-8"?>
<p:tagLst xmlns:p="http://schemas.openxmlformats.org/presentationml/2006/main">
  <p:tag name="KSO_WM_BEAUTIFY_FLAG" val=""/>
</p:tagLst>
</file>

<file path=ppt/tags/tag86.xml><?xml version="1.0" encoding="utf-8"?>
<p:tagLst xmlns:p="http://schemas.openxmlformats.org/presentationml/2006/main">
  <p:tag name="KSO_WM_BEAUTIFY_FLAG" val=""/>
</p:tagLst>
</file>

<file path=ppt/tags/tag87.xml><?xml version="1.0" encoding="utf-8"?>
<p:tagLst xmlns:p="http://schemas.openxmlformats.org/presentationml/2006/main">
  <p:tag name="KSO_WM_BEAUTIFY_FLAG" val=""/>
</p:tagLst>
</file>

<file path=ppt/tags/tag88.xml><?xml version="1.0" encoding="utf-8"?>
<p:tagLst xmlns:p="http://schemas.openxmlformats.org/presentationml/2006/main">
  <p:tag name="KSO_WM_BEAUTIFY_FLAG" val=""/>
</p:tagLst>
</file>

<file path=ppt/tags/tag89.xml><?xml version="1.0" encoding="utf-8"?>
<p:tagLst xmlns:p="http://schemas.openxmlformats.org/presentationml/2006/main">
  <p:tag name="KSO_WM_BEAUTIFY_FLAG" val=""/>
</p:tagLst>
</file>

<file path=ppt/tags/tag9.xml><?xml version="1.0" encoding="utf-8"?>
<p:tagLst xmlns:p="http://schemas.openxmlformats.org/presentationml/2006/main">
  <p:tag name="KSO_WM_UNIT_PLACING_PICTURE_USER_VIEWPORT" val="{&quot;height&quot;:1501,&quot;width&quot;:15358}"/>
  <p:tag name="KSO_WM_BEAUTIFY_FLAG" val=""/>
</p:tagLst>
</file>

<file path=ppt/tags/tag90.xml><?xml version="1.0" encoding="utf-8"?>
<p:tagLst xmlns:p="http://schemas.openxmlformats.org/presentationml/2006/main">
  <p:tag name="KSO_WM_BEAUTIFY_FLAG" val=""/>
</p:tagLst>
</file>

<file path=ppt/tags/tag91.xml><?xml version="1.0" encoding="utf-8"?>
<p:tagLst xmlns:p="http://schemas.openxmlformats.org/presentationml/2006/main">
  <p:tag name="KSO_WM_BEAUTIFY_FLAG" val=""/>
</p:tagLst>
</file>

<file path=ppt/tags/tag92.xml><?xml version="1.0" encoding="utf-8"?>
<p:tagLst xmlns:p="http://schemas.openxmlformats.org/presentationml/2006/main">
  <p:tag name="KSO_WM_UNIT_PLACING_PICTURE_USER_VIEWPORT" val="{&quot;height&quot;:1501,&quot;width&quot;:15358}"/>
  <p:tag name="KSO_WM_BEAUTIFY_FLAG" val=""/>
</p:tagLst>
</file>

<file path=ppt/tags/tag93.xml><?xml version="1.0" encoding="utf-8"?>
<p:tagLst xmlns:p="http://schemas.openxmlformats.org/presentationml/2006/main">
  <p:tag name="KSO_WM_BEAUTIFY_FLAG" val=""/>
</p:tagLst>
</file>

<file path=ppt/tags/tag94.xml><?xml version="1.0" encoding="utf-8"?>
<p:tagLst xmlns:p="http://schemas.openxmlformats.org/presentationml/2006/main">
  <p:tag name="KSO_WM_UNIT_PLACING_PICTURE_USER_VIEWPORT" val="{&quot;height&quot;:1501,&quot;width&quot;:15358}"/>
  <p:tag name="KSO_WM_BEAUTIFY_FLAG" val=""/>
</p:tagLst>
</file>

<file path=ppt/tags/tag95.xml><?xml version="1.0" encoding="utf-8"?>
<p:tagLst xmlns:p="http://schemas.openxmlformats.org/presentationml/2006/main">
  <p:tag name="KSO_WM_BEAUTIFY_FLAG" val=""/>
</p:tagLst>
</file>

<file path=ppt/tags/tag96.xml><?xml version="1.0" encoding="utf-8"?>
<p:tagLst xmlns:p="http://schemas.openxmlformats.org/presentationml/2006/main">
  <p:tag name="KSO_WM_BEAUTIFY_FLAG" val=""/>
  <p:tag name="KSO_WM_UNIT_TABLE_BEAUTIFY" val="smartTable{0288e0aa-fb53-4037-84f7-e028f13dfdc8}"/>
</p:tagLst>
</file>

<file path=ppt/tags/tag97.xml><?xml version="1.0" encoding="utf-8"?>
<p:tagLst xmlns:p="http://schemas.openxmlformats.org/presentationml/2006/main">
  <p:tag name="KSO_WM_BEAUTIFY_FLAG" val=""/>
</p:tagLst>
</file>

<file path=ppt/tags/tag98.xml><?xml version="1.0" encoding="utf-8"?>
<p:tagLst xmlns:p="http://schemas.openxmlformats.org/presentationml/2006/main">
  <p:tag name="KSO_WM_BEAUTIFY_FLAG" val=""/>
</p:tagLst>
</file>

<file path=ppt/tags/tag99.xml><?xml version="1.0" encoding="utf-8"?>
<p:tagLst xmlns:p="http://schemas.openxmlformats.org/presentationml/2006/main">
  <p:tag name="KSO_WM_UNIT_PLACING_PICTURE_USER_VIEWPORT" val="{&quot;height&quot;:1501,&quot;width&quot;:15358}"/>
  <p:tag name="KSO_WM_BEAUTIFY_FLAG" val=""/>
</p:tagLst>
</file>

<file path=ppt/theme/theme1.xml><?xml version="1.0" encoding="utf-8"?>
<a:theme xmlns:a="http://schemas.openxmlformats.org/drawingml/2006/main" name="烹饪 16x9">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gradFill rotWithShape="1">
          <a:gsLst>
            <a:gs pos="0">
              <a:schemeClr val="phClr">
                <a:tint val="50000"/>
                <a:satMod val="180000"/>
              </a:schemeClr>
            </a:gs>
            <a:gs pos="100000">
              <a:schemeClr val="phClr">
                <a:shade val="45000"/>
                <a:satMod val="120000"/>
              </a:schemeClr>
            </a:gs>
          </a:gsLst>
          <a:path path="circle">
            <a:fillToRect l="180000" t="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烹饪 16x9">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gradFill rotWithShape="1">
          <a:gsLst>
            <a:gs pos="0">
              <a:schemeClr val="phClr">
                <a:tint val="50000"/>
                <a:satMod val="180000"/>
              </a:schemeClr>
            </a:gs>
            <a:gs pos="100000">
              <a:schemeClr val="phClr">
                <a:shade val="45000"/>
                <a:satMod val="120000"/>
              </a:schemeClr>
            </a:gs>
          </a:gsLst>
          <a:path path="circle">
            <a:fillToRect l="180000" t="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烹饪 16x9">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gradFill rotWithShape="1">
          <a:gsLst>
            <a:gs pos="0">
              <a:schemeClr val="phClr">
                <a:tint val="50000"/>
                <a:satMod val="180000"/>
              </a:schemeClr>
            </a:gs>
            <a:gs pos="100000">
              <a:schemeClr val="phClr">
                <a:shade val="45000"/>
                <a:satMod val="120000"/>
              </a:schemeClr>
            </a:gs>
          </a:gsLst>
          <a:path path="circle">
            <a:fillToRect l="180000" t="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8847</Words>
  <Application>WPS 演示</Application>
  <PresentationFormat>自定义</PresentationFormat>
  <Paragraphs>1344</Paragraphs>
  <Slides>58</Slides>
  <Notes>31</Notes>
  <HiddenSlides>0</HiddenSlides>
  <MMClips>0</MMClips>
  <ScaleCrop>false</ScaleCrop>
  <HeadingPairs>
    <vt:vector size="6" baseType="variant">
      <vt:variant>
        <vt:lpstr>已用的字体</vt:lpstr>
      </vt:variant>
      <vt:variant>
        <vt:i4>22</vt:i4>
      </vt:variant>
      <vt:variant>
        <vt:lpstr>主题</vt:lpstr>
      </vt:variant>
      <vt:variant>
        <vt:i4>3</vt:i4>
      </vt:variant>
      <vt:variant>
        <vt:lpstr>幻灯片标题</vt:lpstr>
      </vt:variant>
      <vt:variant>
        <vt:i4>58</vt:i4>
      </vt:variant>
    </vt:vector>
  </HeadingPairs>
  <TitlesOfParts>
    <vt:vector size="83" baseType="lpstr">
      <vt:lpstr>Arial</vt:lpstr>
      <vt:lpstr>宋体</vt:lpstr>
      <vt:lpstr>Wingdings</vt:lpstr>
      <vt:lpstr>兰米大黑</vt:lpstr>
      <vt:lpstr>微软雅黑</vt:lpstr>
      <vt:lpstr>方正黑体简体</vt:lpstr>
      <vt:lpstr>桃醉相思楷</vt:lpstr>
      <vt:lpstr>Wingdings</vt:lpstr>
      <vt:lpstr>Calibri</vt:lpstr>
      <vt:lpstr>楷体_GB2312</vt:lpstr>
      <vt:lpstr>新宋体</vt:lpstr>
      <vt:lpstr>Constantia</vt:lpstr>
      <vt:lpstr>Arial Unicode MS</vt:lpstr>
      <vt:lpstr>等线</vt:lpstr>
      <vt:lpstr>Cambria Math</vt:lpstr>
      <vt:lpstr>MS Mincho</vt:lpstr>
      <vt:lpstr>Arial Narrow 7</vt:lpstr>
      <vt:lpstr>黑体</vt:lpstr>
      <vt:lpstr>Consolas</vt:lpstr>
      <vt:lpstr>楷体</vt:lpstr>
      <vt:lpstr>Times New Roman</vt:lpstr>
      <vt:lpstr>幼圆</vt:lpstr>
      <vt:lpstr>烹饪 16x9</vt:lpstr>
      <vt:lpstr>1_烹饪 16x9</vt:lpstr>
      <vt:lpstr>2_烹饪 16x9</vt:lpstr>
      <vt:lpstr>PowerPoint 演示文稿</vt:lpstr>
      <vt:lpstr>PowerPoint 演示文稿</vt:lpstr>
      <vt:lpstr>引例1：取数游戏</vt:lpstr>
      <vt:lpstr>引例1：取数游戏</vt:lpstr>
      <vt:lpstr>算法分析</vt:lpstr>
      <vt:lpstr>算法分析</vt:lpstr>
      <vt:lpstr>算法分析</vt:lpstr>
      <vt:lpstr>算法分析</vt:lpstr>
      <vt:lpstr>贪心算法的应用场景</vt:lpstr>
      <vt:lpstr>PowerPoint 演示文稿</vt:lpstr>
      <vt:lpstr>PowerPoint 演示文稿</vt:lpstr>
      <vt:lpstr>PowerPoint 演示文稿</vt:lpstr>
      <vt:lpstr>引例2：纪念品分组</vt:lpstr>
      <vt:lpstr>引例2：纪念品分组</vt:lpstr>
      <vt:lpstr>引例2：纪念品分组</vt:lpstr>
      <vt:lpstr>算法分析</vt:lpstr>
      <vt:lpstr>贪心证明</vt:lpstr>
      <vt:lpstr>贪心证明</vt:lpstr>
      <vt:lpstr>引例3：硬币问题</vt:lpstr>
      <vt:lpstr>引例3：硬币问题</vt:lpstr>
      <vt:lpstr>引例3：硬币问题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dc:creator>
  <cp:lastModifiedBy>孤鹜1426493193</cp:lastModifiedBy>
  <cp:revision>869</cp:revision>
  <dcterms:created xsi:type="dcterms:W3CDTF">2017-07-18T10:15:00Z</dcterms:created>
  <dcterms:modified xsi:type="dcterms:W3CDTF">2023-07-06T02:33:35Z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2052-11.1.0.14309</vt:lpwstr>
  </property>
  <property fmtid="{D5CDD505-2E9C-101B-9397-08002B2CF9AE}" pid="3" name="ICV">
    <vt:lpwstr>23F00E254E2C47E5B1B6AB0301F1CBCA</vt:lpwstr>
  </property>
</Properties>
</file>