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7223D-BE2F-4F47-86AC-8C3A18774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EAA17-F410-0F44-89B2-EA0F63CA9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3FC37-9A84-904F-91E2-BD86FB81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0991F-1217-9247-9743-C5DD5FD4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0EA6C-6D6E-EC49-B57F-24B9BA06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912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DFCC3-87AA-2846-A111-7C0059B5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0AE2A0-3D83-AA42-84D8-997549D23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742D6-6841-F84D-9BE5-8E7F574B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61844-4DB5-8142-9F17-DD44469C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65BEC-8FB0-5048-84BE-B14BF335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8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41CCDD-C34F-0B45-9ECE-A69D70A43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6E035-25E4-5546-9674-AE44DB2F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EB531-F1F7-BD43-BA87-E7AF7A5C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78256-FBAA-A64A-997E-C08EE08B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39B62-EA98-5C42-B350-2842821E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11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965D-BF03-1F4A-9914-EAB9F9C8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479B2-6F48-7A44-9BAC-B269EC1B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49628-01C1-FA49-A459-2EC0BFB8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2697C-309F-1447-91D8-C9F20727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4FAE3-3BF8-9D40-AF5B-4A8D661B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146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273A2-B9C7-B546-A88C-808027B0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E9590-E8F2-094F-8B04-D8BF6855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4E983-C4DF-3E4D-BAB2-FAE17A65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4B2ED-D1F5-1A42-96D2-C3E64F61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5EAEA-049D-9F4A-B3A5-62BC9EC6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652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213E1-F352-8941-A9F6-7BBE052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42BF7-D305-CA4A-AE06-2FCF9F2A8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569FE-8012-BD44-A28E-3D1EF9C5A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6ED87-2D90-914D-81D6-5E72933D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BA0D6-1A44-5446-99B3-9A8AF238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FFFF8-0062-7443-B534-39DF4E45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90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86591-7F3D-B247-8139-9701627C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7865A-F4D3-C044-B83C-B8E24719C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5BF73-1E29-4043-BA01-5233BA563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F142C-E293-1C4D-97C7-FF07C561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5C983-6BE8-8D4C-B57D-B58752BB8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5D91F3-757D-1442-BCDB-C86B10CF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5E0747-C479-B044-A36C-54BA8E33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7E1461-6F51-6B40-BD6B-609D7972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371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CE99A-96E9-344D-9DCF-7498E211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EAE83-B59D-5C4B-A1AD-B668D5A4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F0BE1C-093C-8D42-93BA-54C13E6F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8379DA-FDE9-6F46-8C56-1A538E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497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45B7B3-DF7A-F449-A2FF-C04295E6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EE020B-68FE-8F44-9095-1E94F12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DBC12B-AD3E-ED43-BA6C-34023ED4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F4C56-38B4-CD4D-B9C0-29745A9D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53009-8502-5840-80D1-737E9709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D2910-D264-E04C-B4F6-C474BAC09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64DD6-67EE-674A-B9E7-6EDEE7C0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FC29F-805E-2D4B-8178-B26D15BF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724331-EFB2-9E42-987B-96F8C319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00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36CA-C9BF-8E4C-8D6E-A3B3CAB9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76DDA-033B-A847-A66A-DD82AD799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DE79A-193D-1740-B953-79FA40A71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78880-5C24-3949-A58A-CA23901C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7229D-B602-A646-93D8-1971C1EF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035F6-67F6-AF4A-9FA6-B0370789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6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CA44EF-A6E1-5943-9287-0D86AF52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40CC1-A8BD-034C-B341-FF7447DBA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08829-44A2-1149-8264-2CAEEA40D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9B7EA-9A93-9949-AEA1-FB3EAEE96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038EC-8BFD-F74C-B5A1-3BD535019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237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D86E6-5C99-7C40-8A91-91F809DA8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31542A-C6C0-0144-8A3A-6588694BB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2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2021-05-26T02:01:06Z</dcterms:created>
  <dcterms:modified xsi:type="dcterms:W3CDTF">2021-05-26T02:01:41Z</dcterms:modified>
</cp:coreProperties>
</file>