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59" r:id="rId4"/>
    <p:sldId id="260" r:id="rId5"/>
    <p:sldId id="261" r:id="rId6"/>
    <p:sldId id="262" r:id="rId7"/>
    <p:sldId id="264" r:id="rId8"/>
    <p:sldId id="265" r:id="rId9"/>
    <p:sldId id="257" r:id="rId10"/>
    <p:sldId id="258" r:id="rId11"/>
  </p:sldIdLst>
  <p:sldSz cx="10240963"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0066"/>
    <a:srgbClr val="FCF4F1"/>
    <a:srgbClr val="F45B8E"/>
    <a:srgbClr val="FF66CC"/>
    <a:srgbClr val="FF00FF"/>
    <a:srgbClr val="99B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A83E8-E80F-44B5-891A-D740A5EE078B}" type="doc">
      <dgm:prSet loTypeId="urn:microsoft.com/office/officeart/2005/8/layout/hList6" loCatId="list" qsTypeId="urn:microsoft.com/office/officeart/2005/8/quickstyle/simple2" qsCatId="simple" csTypeId="urn:microsoft.com/office/officeart/2005/8/colors/colorful2" csCatId="colorful" phldr="1"/>
      <dgm:spPr/>
      <dgm:t>
        <a:bodyPr/>
        <a:lstStyle/>
        <a:p>
          <a:endParaRPr lang="en-US"/>
        </a:p>
      </dgm:t>
    </dgm:pt>
    <dgm:pt modelId="{B161EBF5-39E9-49C9-9BAC-95ADE64F28E4}">
      <dgm:prSet phldrT="[Text]" custT="1"/>
      <dgm:spPr>
        <a:solidFill>
          <a:srgbClr val="F45B8E"/>
        </a:solidFill>
      </dgm:spPr>
      <dgm:t>
        <a:bodyPr/>
        <a:lstStyle/>
        <a:p>
          <a:r>
            <a:rPr lang="en-US" sz="2400" b="1" dirty="0"/>
            <a:t>Benefits</a:t>
          </a:r>
          <a:endParaRPr lang="en-US" sz="1600" b="1" dirty="0"/>
        </a:p>
      </dgm:t>
    </dgm:pt>
    <dgm:pt modelId="{0A6683D9-3AFC-4569-A664-632C75D467B1}" type="parTrans" cxnId="{863312B3-EE6F-49A5-912E-40860341BDE7}">
      <dgm:prSet/>
      <dgm:spPr/>
      <dgm:t>
        <a:bodyPr/>
        <a:lstStyle/>
        <a:p>
          <a:endParaRPr lang="en-US"/>
        </a:p>
      </dgm:t>
    </dgm:pt>
    <dgm:pt modelId="{11B474FF-E635-407F-A3CF-47970826A85D}" type="sibTrans" cxnId="{863312B3-EE6F-49A5-912E-40860341BDE7}">
      <dgm:prSet/>
      <dgm:spPr/>
      <dgm:t>
        <a:bodyPr/>
        <a:lstStyle/>
        <a:p>
          <a:endParaRPr lang="en-US"/>
        </a:p>
      </dgm:t>
    </dgm:pt>
    <dgm:pt modelId="{952778F4-39EE-4E62-9E59-E3A449C6A48B}">
      <dgm:prSet phldrT="[Text]" custT="1"/>
      <dgm:spPr>
        <a:solidFill>
          <a:srgbClr val="FF9999"/>
        </a:solidFill>
      </dgm:spPr>
      <dgm:t>
        <a:bodyPr/>
        <a:lstStyle/>
        <a:p>
          <a:r>
            <a:rPr lang="en-US" sz="2400" b="1">
              <a:sym typeface="Calibri"/>
            </a:rPr>
            <a:t>Tech Stack Used</a:t>
          </a:r>
          <a:endParaRPr lang="en-US" sz="2400" b="1" dirty="0"/>
        </a:p>
      </dgm:t>
    </dgm:pt>
    <dgm:pt modelId="{341C94E8-55FB-43F8-A475-232BC1376350}" type="parTrans" cxnId="{A4A03058-ED40-4FD4-930A-369101269A3A}">
      <dgm:prSet/>
      <dgm:spPr/>
      <dgm:t>
        <a:bodyPr/>
        <a:lstStyle/>
        <a:p>
          <a:endParaRPr lang="en-US"/>
        </a:p>
      </dgm:t>
    </dgm:pt>
    <dgm:pt modelId="{D60DA188-7CD7-41C7-ADEE-427C0187A691}" type="sibTrans" cxnId="{A4A03058-ED40-4FD4-930A-369101269A3A}">
      <dgm:prSet/>
      <dgm:spPr/>
      <dgm:t>
        <a:bodyPr/>
        <a:lstStyle/>
        <a:p>
          <a:endParaRPr lang="en-US"/>
        </a:p>
      </dgm:t>
    </dgm:pt>
    <dgm:pt modelId="{C689B23B-0D1D-4841-BE5F-D09B659BD21D}">
      <dgm:prSet phldrT="[Text]" custT="1"/>
      <dgm:spPr>
        <a:solidFill>
          <a:srgbClr val="FF66CC"/>
        </a:solidFill>
      </dgm:spPr>
      <dgm:t>
        <a:bodyPr/>
        <a:lstStyle/>
        <a:p>
          <a:r>
            <a:rPr lang="en-US" sz="2400" b="1" dirty="0"/>
            <a:t>Future Enhancements</a:t>
          </a:r>
        </a:p>
      </dgm:t>
    </dgm:pt>
    <dgm:pt modelId="{B10D47A1-7F29-46DF-BC14-B6235DBB3272}" type="parTrans" cxnId="{D1D0BD85-8EA3-4EEE-8FB0-F4ED8FAABBFA}">
      <dgm:prSet/>
      <dgm:spPr/>
      <dgm:t>
        <a:bodyPr/>
        <a:lstStyle/>
        <a:p>
          <a:endParaRPr lang="en-US"/>
        </a:p>
      </dgm:t>
    </dgm:pt>
    <dgm:pt modelId="{1C921C58-1719-46AA-8F27-63EAE6ED980D}" type="sibTrans" cxnId="{D1D0BD85-8EA3-4EEE-8FB0-F4ED8FAABBFA}">
      <dgm:prSet/>
      <dgm:spPr/>
      <dgm:t>
        <a:bodyPr/>
        <a:lstStyle/>
        <a:p>
          <a:endParaRPr lang="en-US"/>
        </a:p>
      </dgm:t>
    </dgm:pt>
    <dgm:pt modelId="{FFC6B71F-0EC0-4339-A6CD-416CD97C1F20}">
      <dgm:prSet phldrT="[Text]" custT="1"/>
      <dgm:spPr>
        <a:solidFill>
          <a:srgbClr val="FF9999"/>
        </a:solidFill>
      </dgm:spPr>
      <dgm:t>
        <a:bodyPr/>
        <a:lstStyle/>
        <a:p>
          <a:r>
            <a:rPr lang="en-US" sz="1800"/>
            <a:t>Angular</a:t>
          </a:r>
          <a:endParaRPr lang="en-US" sz="1800" dirty="0"/>
        </a:p>
      </dgm:t>
    </dgm:pt>
    <dgm:pt modelId="{F351B118-16AF-45CF-8FF4-4660BE3AB3CF}" type="sibTrans" cxnId="{699BD628-D77B-412A-AA4F-144F76A9C993}">
      <dgm:prSet/>
      <dgm:spPr/>
      <dgm:t>
        <a:bodyPr/>
        <a:lstStyle/>
        <a:p>
          <a:endParaRPr lang="en-US"/>
        </a:p>
      </dgm:t>
    </dgm:pt>
    <dgm:pt modelId="{D489BB80-A421-4EBF-A683-19E4EB1A133B}" type="parTrans" cxnId="{699BD628-D77B-412A-AA4F-144F76A9C993}">
      <dgm:prSet/>
      <dgm:spPr/>
      <dgm:t>
        <a:bodyPr/>
        <a:lstStyle/>
        <a:p>
          <a:endParaRPr lang="en-US"/>
        </a:p>
      </dgm:t>
    </dgm:pt>
    <dgm:pt modelId="{97BC9E96-4C94-43DF-A44A-2B5C23704639}">
      <dgm:prSet phldrT="[Text]" custT="1"/>
      <dgm:spPr>
        <a:solidFill>
          <a:srgbClr val="FF9999"/>
        </a:solidFill>
      </dgm:spPr>
      <dgm:t>
        <a:bodyPr/>
        <a:lstStyle/>
        <a:p>
          <a:r>
            <a:rPr lang="en-US" sz="1800">
              <a:sym typeface="Calibri"/>
            </a:rPr>
            <a:t>Node JS</a:t>
          </a:r>
          <a:endParaRPr lang="en-US" sz="1800" dirty="0">
            <a:sym typeface="Calibri"/>
          </a:endParaRPr>
        </a:p>
      </dgm:t>
    </dgm:pt>
    <dgm:pt modelId="{9331CC1C-5FF1-420C-B693-51D3CA54DE95}" type="parTrans" cxnId="{86E24861-4616-4B37-BD48-2C1C773A1BC7}">
      <dgm:prSet/>
      <dgm:spPr/>
      <dgm:t>
        <a:bodyPr/>
        <a:lstStyle/>
        <a:p>
          <a:endParaRPr lang="en-US"/>
        </a:p>
      </dgm:t>
    </dgm:pt>
    <dgm:pt modelId="{C76E32F2-BAF6-4228-A628-DD6E2785A34E}" type="sibTrans" cxnId="{86E24861-4616-4B37-BD48-2C1C773A1BC7}">
      <dgm:prSet/>
      <dgm:spPr/>
      <dgm:t>
        <a:bodyPr/>
        <a:lstStyle/>
        <a:p>
          <a:endParaRPr lang="en-US"/>
        </a:p>
      </dgm:t>
    </dgm:pt>
    <dgm:pt modelId="{2CD2074B-1738-4452-A8A2-C59C3FAE1086}">
      <dgm:prSet phldrT="[Text]" custT="1"/>
      <dgm:spPr>
        <a:solidFill>
          <a:srgbClr val="FF9999"/>
        </a:solidFill>
      </dgm:spPr>
      <dgm:t>
        <a:bodyPr/>
        <a:lstStyle/>
        <a:p>
          <a:endParaRPr lang="en-US" sz="1800" dirty="0">
            <a:solidFill>
              <a:schemeClr val="bg1"/>
            </a:solidFill>
            <a:sym typeface="Calibri"/>
          </a:endParaRPr>
        </a:p>
      </dgm:t>
    </dgm:pt>
    <dgm:pt modelId="{F5EC8148-FBAC-4D95-B772-AA8BC745DFCB}" type="parTrans" cxnId="{07D3CFD0-E685-4D74-A19C-6397C65131A9}">
      <dgm:prSet/>
      <dgm:spPr/>
      <dgm:t>
        <a:bodyPr/>
        <a:lstStyle/>
        <a:p>
          <a:endParaRPr lang="en-US"/>
        </a:p>
      </dgm:t>
    </dgm:pt>
    <dgm:pt modelId="{3866170B-B501-4D6D-80F1-39B6528EDBFD}" type="sibTrans" cxnId="{07D3CFD0-E685-4D74-A19C-6397C65131A9}">
      <dgm:prSet/>
      <dgm:spPr/>
      <dgm:t>
        <a:bodyPr/>
        <a:lstStyle/>
        <a:p>
          <a:endParaRPr lang="en-US"/>
        </a:p>
      </dgm:t>
    </dgm:pt>
    <dgm:pt modelId="{99AA597D-7A9D-43A3-A0AE-723E778D7DDF}">
      <dgm:prSet phldrT="[Text]" custT="1"/>
      <dgm:spPr>
        <a:solidFill>
          <a:srgbClr val="FF9999"/>
        </a:solidFill>
      </dgm:spPr>
      <dgm:t>
        <a:bodyPr/>
        <a:lstStyle/>
        <a:p>
          <a:r>
            <a:rPr lang="en-US" sz="1800">
              <a:sym typeface="Calibri"/>
            </a:rPr>
            <a:t>Material Design</a:t>
          </a:r>
          <a:endParaRPr lang="en-US" sz="1800" dirty="0">
            <a:sym typeface="Calibri"/>
          </a:endParaRPr>
        </a:p>
      </dgm:t>
    </dgm:pt>
    <dgm:pt modelId="{E908BE4E-842B-4C53-B745-6BBB5FAF7D4D}" type="parTrans" cxnId="{7509D337-F8B6-4D44-A5B6-0A0BD2299CDD}">
      <dgm:prSet/>
      <dgm:spPr/>
      <dgm:t>
        <a:bodyPr/>
        <a:lstStyle/>
        <a:p>
          <a:endParaRPr lang="en-US"/>
        </a:p>
      </dgm:t>
    </dgm:pt>
    <dgm:pt modelId="{051F208E-4691-4481-9BAF-975FCCD3D0D3}" type="sibTrans" cxnId="{7509D337-F8B6-4D44-A5B6-0A0BD2299CDD}">
      <dgm:prSet/>
      <dgm:spPr/>
      <dgm:t>
        <a:bodyPr/>
        <a:lstStyle/>
        <a:p>
          <a:endParaRPr lang="en-US"/>
        </a:p>
      </dgm:t>
    </dgm:pt>
    <dgm:pt modelId="{EBFAF831-8FBF-46B2-A1A5-C959677C05E6}">
      <dgm:prSet phldrT="[Text]" custT="1"/>
      <dgm:spPr>
        <a:solidFill>
          <a:srgbClr val="FF9999"/>
        </a:solidFill>
      </dgm:spPr>
      <dgm:t>
        <a:bodyPr/>
        <a:lstStyle/>
        <a:p>
          <a:endParaRPr lang="en-US" sz="1800" dirty="0">
            <a:solidFill>
              <a:schemeClr val="bg1"/>
            </a:solidFill>
            <a:sym typeface="Calibri"/>
          </a:endParaRPr>
        </a:p>
      </dgm:t>
    </dgm:pt>
    <dgm:pt modelId="{2D5A92C3-BF02-433B-85B8-61BEAA2ADA2A}" type="parTrans" cxnId="{D86F26FF-AD54-4906-A522-2284E9C76C9B}">
      <dgm:prSet/>
      <dgm:spPr/>
      <dgm:t>
        <a:bodyPr/>
        <a:lstStyle/>
        <a:p>
          <a:endParaRPr lang="en-US"/>
        </a:p>
      </dgm:t>
    </dgm:pt>
    <dgm:pt modelId="{6279088D-BA2F-4648-B2A6-857D33F9307D}" type="sibTrans" cxnId="{D86F26FF-AD54-4906-A522-2284E9C76C9B}">
      <dgm:prSet/>
      <dgm:spPr/>
      <dgm:t>
        <a:bodyPr/>
        <a:lstStyle/>
        <a:p>
          <a:endParaRPr lang="en-US"/>
        </a:p>
      </dgm:t>
    </dgm:pt>
    <dgm:pt modelId="{6031CBF0-77D2-4F07-A0D3-8DCD3B089D70}">
      <dgm:prSet phldrT="[Text]" custT="1"/>
      <dgm:spPr>
        <a:solidFill>
          <a:srgbClr val="FF9999"/>
        </a:solidFill>
      </dgm:spPr>
      <dgm:t>
        <a:bodyPr/>
        <a:lstStyle/>
        <a:p>
          <a:r>
            <a:rPr lang="en-US" sz="1800">
              <a:sym typeface="Calibri"/>
            </a:rPr>
            <a:t>MySQL DB</a:t>
          </a:r>
          <a:endParaRPr lang="en-US" sz="1800" dirty="0">
            <a:sym typeface="Calibri"/>
          </a:endParaRPr>
        </a:p>
      </dgm:t>
    </dgm:pt>
    <dgm:pt modelId="{E9529592-78A8-4A91-846D-2D2A9E5DD563}" type="parTrans" cxnId="{E19D8FE1-A98E-41AB-85B6-7C208AA9789E}">
      <dgm:prSet/>
      <dgm:spPr/>
      <dgm:t>
        <a:bodyPr/>
        <a:lstStyle/>
        <a:p>
          <a:endParaRPr lang="en-US"/>
        </a:p>
      </dgm:t>
    </dgm:pt>
    <dgm:pt modelId="{493186B3-F14E-4F38-96A2-9ACEB6D56A51}" type="sibTrans" cxnId="{E19D8FE1-A98E-41AB-85B6-7C208AA9789E}">
      <dgm:prSet/>
      <dgm:spPr/>
      <dgm:t>
        <a:bodyPr/>
        <a:lstStyle/>
        <a:p>
          <a:endParaRPr lang="en-US"/>
        </a:p>
      </dgm:t>
    </dgm:pt>
    <dgm:pt modelId="{FCDE66D2-7BB1-4D61-9C0B-B39E47FA46E9}">
      <dgm:prSet phldrT="[Text]" custT="1"/>
      <dgm:spPr>
        <a:solidFill>
          <a:srgbClr val="FF9999"/>
        </a:solidFill>
      </dgm:spPr>
      <dgm:t>
        <a:bodyPr/>
        <a:lstStyle/>
        <a:p>
          <a:endParaRPr lang="en-US" sz="1800" dirty="0">
            <a:solidFill>
              <a:schemeClr val="bg1"/>
            </a:solidFill>
            <a:sym typeface="Calibri"/>
          </a:endParaRPr>
        </a:p>
      </dgm:t>
    </dgm:pt>
    <dgm:pt modelId="{D11C4AB8-51D9-4679-99B5-B8A6AD4F63F3}" type="parTrans" cxnId="{6A190957-0F01-461E-9569-81162A4C883F}">
      <dgm:prSet/>
      <dgm:spPr/>
      <dgm:t>
        <a:bodyPr/>
        <a:lstStyle/>
        <a:p>
          <a:endParaRPr lang="en-US"/>
        </a:p>
      </dgm:t>
    </dgm:pt>
    <dgm:pt modelId="{F90C11BA-124A-45F1-9CE9-381BDD785F84}" type="sibTrans" cxnId="{6A190957-0F01-461E-9569-81162A4C883F}">
      <dgm:prSet/>
      <dgm:spPr/>
      <dgm:t>
        <a:bodyPr/>
        <a:lstStyle/>
        <a:p>
          <a:endParaRPr lang="en-US"/>
        </a:p>
      </dgm:t>
    </dgm:pt>
    <dgm:pt modelId="{A6231B94-0174-4440-80AA-A952E4B1EB36}">
      <dgm:prSet phldrT="[Text]" custT="1"/>
      <dgm:spPr>
        <a:solidFill>
          <a:srgbClr val="FF9999"/>
        </a:solidFill>
      </dgm:spPr>
      <dgm:t>
        <a:bodyPr/>
        <a:lstStyle/>
        <a:p>
          <a:r>
            <a:rPr lang="en-US" sz="1800">
              <a:sym typeface="Calibri"/>
            </a:rPr>
            <a:t>HTML 5</a:t>
          </a:r>
          <a:endParaRPr lang="en-US" sz="1800" dirty="0">
            <a:sym typeface="Calibri"/>
          </a:endParaRPr>
        </a:p>
      </dgm:t>
    </dgm:pt>
    <dgm:pt modelId="{895E81A9-15EF-4B08-B945-84ED05F90485}" type="parTrans" cxnId="{1ED71980-A11B-4D63-A94E-9DFD94AA2B7E}">
      <dgm:prSet/>
      <dgm:spPr/>
      <dgm:t>
        <a:bodyPr/>
        <a:lstStyle/>
        <a:p>
          <a:endParaRPr lang="en-US"/>
        </a:p>
      </dgm:t>
    </dgm:pt>
    <dgm:pt modelId="{056EBCDF-3297-493D-91D8-9A3FA4841D89}" type="sibTrans" cxnId="{1ED71980-A11B-4D63-A94E-9DFD94AA2B7E}">
      <dgm:prSet/>
      <dgm:spPr/>
      <dgm:t>
        <a:bodyPr/>
        <a:lstStyle/>
        <a:p>
          <a:endParaRPr lang="en-US"/>
        </a:p>
      </dgm:t>
    </dgm:pt>
    <dgm:pt modelId="{2B75B886-7FCF-4650-97E3-DD65EDEAA7DE}">
      <dgm:prSet phldrT="[Text]" custT="1"/>
      <dgm:spPr>
        <a:solidFill>
          <a:srgbClr val="FF9999"/>
        </a:solidFill>
      </dgm:spPr>
      <dgm:t>
        <a:bodyPr/>
        <a:lstStyle/>
        <a:p>
          <a:endParaRPr lang="en-US" sz="1800" dirty="0">
            <a:solidFill>
              <a:schemeClr val="bg1"/>
            </a:solidFill>
            <a:sym typeface="Calibri"/>
          </a:endParaRPr>
        </a:p>
      </dgm:t>
    </dgm:pt>
    <dgm:pt modelId="{36E4CCFB-9B75-4FA9-9760-572A51259952}" type="parTrans" cxnId="{014BA6DF-82C4-4BC0-8137-041D9113E043}">
      <dgm:prSet/>
      <dgm:spPr/>
      <dgm:t>
        <a:bodyPr/>
        <a:lstStyle/>
        <a:p>
          <a:endParaRPr lang="en-US"/>
        </a:p>
      </dgm:t>
    </dgm:pt>
    <dgm:pt modelId="{FB2C0B16-2B72-46AA-91CE-AE4634183EA8}" type="sibTrans" cxnId="{014BA6DF-82C4-4BC0-8137-041D9113E043}">
      <dgm:prSet/>
      <dgm:spPr/>
      <dgm:t>
        <a:bodyPr/>
        <a:lstStyle/>
        <a:p>
          <a:endParaRPr lang="en-US"/>
        </a:p>
      </dgm:t>
    </dgm:pt>
    <dgm:pt modelId="{BEDC7724-F5AE-4738-A094-9FA3AA675D38}">
      <dgm:prSet phldrT="[Text]" custT="1"/>
      <dgm:spPr>
        <a:solidFill>
          <a:srgbClr val="FF9999"/>
        </a:solidFill>
      </dgm:spPr>
      <dgm:t>
        <a:bodyPr/>
        <a:lstStyle/>
        <a:p>
          <a:r>
            <a:rPr lang="en-US" sz="1800">
              <a:sym typeface="Calibri"/>
            </a:rPr>
            <a:t>CSS3</a:t>
          </a:r>
          <a:endParaRPr lang="en-US" sz="1800" dirty="0">
            <a:sym typeface="Calibri"/>
          </a:endParaRPr>
        </a:p>
      </dgm:t>
    </dgm:pt>
    <dgm:pt modelId="{DCE20CA0-CDE0-4FC8-96B4-310751DF9E3F}" type="parTrans" cxnId="{05407D2E-AF05-45C3-9768-DBC2EFDD19F9}">
      <dgm:prSet/>
      <dgm:spPr/>
      <dgm:t>
        <a:bodyPr/>
        <a:lstStyle/>
        <a:p>
          <a:endParaRPr lang="en-US"/>
        </a:p>
      </dgm:t>
    </dgm:pt>
    <dgm:pt modelId="{01F0E265-7B0F-443A-AEEC-38376876D32A}" type="sibTrans" cxnId="{05407D2E-AF05-45C3-9768-DBC2EFDD19F9}">
      <dgm:prSet/>
      <dgm:spPr/>
      <dgm:t>
        <a:bodyPr/>
        <a:lstStyle/>
        <a:p>
          <a:endParaRPr lang="en-US"/>
        </a:p>
      </dgm:t>
    </dgm:pt>
    <dgm:pt modelId="{85F85014-B72A-4264-9EA5-5337E3368F69}">
      <dgm:prSet phldrT="[Text]" custT="1"/>
      <dgm:spPr>
        <a:solidFill>
          <a:srgbClr val="FF9999"/>
        </a:solidFill>
      </dgm:spPr>
      <dgm:t>
        <a:bodyPr/>
        <a:lstStyle/>
        <a:p>
          <a:endParaRPr lang="en-US" sz="1800" dirty="0">
            <a:solidFill>
              <a:schemeClr val="bg1"/>
            </a:solidFill>
          </a:endParaRPr>
        </a:p>
      </dgm:t>
    </dgm:pt>
    <dgm:pt modelId="{DB788B3A-E1A0-479F-8B10-D0143DFB11A5}" type="parTrans" cxnId="{51678C53-65BC-4DE2-9799-1B5ECE321781}">
      <dgm:prSet/>
      <dgm:spPr/>
      <dgm:t>
        <a:bodyPr/>
        <a:lstStyle/>
        <a:p>
          <a:endParaRPr lang="en-US"/>
        </a:p>
      </dgm:t>
    </dgm:pt>
    <dgm:pt modelId="{EE986725-1B89-4352-95EB-C508140D714D}" type="sibTrans" cxnId="{51678C53-65BC-4DE2-9799-1B5ECE321781}">
      <dgm:prSet/>
      <dgm:spPr/>
      <dgm:t>
        <a:bodyPr/>
        <a:lstStyle/>
        <a:p>
          <a:endParaRPr lang="en-US"/>
        </a:p>
      </dgm:t>
    </dgm:pt>
    <dgm:pt modelId="{811813A6-4365-4C37-B4AE-FF963B48BBBC}" type="pres">
      <dgm:prSet presAssocID="{4FEA83E8-E80F-44B5-891A-D740A5EE078B}" presName="Name0" presStyleCnt="0">
        <dgm:presLayoutVars>
          <dgm:dir/>
          <dgm:resizeHandles val="exact"/>
        </dgm:presLayoutVars>
      </dgm:prSet>
      <dgm:spPr/>
    </dgm:pt>
    <dgm:pt modelId="{D01421FE-A231-4943-B22D-B2BB48278177}" type="pres">
      <dgm:prSet presAssocID="{B161EBF5-39E9-49C9-9BAC-95ADE64F28E4}" presName="node" presStyleLbl="node1" presStyleIdx="0" presStyleCnt="3" custScaleX="50900" custLinFactNeighborX="-5727">
        <dgm:presLayoutVars>
          <dgm:bulletEnabled val="1"/>
        </dgm:presLayoutVars>
      </dgm:prSet>
      <dgm:spPr/>
    </dgm:pt>
    <dgm:pt modelId="{101571DF-C6C4-4761-9000-E1475DFD02DB}" type="pres">
      <dgm:prSet presAssocID="{11B474FF-E635-407F-A3CF-47970826A85D}" presName="sibTrans" presStyleCnt="0"/>
      <dgm:spPr/>
    </dgm:pt>
    <dgm:pt modelId="{39E19B2F-9621-46B0-8660-6950C434D618}" type="pres">
      <dgm:prSet presAssocID="{952778F4-39EE-4E62-9E59-E3A449C6A48B}" presName="node" presStyleLbl="node1" presStyleIdx="1" presStyleCnt="3" custScaleX="42596">
        <dgm:presLayoutVars>
          <dgm:bulletEnabled val="1"/>
        </dgm:presLayoutVars>
      </dgm:prSet>
      <dgm:spPr/>
    </dgm:pt>
    <dgm:pt modelId="{C7106FB4-F0B3-43C7-8A06-C8CCD1561A56}" type="pres">
      <dgm:prSet presAssocID="{D60DA188-7CD7-41C7-ADEE-427C0187A691}" presName="sibTrans" presStyleCnt="0"/>
      <dgm:spPr/>
    </dgm:pt>
    <dgm:pt modelId="{B5AF5D31-621E-4F0E-8C03-E7C60E113595}" type="pres">
      <dgm:prSet presAssocID="{C689B23B-0D1D-4841-BE5F-D09B659BD21D}" presName="node" presStyleLbl="node1" presStyleIdx="2" presStyleCnt="3" custScaleX="41786">
        <dgm:presLayoutVars>
          <dgm:bulletEnabled val="1"/>
        </dgm:presLayoutVars>
      </dgm:prSet>
      <dgm:spPr/>
    </dgm:pt>
  </dgm:ptLst>
  <dgm:cxnLst>
    <dgm:cxn modelId="{5532A717-6BC7-40AC-A3BA-EDB27FCBEE23}" type="presOf" srcId="{4FEA83E8-E80F-44B5-891A-D740A5EE078B}" destId="{811813A6-4365-4C37-B4AE-FF963B48BBBC}" srcOrd="0" destOrd="0" presId="urn:microsoft.com/office/officeart/2005/8/layout/hList6"/>
    <dgm:cxn modelId="{CCDD2F26-5270-491B-95C1-383EF9C21075}" type="presOf" srcId="{99AA597D-7A9D-43A3-A0AE-723E778D7DDF}" destId="{39E19B2F-9621-46B0-8660-6950C434D618}" srcOrd="0" destOrd="5" presId="urn:microsoft.com/office/officeart/2005/8/layout/hList6"/>
    <dgm:cxn modelId="{699BD628-D77B-412A-AA4F-144F76A9C993}" srcId="{952778F4-39EE-4E62-9E59-E3A449C6A48B}" destId="{FFC6B71F-0EC0-4339-A6CD-416CD97C1F20}" srcOrd="0" destOrd="0" parTransId="{D489BB80-A421-4EBF-A683-19E4EB1A133B}" sibTransId="{F351B118-16AF-45CF-8FF4-4660BE3AB3CF}"/>
    <dgm:cxn modelId="{05407D2E-AF05-45C3-9768-DBC2EFDD19F9}" srcId="{952778F4-39EE-4E62-9E59-E3A449C6A48B}" destId="{BEDC7724-F5AE-4738-A094-9FA3AA675D38}" srcOrd="10" destOrd="0" parTransId="{DCE20CA0-CDE0-4FC8-96B4-310751DF9E3F}" sibTransId="{01F0E265-7B0F-443A-AEEC-38376876D32A}"/>
    <dgm:cxn modelId="{674ED22F-B547-45B7-89E5-AA62E3501230}" type="presOf" srcId="{85F85014-B72A-4264-9EA5-5337E3368F69}" destId="{39E19B2F-9621-46B0-8660-6950C434D618}" srcOrd="0" destOrd="2" presId="urn:microsoft.com/office/officeart/2005/8/layout/hList6"/>
    <dgm:cxn modelId="{7509D337-F8B6-4D44-A5B6-0A0BD2299CDD}" srcId="{952778F4-39EE-4E62-9E59-E3A449C6A48B}" destId="{99AA597D-7A9D-43A3-A0AE-723E778D7DDF}" srcOrd="4" destOrd="0" parTransId="{E908BE4E-842B-4C53-B745-6BBB5FAF7D4D}" sibTransId="{051F208E-4691-4481-9BAF-975FCCD3D0D3}"/>
    <dgm:cxn modelId="{410A4B38-D8D8-478E-A0D8-F3F37218723E}" type="presOf" srcId="{6031CBF0-77D2-4F07-A0D3-8DCD3B089D70}" destId="{39E19B2F-9621-46B0-8660-6950C434D618}" srcOrd="0" destOrd="7" presId="urn:microsoft.com/office/officeart/2005/8/layout/hList6"/>
    <dgm:cxn modelId="{B6409A60-BC82-44A7-99B5-1352C96048D0}" type="presOf" srcId="{FFC6B71F-0EC0-4339-A6CD-416CD97C1F20}" destId="{39E19B2F-9621-46B0-8660-6950C434D618}" srcOrd="0" destOrd="1" presId="urn:microsoft.com/office/officeart/2005/8/layout/hList6"/>
    <dgm:cxn modelId="{86E24861-4616-4B37-BD48-2C1C773A1BC7}" srcId="{952778F4-39EE-4E62-9E59-E3A449C6A48B}" destId="{97BC9E96-4C94-43DF-A44A-2B5C23704639}" srcOrd="2" destOrd="0" parTransId="{9331CC1C-5FF1-420C-B693-51D3CA54DE95}" sibTransId="{C76E32F2-BAF6-4228-A628-DD6E2785A34E}"/>
    <dgm:cxn modelId="{E7422143-43F4-4293-9D36-85E6C3843275}" type="presOf" srcId="{EBFAF831-8FBF-46B2-A1A5-C959677C05E6}" destId="{39E19B2F-9621-46B0-8660-6950C434D618}" srcOrd="0" destOrd="6" presId="urn:microsoft.com/office/officeart/2005/8/layout/hList6"/>
    <dgm:cxn modelId="{52B8A572-910A-44CE-8DF6-00615B0A0E8E}" type="presOf" srcId="{FCDE66D2-7BB1-4D61-9C0B-B39E47FA46E9}" destId="{39E19B2F-9621-46B0-8660-6950C434D618}" srcOrd="0" destOrd="8" presId="urn:microsoft.com/office/officeart/2005/8/layout/hList6"/>
    <dgm:cxn modelId="{51678C53-65BC-4DE2-9799-1B5ECE321781}" srcId="{952778F4-39EE-4E62-9E59-E3A449C6A48B}" destId="{85F85014-B72A-4264-9EA5-5337E3368F69}" srcOrd="1" destOrd="0" parTransId="{DB788B3A-E1A0-479F-8B10-D0143DFB11A5}" sibTransId="{EE986725-1B89-4352-95EB-C508140D714D}"/>
    <dgm:cxn modelId="{6A190957-0F01-461E-9569-81162A4C883F}" srcId="{952778F4-39EE-4E62-9E59-E3A449C6A48B}" destId="{FCDE66D2-7BB1-4D61-9C0B-B39E47FA46E9}" srcOrd="7" destOrd="0" parTransId="{D11C4AB8-51D9-4679-99B5-B8A6AD4F63F3}" sibTransId="{F90C11BA-124A-45F1-9CE9-381BDD785F84}"/>
    <dgm:cxn modelId="{A4A03058-ED40-4FD4-930A-369101269A3A}" srcId="{4FEA83E8-E80F-44B5-891A-D740A5EE078B}" destId="{952778F4-39EE-4E62-9E59-E3A449C6A48B}" srcOrd="1" destOrd="0" parTransId="{341C94E8-55FB-43F8-A475-232BC1376350}" sibTransId="{D60DA188-7CD7-41C7-ADEE-427C0187A691}"/>
    <dgm:cxn modelId="{57FF277D-C6C1-4051-95A3-4C971B6FC902}" type="presOf" srcId="{97BC9E96-4C94-43DF-A44A-2B5C23704639}" destId="{39E19B2F-9621-46B0-8660-6950C434D618}" srcOrd="0" destOrd="3" presId="urn:microsoft.com/office/officeart/2005/8/layout/hList6"/>
    <dgm:cxn modelId="{1ED71980-A11B-4D63-A94E-9DFD94AA2B7E}" srcId="{952778F4-39EE-4E62-9E59-E3A449C6A48B}" destId="{A6231B94-0174-4440-80AA-A952E4B1EB36}" srcOrd="8" destOrd="0" parTransId="{895E81A9-15EF-4B08-B945-84ED05F90485}" sibTransId="{056EBCDF-3297-493D-91D8-9A3FA4841D89}"/>
    <dgm:cxn modelId="{AA6F9085-BA1F-4462-B2BE-83F18FD3023C}" type="presOf" srcId="{2CD2074B-1738-4452-A8A2-C59C3FAE1086}" destId="{39E19B2F-9621-46B0-8660-6950C434D618}" srcOrd="0" destOrd="4" presId="urn:microsoft.com/office/officeart/2005/8/layout/hList6"/>
    <dgm:cxn modelId="{D1D0BD85-8EA3-4EEE-8FB0-F4ED8FAABBFA}" srcId="{4FEA83E8-E80F-44B5-891A-D740A5EE078B}" destId="{C689B23B-0D1D-4841-BE5F-D09B659BD21D}" srcOrd="2" destOrd="0" parTransId="{B10D47A1-7F29-46DF-BC14-B6235DBB3272}" sibTransId="{1C921C58-1719-46AA-8F27-63EAE6ED980D}"/>
    <dgm:cxn modelId="{1F2B728D-DB56-4B3E-8E2E-8392E668B0E3}" type="presOf" srcId="{B161EBF5-39E9-49C9-9BAC-95ADE64F28E4}" destId="{D01421FE-A231-4943-B22D-B2BB48278177}" srcOrd="0" destOrd="0" presId="urn:microsoft.com/office/officeart/2005/8/layout/hList6"/>
    <dgm:cxn modelId="{92156398-011A-4030-AA43-A315BC82B6C2}" type="presOf" srcId="{A6231B94-0174-4440-80AA-A952E4B1EB36}" destId="{39E19B2F-9621-46B0-8660-6950C434D618}" srcOrd="0" destOrd="9" presId="urn:microsoft.com/office/officeart/2005/8/layout/hList6"/>
    <dgm:cxn modelId="{3EB3DAA7-7AC4-4AE6-8FA4-3D2CDD011E2B}" type="presOf" srcId="{C689B23B-0D1D-4841-BE5F-D09B659BD21D}" destId="{B5AF5D31-621E-4F0E-8C03-E7C60E113595}" srcOrd="0" destOrd="0" presId="urn:microsoft.com/office/officeart/2005/8/layout/hList6"/>
    <dgm:cxn modelId="{863312B3-EE6F-49A5-912E-40860341BDE7}" srcId="{4FEA83E8-E80F-44B5-891A-D740A5EE078B}" destId="{B161EBF5-39E9-49C9-9BAC-95ADE64F28E4}" srcOrd="0" destOrd="0" parTransId="{0A6683D9-3AFC-4569-A664-632C75D467B1}" sibTransId="{11B474FF-E635-407F-A3CF-47970826A85D}"/>
    <dgm:cxn modelId="{262584B4-F10D-4D35-9F58-7A6D0EC7A6CA}" type="presOf" srcId="{BEDC7724-F5AE-4738-A094-9FA3AA675D38}" destId="{39E19B2F-9621-46B0-8660-6950C434D618}" srcOrd="0" destOrd="11" presId="urn:microsoft.com/office/officeart/2005/8/layout/hList6"/>
    <dgm:cxn modelId="{A9D6BAC3-42C7-47BE-8588-C71C33C4AA28}" type="presOf" srcId="{952778F4-39EE-4E62-9E59-E3A449C6A48B}" destId="{39E19B2F-9621-46B0-8660-6950C434D618}" srcOrd="0" destOrd="0" presId="urn:microsoft.com/office/officeart/2005/8/layout/hList6"/>
    <dgm:cxn modelId="{2BE40BCF-ACD1-4AA4-A349-B9AC1BAD0778}" type="presOf" srcId="{2B75B886-7FCF-4650-97E3-DD65EDEAA7DE}" destId="{39E19B2F-9621-46B0-8660-6950C434D618}" srcOrd="0" destOrd="10" presId="urn:microsoft.com/office/officeart/2005/8/layout/hList6"/>
    <dgm:cxn modelId="{07D3CFD0-E685-4D74-A19C-6397C65131A9}" srcId="{952778F4-39EE-4E62-9E59-E3A449C6A48B}" destId="{2CD2074B-1738-4452-A8A2-C59C3FAE1086}" srcOrd="3" destOrd="0" parTransId="{F5EC8148-FBAC-4D95-B772-AA8BC745DFCB}" sibTransId="{3866170B-B501-4D6D-80F1-39B6528EDBFD}"/>
    <dgm:cxn modelId="{014BA6DF-82C4-4BC0-8137-041D9113E043}" srcId="{952778F4-39EE-4E62-9E59-E3A449C6A48B}" destId="{2B75B886-7FCF-4650-97E3-DD65EDEAA7DE}" srcOrd="9" destOrd="0" parTransId="{36E4CCFB-9B75-4FA9-9760-572A51259952}" sibTransId="{FB2C0B16-2B72-46AA-91CE-AE4634183EA8}"/>
    <dgm:cxn modelId="{E19D8FE1-A98E-41AB-85B6-7C208AA9789E}" srcId="{952778F4-39EE-4E62-9E59-E3A449C6A48B}" destId="{6031CBF0-77D2-4F07-A0D3-8DCD3B089D70}" srcOrd="6" destOrd="0" parTransId="{E9529592-78A8-4A91-846D-2D2A9E5DD563}" sibTransId="{493186B3-F14E-4F38-96A2-9ACEB6D56A51}"/>
    <dgm:cxn modelId="{D86F26FF-AD54-4906-A522-2284E9C76C9B}" srcId="{952778F4-39EE-4E62-9E59-E3A449C6A48B}" destId="{EBFAF831-8FBF-46B2-A1A5-C959677C05E6}" srcOrd="5" destOrd="0" parTransId="{2D5A92C3-BF02-433B-85B8-61BEAA2ADA2A}" sibTransId="{6279088D-BA2F-4648-B2A6-857D33F9307D}"/>
    <dgm:cxn modelId="{6EFB375F-E196-456B-8733-6CAF9DDEE550}" type="presParOf" srcId="{811813A6-4365-4C37-B4AE-FF963B48BBBC}" destId="{D01421FE-A231-4943-B22D-B2BB48278177}" srcOrd="0" destOrd="0" presId="urn:microsoft.com/office/officeart/2005/8/layout/hList6"/>
    <dgm:cxn modelId="{B44BF407-C3D1-4C5F-A1CD-096959356886}" type="presParOf" srcId="{811813A6-4365-4C37-B4AE-FF963B48BBBC}" destId="{101571DF-C6C4-4761-9000-E1475DFD02DB}" srcOrd="1" destOrd="0" presId="urn:microsoft.com/office/officeart/2005/8/layout/hList6"/>
    <dgm:cxn modelId="{D43FDEBA-4A68-4069-AA57-2E0ED50E0B4B}" type="presParOf" srcId="{811813A6-4365-4C37-B4AE-FF963B48BBBC}" destId="{39E19B2F-9621-46B0-8660-6950C434D618}" srcOrd="2" destOrd="0" presId="urn:microsoft.com/office/officeart/2005/8/layout/hList6"/>
    <dgm:cxn modelId="{C17C5232-F30D-419F-8F4E-7B54D04E29E1}" type="presParOf" srcId="{811813A6-4365-4C37-B4AE-FF963B48BBBC}" destId="{C7106FB4-F0B3-43C7-8A06-C8CCD1561A56}" srcOrd="3" destOrd="0" presId="urn:microsoft.com/office/officeart/2005/8/layout/hList6"/>
    <dgm:cxn modelId="{3329A2F3-1EEA-4236-9C57-7F9048518D42}" type="presParOf" srcId="{811813A6-4365-4C37-B4AE-FF963B48BBBC}" destId="{B5AF5D31-621E-4F0E-8C03-E7C60E11359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421FE-A231-4943-B22D-B2BB48278177}">
      <dsp:nvSpPr>
        <dsp:cNvPr id="0" name=""/>
        <dsp:cNvSpPr/>
      </dsp:nvSpPr>
      <dsp:spPr>
        <a:xfrm rot="16200000">
          <a:off x="-1107203" y="1107203"/>
          <a:ext cx="5501640" cy="3287232"/>
        </a:xfrm>
        <a:prstGeom prst="flowChartManualOperation">
          <a:avLst/>
        </a:prstGeom>
        <a:solidFill>
          <a:srgbClr val="F45B8E"/>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b="1" kern="1200" dirty="0"/>
            <a:t>Benefits</a:t>
          </a:r>
          <a:endParaRPr lang="en-US" sz="1600" b="1" kern="1200" dirty="0"/>
        </a:p>
      </dsp:txBody>
      <dsp:txXfrm rot="5400000">
        <a:off x="1" y="1100327"/>
        <a:ext cx="3287232" cy="3300984"/>
      </dsp:txXfrm>
    </dsp:sp>
    <dsp:sp modelId="{39E19B2F-9621-46B0-8660-6950C434D618}">
      <dsp:nvSpPr>
        <dsp:cNvPr id="0" name=""/>
        <dsp:cNvSpPr/>
      </dsp:nvSpPr>
      <dsp:spPr>
        <a:xfrm rot="16200000">
          <a:off x="2398997" y="1375348"/>
          <a:ext cx="5501640" cy="2750942"/>
        </a:xfrm>
        <a:prstGeom prst="flowChartManualOperation">
          <a:avLst/>
        </a:prstGeom>
        <a:solidFill>
          <a:srgbClr val="FF9999"/>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a:sym typeface="Calibri"/>
            </a:rPr>
            <a:t>Tech Stack Used</a:t>
          </a:r>
          <a:endParaRPr lang="en-US" sz="2400" b="1" kern="1200" dirty="0"/>
        </a:p>
        <a:p>
          <a:pPr marL="171450" lvl="1" indent="-171450" algn="l" defTabSz="800100">
            <a:lnSpc>
              <a:spcPct val="90000"/>
            </a:lnSpc>
            <a:spcBef>
              <a:spcPct val="0"/>
            </a:spcBef>
            <a:spcAft>
              <a:spcPct val="15000"/>
            </a:spcAft>
            <a:buChar char="•"/>
          </a:pPr>
          <a:r>
            <a:rPr lang="en-US" sz="1800" kern="1200"/>
            <a:t>Angular</a:t>
          </a:r>
          <a:endParaRPr lang="en-US" sz="1800" kern="1200" dirty="0"/>
        </a:p>
        <a:p>
          <a:pPr marL="171450" lvl="1" indent="-171450" algn="l" defTabSz="800100">
            <a:lnSpc>
              <a:spcPct val="90000"/>
            </a:lnSpc>
            <a:spcBef>
              <a:spcPct val="0"/>
            </a:spcBef>
            <a:spcAft>
              <a:spcPct val="15000"/>
            </a:spcAft>
            <a:buChar char="•"/>
          </a:pPr>
          <a:endParaRPr lang="en-US" sz="1800" kern="1200" dirty="0">
            <a:solidFill>
              <a:schemeClr val="bg1"/>
            </a:solidFill>
          </a:endParaRPr>
        </a:p>
        <a:p>
          <a:pPr marL="171450" lvl="1" indent="-171450" algn="l" defTabSz="800100">
            <a:lnSpc>
              <a:spcPct val="90000"/>
            </a:lnSpc>
            <a:spcBef>
              <a:spcPct val="0"/>
            </a:spcBef>
            <a:spcAft>
              <a:spcPct val="15000"/>
            </a:spcAft>
            <a:buChar char="•"/>
          </a:pPr>
          <a:r>
            <a:rPr lang="en-US" sz="1800" kern="1200">
              <a:sym typeface="Calibri"/>
            </a:rPr>
            <a:t>Node JS</a:t>
          </a:r>
          <a:endParaRPr lang="en-US" sz="1800" kern="1200" dirty="0">
            <a:sym typeface="Calibri"/>
          </a:endParaRPr>
        </a:p>
        <a:p>
          <a:pPr marL="171450" lvl="1" indent="-171450" algn="l" defTabSz="800100">
            <a:lnSpc>
              <a:spcPct val="90000"/>
            </a:lnSpc>
            <a:spcBef>
              <a:spcPct val="0"/>
            </a:spcBef>
            <a:spcAft>
              <a:spcPct val="15000"/>
            </a:spcAft>
            <a:buChar char="•"/>
          </a:pPr>
          <a:endParaRPr lang="en-US" sz="1800" kern="1200" dirty="0">
            <a:solidFill>
              <a:schemeClr val="bg1"/>
            </a:solidFill>
            <a:sym typeface="Calibri"/>
          </a:endParaRPr>
        </a:p>
        <a:p>
          <a:pPr marL="171450" lvl="1" indent="-171450" algn="l" defTabSz="800100">
            <a:lnSpc>
              <a:spcPct val="90000"/>
            </a:lnSpc>
            <a:spcBef>
              <a:spcPct val="0"/>
            </a:spcBef>
            <a:spcAft>
              <a:spcPct val="15000"/>
            </a:spcAft>
            <a:buChar char="•"/>
          </a:pPr>
          <a:r>
            <a:rPr lang="en-US" sz="1800" kern="1200">
              <a:sym typeface="Calibri"/>
            </a:rPr>
            <a:t>Material Design</a:t>
          </a:r>
          <a:endParaRPr lang="en-US" sz="1800" kern="1200" dirty="0">
            <a:sym typeface="Calibri"/>
          </a:endParaRPr>
        </a:p>
        <a:p>
          <a:pPr marL="171450" lvl="1" indent="-171450" algn="l" defTabSz="800100">
            <a:lnSpc>
              <a:spcPct val="90000"/>
            </a:lnSpc>
            <a:spcBef>
              <a:spcPct val="0"/>
            </a:spcBef>
            <a:spcAft>
              <a:spcPct val="15000"/>
            </a:spcAft>
            <a:buChar char="•"/>
          </a:pPr>
          <a:endParaRPr lang="en-US" sz="1800" kern="1200" dirty="0">
            <a:solidFill>
              <a:schemeClr val="bg1"/>
            </a:solidFill>
            <a:sym typeface="Calibri"/>
          </a:endParaRPr>
        </a:p>
        <a:p>
          <a:pPr marL="171450" lvl="1" indent="-171450" algn="l" defTabSz="800100">
            <a:lnSpc>
              <a:spcPct val="90000"/>
            </a:lnSpc>
            <a:spcBef>
              <a:spcPct val="0"/>
            </a:spcBef>
            <a:spcAft>
              <a:spcPct val="15000"/>
            </a:spcAft>
            <a:buChar char="•"/>
          </a:pPr>
          <a:r>
            <a:rPr lang="en-US" sz="1800" kern="1200">
              <a:sym typeface="Calibri"/>
            </a:rPr>
            <a:t>MySQL DB</a:t>
          </a:r>
          <a:endParaRPr lang="en-US" sz="1800" kern="1200" dirty="0">
            <a:sym typeface="Calibri"/>
          </a:endParaRPr>
        </a:p>
        <a:p>
          <a:pPr marL="171450" lvl="1" indent="-171450" algn="l" defTabSz="800100">
            <a:lnSpc>
              <a:spcPct val="90000"/>
            </a:lnSpc>
            <a:spcBef>
              <a:spcPct val="0"/>
            </a:spcBef>
            <a:spcAft>
              <a:spcPct val="15000"/>
            </a:spcAft>
            <a:buChar char="•"/>
          </a:pPr>
          <a:endParaRPr lang="en-US" sz="1800" kern="1200" dirty="0">
            <a:solidFill>
              <a:schemeClr val="bg1"/>
            </a:solidFill>
            <a:sym typeface="Calibri"/>
          </a:endParaRPr>
        </a:p>
        <a:p>
          <a:pPr marL="171450" lvl="1" indent="-171450" algn="l" defTabSz="800100">
            <a:lnSpc>
              <a:spcPct val="90000"/>
            </a:lnSpc>
            <a:spcBef>
              <a:spcPct val="0"/>
            </a:spcBef>
            <a:spcAft>
              <a:spcPct val="15000"/>
            </a:spcAft>
            <a:buChar char="•"/>
          </a:pPr>
          <a:r>
            <a:rPr lang="en-US" sz="1800" kern="1200">
              <a:sym typeface="Calibri"/>
            </a:rPr>
            <a:t>HTML 5</a:t>
          </a:r>
          <a:endParaRPr lang="en-US" sz="1800" kern="1200" dirty="0">
            <a:sym typeface="Calibri"/>
          </a:endParaRPr>
        </a:p>
        <a:p>
          <a:pPr marL="171450" lvl="1" indent="-171450" algn="l" defTabSz="800100">
            <a:lnSpc>
              <a:spcPct val="90000"/>
            </a:lnSpc>
            <a:spcBef>
              <a:spcPct val="0"/>
            </a:spcBef>
            <a:spcAft>
              <a:spcPct val="15000"/>
            </a:spcAft>
            <a:buChar char="•"/>
          </a:pPr>
          <a:endParaRPr lang="en-US" sz="1800" kern="1200" dirty="0">
            <a:solidFill>
              <a:schemeClr val="bg1"/>
            </a:solidFill>
            <a:sym typeface="Calibri"/>
          </a:endParaRPr>
        </a:p>
        <a:p>
          <a:pPr marL="171450" lvl="1" indent="-171450" algn="l" defTabSz="800100">
            <a:lnSpc>
              <a:spcPct val="90000"/>
            </a:lnSpc>
            <a:spcBef>
              <a:spcPct val="0"/>
            </a:spcBef>
            <a:spcAft>
              <a:spcPct val="15000"/>
            </a:spcAft>
            <a:buChar char="•"/>
          </a:pPr>
          <a:r>
            <a:rPr lang="en-US" sz="1800" kern="1200">
              <a:sym typeface="Calibri"/>
            </a:rPr>
            <a:t>CSS3</a:t>
          </a:r>
          <a:endParaRPr lang="en-US" sz="1800" kern="1200" dirty="0">
            <a:sym typeface="Calibri"/>
          </a:endParaRPr>
        </a:p>
      </dsp:txBody>
      <dsp:txXfrm rot="5400000">
        <a:off x="3774346" y="1100327"/>
        <a:ext cx="2750942" cy="3300984"/>
      </dsp:txXfrm>
    </dsp:sp>
    <dsp:sp modelId="{B5AF5D31-621E-4F0E-8C03-E7C60E113595}">
      <dsp:nvSpPr>
        <dsp:cNvPr id="0" name=""/>
        <dsp:cNvSpPr/>
      </dsp:nvSpPr>
      <dsp:spPr>
        <a:xfrm rot="16200000">
          <a:off x="5608150" y="1401504"/>
          <a:ext cx="5501640" cy="2698630"/>
        </a:xfrm>
        <a:prstGeom prst="flowChartManualOperation">
          <a:avLst/>
        </a:prstGeom>
        <a:solidFill>
          <a:srgbClr val="FF66CC"/>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b="1" kern="1200" dirty="0"/>
            <a:t>Future Enhancements</a:t>
          </a:r>
        </a:p>
      </dsp:txBody>
      <dsp:txXfrm rot="5400000">
        <a:off x="7009655" y="1100327"/>
        <a:ext cx="2698630" cy="330098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f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48374" y="975361"/>
            <a:ext cx="7780541" cy="3720817"/>
          </a:xfrm>
        </p:spPr>
        <p:txBody>
          <a:bodyPr anchor="b">
            <a:normAutofit/>
          </a:bodyPr>
          <a:lstStyle>
            <a:lvl1pPr algn="r">
              <a:defRPr sz="5760">
                <a:effectLst/>
              </a:defRPr>
            </a:lvl1pPr>
          </a:lstStyle>
          <a:p>
            <a:r>
              <a:rPr lang="en-US" dirty="0"/>
              <a:t>Click to edit Master title style</a:t>
            </a:r>
          </a:p>
        </p:txBody>
      </p:sp>
      <p:sp>
        <p:nvSpPr>
          <p:cNvPr id="3" name="Subtitle 2"/>
          <p:cNvSpPr>
            <a:spLocks noGrp="1"/>
          </p:cNvSpPr>
          <p:nvPr>
            <p:ph type="subTitle" idx="1"/>
          </p:nvPr>
        </p:nvSpPr>
        <p:spPr>
          <a:xfrm>
            <a:off x="3275046" y="4696177"/>
            <a:ext cx="6453871" cy="1455500"/>
          </a:xfrm>
        </p:spPr>
        <p:txBody>
          <a:bodyPr anchor="t">
            <a:normAutofit/>
          </a:bodyPr>
          <a:lstStyle>
            <a:lvl1pPr marL="0" indent="0" algn="r">
              <a:buNone/>
              <a:defRPr sz="1920">
                <a:solidFill>
                  <a:srgbClr val="FF0066"/>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496689" y="6518333"/>
            <a:ext cx="960340" cy="389467"/>
          </a:xfrm>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a:xfrm>
            <a:off x="143352" y="6525159"/>
            <a:ext cx="6999269" cy="389467"/>
          </a:xfrm>
        </p:spPr>
        <p:txBody>
          <a:bodyPr/>
          <a:lstStyle/>
          <a:p>
            <a:r>
              <a:rPr lang="en-US" dirty="0"/>
              <a:t>															</a:t>
            </a:r>
          </a:p>
        </p:txBody>
      </p:sp>
      <p:sp>
        <p:nvSpPr>
          <p:cNvPr id="23" name="Freeform 12"/>
          <p:cNvSpPr/>
          <p:nvPr/>
        </p:nvSpPr>
        <p:spPr bwMode="auto">
          <a:xfrm>
            <a:off x="227577" y="4023360"/>
            <a:ext cx="405371" cy="96521"/>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627616" y="4124960"/>
            <a:ext cx="69340" cy="86361"/>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pic>
        <p:nvPicPr>
          <p:cNvPr id="31" name="Picture 30" descr="A picture containing text&#10;&#10;Description automatically generated">
            <a:extLst>
              <a:ext uri="{FF2B5EF4-FFF2-40B4-BE49-F238E27FC236}">
                <a16:creationId xmlns:a16="http://schemas.microsoft.com/office/drawing/2014/main" id="{5267B341-0A36-4838-8E81-8C5B650FC3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77443" y="6038"/>
            <a:ext cx="2063520" cy="481643"/>
          </a:xfrm>
          <a:prstGeom prst="rect">
            <a:avLst/>
          </a:prstGeom>
        </p:spPr>
      </p:pic>
      <p:pic>
        <p:nvPicPr>
          <p:cNvPr id="33" name="Picture 32" descr="Logo&#10;&#10;Description automatically generated">
            <a:extLst>
              <a:ext uri="{FF2B5EF4-FFF2-40B4-BE49-F238E27FC236}">
                <a16:creationId xmlns:a16="http://schemas.microsoft.com/office/drawing/2014/main" id="{EF560CC9-612C-4FCD-80DA-C519F39A102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4350" y="6525159"/>
            <a:ext cx="956603" cy="382641"/>
          </a:xfrm>
          <a:prstGeom prst="rect">
            <a:avLst/>
          </a:prstGeom>
        </p:spPr>
      </p:pic>
      <p:pic>
        <p:nvPicPr>
          <p:cNvPr id="8" name="Picture 7" descr="A picture containing object, clock&#10;&#10;Description automatically generated">
            <a:extLst>
              <a:ext uri="{FF2B5EF4-FFF2-40B4-BE49-F238E27FC236}">
                <a16:creationId xmlns:a16="http://schemas.microsoft.com/office/drawing/2014/main" id="{252E2B98-ACE4-4871-81BD-F7763633917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77443" y="6062156"/>
            <a:ext cx="2380351" cy="1301820"/>
          </a:xfrm>
          <a:prstGeom prst="rect">
            <a:avLst/>
          </a:prstGeom>
        </p:spPr>
      </p:pic>
    </p:spTree>
    <p:extLst>
      <p:ext uri="{BB962C8B-B14F-4D97-AF65-F5344CB8AC3E}">
        <p14:creationId xmlns:p14="http://schemas.microsoft.com/office/powerpoint/2010/main" val="84918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7108" y="5048389"/>
            <a:ext cx="8417649" cy="604521"/>
          </a:xfrm>
        </p:spPr>
        <p:txBody>
          <a:bodyPr anchor="b">
            <a:normAutofit/>
          </a:bodyPr>
          <a:lstStyle>
            <a:lvl1pPr algn="ctr">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04710" y="994253"/>
            <a:ext cx="6911379" cy="337597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47108" y="5652910"/>
            <a:ext cx="8417649" cy="526626"/>
          </a:xfrm>
        </p:spPr>
        <p:txBody>
          <a:bodyPr>
            <a:normAutofit/>
          </a:bodyPr>
          <a:lstStyle>
            <a:lvl1pPr marL="0" indent="0" algn="ctr">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C920D7D8-28A5-4140-953B-AF1B2C74651B}"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232611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47109" y="731520"/>
            <a:ext cx="8417649" cy="3251200"/>
          </a:xfrm>
        </p:spPr>
        <p:txBody>
          <a:bodyPr anchor="ctr">
            <a:normAutofit/>
          </a:bodyPr>
          <a:lstStyle>
            <a:lvl1pPr algn="ctr">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47109" y="4632960"/>
            <a:ext cx="8417650" cy="1544320"/>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396117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85719" y="920558"/>
            <a:ext cx="512181"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534" dirty="0">
                <a:solidFill>
                  <a:schemeClr val="tx1"/>
                </a:solidFill>
                <a:effectLst/>
              </a:rPr>
              <a:t>“</a:t>
            </a:r>
          </a:p>
        </p:txBody>
      </p:sp>
      <p:sp>
        <p:nvSpPr>
          <p:cNvPr id="15" name="TextBox 14"/>
          <p:cNvSpPr txBox="1"/>
          <p:nvPr/>
        </p:nvSpPr>
        <p:spPr>
          <a:xfrm>
            <a:off x="9152578" y="3007359"/>
            <a:ext cx="512181"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534" dirty="0">
                <a:solidFill>
                  <a:schemeClr val="tx1"/>
                </a:solidFill>
                <a:effectLst/>
              </a:rPr>
              <a:t>”</a:t>
            </a:r>
          </a:p>
        </p:txBody>
      </p:sp>
      <p:sp>
        <p:nvSpPr>
          <p:cNvPr id="2" name="Title 1"/>
          <p:cNvSpPr>
            <a:spLocks noGrp="1"/>
          </p:cNvSpPr>
          <p:nvPr>
            <p:ph type="title"/>
          </p:nvPr>
        </p:nvSpPr>
        <p:spPr>
          <a:xfrm>
            <a:off x="1597901" y="731522"/>
            <a:ext cx="7810767" cy="2926079"/>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89968" y="3657599"/>
            <a:ext cx="7426633" cy="406400"/>
          </a:xfrm>
        </p:spPr>
        <p:txBody>
          <a:bodyPr anchor="ctr">
            <a:normAutofit/>
          </a:bodyPr>
          <a:lstStyle>
            <a:lvl1pPr marL="0" indent="0">
              <a:buFontTx/>
              <a:buNone/>
              <a:defRPr sz="1920"/>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1247108" y="4632960"/>
            <a:ext cx="8417649" cy="1544320"/>
          </a:xfrm>
        </p:spPr>
        <p:txBody>
          <a:bodyPr anchor="ctr">
            <a:normAutofit/>
          </a:bodyPr>
          <a:lstStyle>
            <a:lvl1pPr marL="0" indent="0" algn="ct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190213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47110" y="3529153"/>
            <a:ext cx="8417647" cy="1566720"/>
          </a:xfrm>
        </p:spPr>
        <p:txBody>
          <a:bodyPr anchor="b">
            <a:normAutofit/>
          </a:bodyPr>
          <a:lstStyle>
            <a:lvl1pPr algn="r">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1247108" y="5095873"/>
            <a:ext cx="8417648" cy="917760"/>
          </a:xfrm>
        </p:spPr>
        <p:txBody>
          <a:bodyPr anchor="t">
            <a:normAutofit/>
          </a:bodyPr>
          <a:lstStyle>
            <a:lvl1pPr marL="0" indent="0" algn="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3881106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85719" y="920558"/>
            <a:ext cx="512181"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534" dirty="0">
                <a:solidFill>
                  <a:schemeClr val="tx1"/>
                </a:solidFill>
                <a:effectLst/>
              </a:rPr>
              <a:t>“</a:t>
            </a:r>
          </a:p>
        </p:txBody>
      </p:sp>
      <p:sp>
        <p:nvSpPr>
          <p:cNvPr id="15" name="TextBox 14"/>
          <p:cNvSpPr txBox="1"/>
          <p:nvPr/>
        </p:nvSpPr>
        <p:spPr>
          <a:xfrm>
            <a:off x="9152578" y="3007359"/>
            <a:ext cx="512181"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534" dirty="0">
                <a:solidFill>
                  <a:schemeClr val="tx1"/>
                </a:solidFill>
                <a:effectLst/>
              </a:rPr>
              <a:t>”</a:t>
            </a:r>
          </a:p>
        </p:txBody>
      </p:sp>
      <p:sp>
        <p:nvSpPr>
          <p:cNvPr id="2" name="Title 1"/>
          <p:cNvSpPr>
            <a:spLocks noGrp="1"/>
          </p:cNvSpPr>
          <p:nvPr>
            <p:ph type="title"/>
          </p:nvPr>
        </p:nvSpPr>
        <p:spPr>
          <a:xfrm>
            <a:off x="1597901" y="731522"/>
            <a:ext cx="7810767" cy="2926079"/>
          </a:xfrm>
        </p:spPr>
        <p:txBody>
          <a:bodyPr anchor="ctr">
            <a:normAutofit/>
          </a:bodyPr>
          <a:lstStyle>
            <a:lvl1pPr algn="ctr">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47110" y="4145280"/>
            <a:ext cx="8417648" cy="948267"/>
          </a:xfrm>
        </p:spPr>
        <p:txBody>
          <a:bodyPr vert="horz" lIns="91440" tIns="45720" rIns="91440" bIns="45720" rtlCol="0" anchor="b">
            <a:normAutofit/>
          </a:bodyPr>
          <a:lstStyle>
            <a:lvl1pPr algn="r">
              <a:buNone/>
              <a:defRPr lang="en-US" sz="25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47108" y="5093547"/>
            <a:ext cx="8417648" cy="1083733"/>
          </a:xfrm>
        </p:spPr>
        <p:txBody>
          <a:bodyPr anchor="t">
            <a:normAutofit/>
          </a:bodyPr>
          <a:lstStyle>
            <a:lvl1pPr marL="0" indent="0" algn="r">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117756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47110" y="731521"/>
            <a:ext cx="8417649" cy="290914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47109" y="3738880"/>
            <a:ext cx="8417650" cy="894080"/>
          </a:xfrm>
        </p:spPr>
        <p:txBody>
          <a:bodyPr vert="horz" lIns="91440" tIns="45720" rIns="91440" bIns="45720" rtlCol="0" anchor="b">
            <a:normAutofit/>
          </a:bodyPr>
          <a:lstStyle>
            <a:lvl1pPr>
              <a:buNone/>
              <a:defRPr lang="en-US" sz="2987"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47109" y="4632960"/>
            <a:ext cx="8417650" cy="1544320"/>
          </a:xfrm>
        </p:spPr>
        <p:txBody>
          <a:bodyPr anchor="t">
            <a:normAutofit/>
          </a:bodyPr>
          <a:lstStyle>
            <a:lvl1pPr marL="0" indent="0" algn="l">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1227679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181030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77307" y="731520"/>
            <a:ext cx="1487452" cy="5445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47109" y="731520"/>
            <a:ext cx="6738129" cy="544576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25470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9955" y="487681"/>
            <a:ext cx="8628960" cy="2113280"/>
          </a:xfrm>
        </p:spPr>
        <p:txBody>
          <a:bodyPr/>
          <a:lstStyle/>
          <a:p>
            <a:r>
              <a:rPr lang="en-US"/>
              <a:t>Click to edit Master title style</a:t>
            </a:r>
            <a:endParaRPr lang="en-US" dirty="0"/>
          </a:p>
        </p:txBody>
      </p:sp>
      <p:sp>
        <p:nvSpPr>
          <p:cNvPr id="3" name="Content Placeholder 2"/>
          <p:cNvSpPr>
            <a:spLocks noGrp="1"/>
          </p:cNvSpPr>
          <p:nvPr>
            <p:ph idx="1"/>
          </p:nvPr>
        </p:nvSpPr>
        <p:spPr>
          <a:xfrm>
            <a:off x="1099955" y="2844800"/>
            <a:ext cx="8628960" cy="355500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225394" y="6515385"/>
            <a:ext cx="960340" cy="389467"/>
          </a:xfrm>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a:xfrm>
            <a:off x="2209297" y="6515385"/>
            <a:ext cx="5952075" cy="389467"/>
          </a:xfrm>
        </p:spPr>
        <p:txBody>
          <a:bodyPr/>
          <a:lstStyle/>
          <a:p>
            <a:endParaRPr lang="en-US" dirty="0"/>
          </a:p>
        </p:txBody>
      </p:sp>
      <p:sp>
        <p:nvSpPr>
          <p:cNvPr id="6" name="Slide Number Placeholder 5"/>
          <p:cNvSpPr>
            <a:spLocks noGrp="1"/>
          </p:cNvSpPr>
          <p:nvPr>
            <p:ph type="sldNum" sz="quarter" idx="12"/>
          </p:nvPr>
        </p:nvSpPr>
        <p:spPr>
          <a:xfrm>
            <a:off x="9249757" y="6515385"/>
            <a:ext cx="479158" cy="389467"/>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420808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25366" y="2844798"/>
            <a:ext cx="7503549" cy="2517409"/>
          </a:xfrm>
        </p:spPr>
        <p:txBody>
          <a:bodyPr anchor="b"/>
          <a:lstStyle>
            <a:lvl1pPr algn="r">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2225369" y="5362208"/>
            <a:ext cx="7503546" cy="917760"/>
          </a:xfrm>
        </p:spPr>
        <p:txBody>
          <a:bodyPr anchor="t">
            <a:normAutofit/>
          </a:bodyPr>
          <a:lstStyle>
            <a:lvl1pPr marL="0" indent="0" algn="r">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0D7D8-28A5-4140-953B-AF1B2C74651B}"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65829" y="6523808"/>
            <a:ext cx="463087" cy="389467"/>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303440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9955" y="731522"/>
            <a:ext cx="8628960" cy="186943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9955" y="2844800"/>
            <a:ext cx="4188554" cy="3593252"/>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40361" y="2844800"/>
            <a:ext cx="4188554" cy="3569946"/>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0D7D8-28A5-4140-953B-AF1B2C74651B}"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297068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88973" y="2835769"/>
            <a:ext cx="3870926" cy="614679"/>
          </a:xfrm>
        </p:spPr>
        <p:txBody>
          <a:bodyPr anchor="b">
            <a:noAutofit/>
          </a:bodyPr>
          <a:lstStyle>
            <a:lvl1pPr marL="0" indent="0">
              <a:buNone/>
              <a:defRPr sz="2987" b="0">
                <a:solidFill>
                  <a:schemeClr val="accent1">
                    <a:lumMod val="75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247107" y="3557692"/>
            <a:ext cx="4112790" cy="2842943"/>
          </a:xfrm>
        </p:spPr>
        <p:txBody>
          <a:bodyPr anchor="t">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80937" y="2844800"/>
            <a:ext cx="3883822" cy="614679"/>
          </a:xfrm>
        </p:spPr>
        <p:txBody>
          <a:bodyPr anchor="b">
            <a:noAutofit/>
          </a:bodyPr>
          <a:lstStyle>
            <a:lvl1pPr marL="0" indent="0">
              <a:buNone/>
              <a:defRPr sz="2987" b="0">
                <a:solidFill>
                  <a:schemeClr val="accent1">
                    <a:lumMod val="75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5551966" y="3557692"/>
            <a:ext cx="4112790" cy="2842943"/>
          </a:xfrm>
        </p:spPr>
        <p:txBody>
          <a:bodyPr anchor="t">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0D7D8-28A5-4140-953B-AF1B2C74651B}" type="datetimeFigureOut">
              <a:rPr lang="en-US" smtClean="0"/>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364550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0D7D8-28A5-4140-953B-AF1B2C74651B}"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312176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0D7D8-28A5-4140-953B-AF1B2C74651B}" type="datetimeFigureOut">
              <a:rPr lang="en-US" smtClean="0"/>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49765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7108" y="1706880"/>
            <a:ext cx="2981946" cy="1463040"/>
          </a:xfrm>
        </p:spPr>
        <p:txBody>
          <a:bodyPr anchor="b">
            <a:normAutofit/>
          </a:bodyPr>
          <a:lstStyle>
            <a:lvl1pPr algn="ctr">
              <a:defRPr sz="2560" b="0"/>
            </a:lvl1pPr>
          </a:lstStyle>
          <a:p>
            <a:r>
              <a:rPr lang="en-US"/>
              <a:t>Click to edit Master title style</a:t>
            </a:r>
            <a:endParaRPr lang="en-US" dirty="0"/>
          </a:p>
        </p:txBody>
      </p:sp>
      <p:sp>
        <p:nvSpPr>
          <p:cNvPr id="3" name="Content Placeholder 2"/>
          <p:cNvSpPr>
            <a:spLocks noGrp="1"/>
          </p:cNvSpPr>
          <p:nvPr>
            <p:ph idx="1"/>
          </p:nvPr>
        </p:nvSpPr>
        <p:spPr>
          <a:xfrm>
            <a:off x="4421123" y="731521"/>
            <a:ext cx="5243635" cy="5445761"/>
          </a:xfrm>
        </p:spPr>
        <p:txBody>
          <a:bodyPr anchor="ctr">
            <a:normAutofit/>
          </a:bodyPr>
          <a:lstStyle>
            <a:lvl1pPr>
              <a:defRPr sz="2133"/>
            </a:lvl1pPr>
            <a:lvl2pPr>
              <a:defRPr sz="1920"/>
            </a:lvl2pPr>
            <a:lvl3pPr>
              <a:defRPr sz="1707"/>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47108" y="3169920"/>
            <a:ext cx="2981946" cy="1950720"/>
          </a:xfrm>
        </p:spPr>
        <p:txBody>
          <a:bodyPr>
            <a:normAutofit/>
          </a:bodyPr>
          <a:lstStyle>
            <a:lvl1pPr marL="0" indent="0" algn="ctr">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C920D7D8-28A5-4140-953B-AF1B2C74651B}"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337881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5774" y="1869439"/>
            <a:ext cx="4559019" cy="1463040"/>
          </a:xfrm>
        </p:spPr>
        <p:txBody>
          <a:bodyPr anchor="b">
            <a:normAutofit/>
          </a:bodyPr>
          <a:lstStyle>
            <a:lvl1pPr algn="ctr">
              <a:defRPr sz="298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380998" y="975360"/>
            <a:ext cx="2756650" cy="48768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45774" y="3332479"/>
            <a:ext cx="4559019" cy="1950720"/>
          </a:xfrm>
        </p:spPr>
        <p:txBody>
          <a:bodyPr>
            <a:normAutofit/>
          </a:bodyPr>
          <a:lstStyle>
            <a:lvl1pPr marL="0" indent="0" algn="ctr">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C920D7D8-28A5-4140-953B-AF1B2C74651B}"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97961" y="6518788"/>
            <a:ext cx="462497" cy="421274"/>
          </a:xfrm>
          <a:prstGeom prst="rect">
            <a:avLst/>
          </a:prstGeom>
        </p:spPr>
        <p:txBody>
          <a:bodyPr/>
          <a:lstStyle/>
          <a:p>
            <a:fld id="{9462F213-372B-41F6-AF4C-A1AAFBEA28B4}" type="slidenum">
              <a:rPr lang="en-US" smtClean="0"/>
              <a:t>‹#›</a:t>
            </a:fld>
            <a:endParaRPr lang="en-US"/>
          </a:p>
        </p:txBody>
      </p:sp>
    </p:spTree>
    <p:extLst>
      <p:ext uri="{BB962C8B-B14F-4D97-AF65-F5344CB8AC3E}">
        <p14:creationId xmlns:p14="http://schemas.microsoft.com/office/powerpoint/2010/main" val="47686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21000" r="-2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9955" y="487681"/>
            <a:ext cx="8628960" cy="211328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9956" y="2844800"/>
            <a:ext cx="8628959" cy="35807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06508" y="6539009"/>
            <a:ext cx="960340" cy="389467"/>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C920D7D8-28A5-4140-953B-AF1B2C74651B}" type="datetimeFigureOut">
              <a:rPr lang="en-US" smtClean="0"/>
              <a:t>10/5/2020</a:t>
            </a:fld>
            <a:endParaRPr lang="en-US"/>
          </a:p>
        </p:txBody>
      </p:sp>
      <p:sp>
        <p:nvSpPr>
          <p:cNvPr id="5" name="Footer Placeholder 4"/>
          <p:cNvSpPr>
            <a:spLocks noGrp="1"/>
          </p:cNvSpPr>
          <p:nvPr>
            <p:ph type="ftr" sz="quarter" idx="3"/>
          </p:nvPr>
        </p:nvSpPr>
        <p:spPr>
          <a:xfrm>
            <a:off x="0" y="6523808"/>
            <a:ext cx="6754761" cy="389467"/>
          </a:xfrm>
          <a:prstGeom prst="rect">
            <a:avLst/>
          </a:prstGeom>
        </p:spPr>
        <p:txBody>
          <a:bodyPr vert="horz" lIns="91440" tIns="45720" rIns="91440" bIns="45720" rtlCol="0" anchor="ctr"/>
          <a:lstStyle>
            <a:lvl1pPr algn="l">
              <a:defRPr sz="1067" b="0" i="0">
                <a:solidFill>
                  <a:schemeClr val="tx1"/>
                </a:solidFill>
                <a:effectLst/>
                <a:latin typeface="+mn-lt"/>
              </a:defRPr>
            </a:lvl1pPr>
          </a:lstStyle>
          <a:p>
            <a:r>
              <a:rPr lang="en-US" dirty="0"/>
              <a:t>																</a:t>
            </a:r>
          </a:p>
        </p:txBody>
      </p:sp>
      <p:pic>
        <p:nvPicPr>
          <p:cNvPr id="26" name="Picture 25" descr="A picture containing text&#10;&#10;Description automatically generated">
            <a:extLst>
              <a:ext uri="{FF2B5EF4-FFF2-40B4-BE49-F238E27FC236}">
                <a16:creationId xmlns:a16="http://schemas.microsoft.com/office/drawing/2014/main" id="{4C59A80B-0C1F-4CA1-8C60-48F191B50A44}"/>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177443" y="6038"/>
            <a:ext cx="2063520" cy="481643"/>
          </a:xfrm>
          <a:prstGeom prst="rect">
            <a:avLst/>
          </a:prstGeom>
        </p:spPr>
      </p:pic>
      <p:pic>
        <p:nvPicPr>
          <p:cNvPr id="28" name="Picture 27">
            <a:extLst>
              <a:ext uri="{FF2B5EF4-FFF2-40B4-BE49-F238E27FC236}">
                <a16:creationId xmlns:a16="http://schemas.microsoft.com/office/drawing/2014/main" id="{54733905-63E9-4914-AA54-652CE32C516E}"/>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39075" y="6504606"/>
            <a:ext cx="1056132" cy="422453"/>
          </a:xfrm>
          <a:prstGeom prst="rect">
            <a:avLst/>
          </a:prstGeom>
        </p:spPr>
      </p:pic>
      <p:sp>
        <p:nvSpPr>
          <p:cNvPr id="11" name="Slide Number Placeholder 5">
            <a:extLst>
              <a:ext uri="{FF2B5EF4-FFF2-40B4-BE49-F238E27FC236}">
                <a16:creationId xmlns:a16="http://schemas.microsoft.com/office/drawing/2014/main" id="{BE007034-5F98-4697-90D2-56982F683BB5}"/>
              </a:ext>
            </a:extLst>
          </p:cNvPr>
          <p:cNvSpPr txBox="1">
            <a:spLocks/>
          </p:cNvSpPr>
          <p:nvPr userDrawn="1"/>
        </p:nvSpPr>
        <p:spPr>
          <a:xfrm>
            <a:off x="8257820" y="6537592"/>
            <a:ext cx="463087" cy="389467"/>
          </a:xfrm>
          <a:prstGeom prst="rect">
            <a:avLst/>
          </a:prstGeom>
        </p:spPr>
        <p:txBody>
          <a:bodyPr vert="horz" lIns="91440" tIns="45720" rIns="91440" bIns="45720" rtlCol="0" anchor="ctr"/>
          <a:lstStyle>
            <a:defPPr>
              <a:defRPr lang="en-US"/>
            </a:defPPr>
            <a:lvl1pPr marL="0" algn="r" defTabSz="457200" rtl="0" eaLnBrk="1" latinLnBrk="0" hangingPunct="1">
              <a:defRPr sz="1067"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12" name="Picture 11" descr="A picture containing object, clock&#10;&#10;Description automatically generated">
            <a:extLst>
              <a:ext uri="{FF2B5EF4-FFF2-40B4-BE49-F238E27FC236}">
                <a16:creationId xmlns:a16="http://schemas.microsoft.com/office/drawing/2014/main" id="{94D29764-C689-4D8A-8294-9713196038E3}"/>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8177443" y="6062156"/>
            <a:ext cx="2380351" cy="1301820"/>
          </a:xfrm>
          <a:prstGeom prst="rect">
            <a:avLst/>
          </a:prstGeom>
        </p:spPr>
      </p:pic>
    </p:spTree>
    <p:extLst>
      <p:ext uri="{BB962C8B-B14F-4D97-AF65-F5344CB8AC3E}">
        <p14:creationId xmlns:p14="http://schemas.microsoft.com/office/powerpoint/2010/main" val="16996267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ct val="20000"/>
        </a:spcBef>
        <a:spcAft>
          <a:spcPts val="640"/>
        </a:spcAft>
        <a:buClr>
          <a:schemeClr val="accent1">
            <a:lumMod val="75000"/>
          </a:schemeClr>
        </a:buClr>
        <a:buSzPct val="145000"/>
        <a:buFont typeface="Arial"/>
        <a:buChar char="•"/>
        <a:defRPr sz="2560" kern="1200" cap="none">
          <a:solidFill>
            <a:srgbClr val="FF0066"/>
          </a:solidFill>
          <a:effectLst/>
          <a:latin typeface="+mn-lt"/>
          <a:ea typeface="+mn-ea"/>
          <a:cs typeface="+mn-cs"/>
        </a:defRPr>
      </a:lvl1pPr>
      <a:lvl2pPr marL="792505" indent="-304810" algn="l" defTabSz="487695" rtl="0" eaLnBrk="1" latinLnBrk="0" hangingPunct="1">
        <a:spcBef>
          <a:spcPct val="20000"/>
        </a:spcBef>
        <a:spcAft>
          <a:spcPts val="640"/>
        </a:spcAft>
        <a:buClr>
          <a:schemeClr val="accent1">
            <a:lumMod val="75000"/>
          </a:schemeClr>
        </a:buClr>
        <a:buSzPct val="145000"/>
        <a:buFont typeface="Arial"/>
        <a:buChar char="•"/>
        <a:defRPr sz="2133" kern="1200" cap="none">
          <a:solidFill>
            <a:schemeClr val="accent6">
              <a:lumMod val="50000"/>
            </a:schemeClr>
          </a:solidFill>
          <a:effectLst/>
          <a:latin typeface="+mn-lt"/>
          <a:ea typeface="+mn-ea"/>
          <a:cs typeface="+mn-cs"/>
        </a:defRPr>
      </a:lvl2pPr>
      <a:lvl3pPr marL="1280200" indent="-304810" algn="l" defTabSz="487695" rtl="0" eaLnBrk="1" latinLnBrk="0" hangingPunct="1">
        <a:spcBef>
          <a:spcPct val="20000"/>
        </a:spcBef>
        <a:spcAft>
          <a:spcPts val="640"/>
        </a:spcAft>
        <a:buClr>
          <a:schemeClr val="accent1">
            <a:lumMod val="75000"/>
          </a:schemeClr>
        </a:buClr>
        <a:buSzPct val="145000"/>
        <a:buFont typeface="Arial"/>
        <a:buChar char="•"/>
        <a:defRPr sz="1920" kern="1200" cap="none">
          <a:solidFill>
            <a:srgbClr val="FF0066"/>
          </a:solidFill>
          <a:effectLst/>
          <a:latin typeface="+mn-lt"/>
          <a:ea typeface="+mn-ea"/>
          <a:cs typeface="+mn-cs"/>
        </a:defRPr>
      </a:lvl3pPr>
      <a:lvl4pPr marL="1645971" indent="-182886" algn="l" defTabSz="487695" rtl="0" eaLnBrk="1" latinLnBrk="0" hangingPunct="1">
        <a:spcBef>
          <a:spcPct val="20000"/>
        </a:spcBef>
        <a:spcAft>
          <a:spcPts val="640"/>
        </a:spcAft>
        <a:buClr>
          <a:schemeClr val="accent1">
            <a:lumMod val="75000"/>
          </a:schemeClr>
        </a:buClr>
        <a:buSzPct val="145000"/>
        <a:buFont typeface="Arial"/>
        <a:buChar char="•"/>
        <a:defRPr sz="1707" kern="1200" cap="none">
          <a:solidFill>
            <a:schemeClr val="accent6">
              <a:lumMod val="50000"/>
            </a:schemeClr>
          </a:solidFill>
          <a:effectLst/>
          <a:latin typeface="+mn-lt"/>
          <a:ea typeface="+mn-ea"/>
          <a:cs typeface="+mn-cs"/>
        </a:defRPr>
      </a:lvl4pPr>
      <a:lvl5pPr marL="2133667" indent="-182886" algn="l" defTabSz="487695" rtl="0" eaLnBrk="1" latinLnBrk="0" hangingPunct="1">
        <a:spcBef>
          <a:spcPct val="20000"/>
        </a:spcBef>
        <a:spcAft>
          <a:spcPts val="640"/>
        </a:spcAft>
        <a:buClr>
          <a:schemeClr val="accent1">
            <a:lumMod val="75000"/>
          </a:schemeClr>
        </a:buClr>
        <a:buSzPct val="145000"/>
        <a:buFont typeface="Arial"/>
        <a:buChar char="•"/>
        <a:defRPr sz="1493" kern="1200" cap="none">
          <a:solidFill>
            <a:srgbClr val="FF0066"/>
          </a:solidFill>
          <a:effectLst/>
          <a:latin typeface="+mn-lt"/>
          <a:ea typeface="+mn-ea"/>
          <a:cs typeface="+mn-cs"/>
        </a:defRPr>
      </a:lvl5pPr>
      <a:lvl6pPr marL="2682324" indent="-243848" algn="l" defTabSz="487695" rtl="0" eaLnBrk="1" latinLnBrk="0" hangingPunct="1">
        <a:spcBef>
          <a:spcPct val="20000"/>
        </a:spcBef>
        <a:spcAft>
          <a:spcPts val="640"/>
        </a:spcAft>
        <a:buClr>
          <a:schemeClr val="accent1">
            <a:lumMod val="75000"/>
          </a:schemeClr>
        </a:buClr>
        <a:buSzPct val="145000"/>
        <a:buFont typeface="Arial"/>
        <a:buChar char="•"/>
        <a:defRPr sz="1493" kern="1200" cap="none">
          <a:solidFill>
            <a:schemeClr val="tx1"/>
          </a:solidFill>
          <a:effectLst/>
          <a:latin typeface="+mn-lt"/>
          <a:ea typeface="+mn-ea"/>
          <a:cs typeface="+mn-cs"/>
        </a:defRPr>
      </a:lvl6pPr>
      <a:lvl7pPr marL="3170019" indent="-243848" algn="l" defTabSz="487695" rtl="0" eaLnBrk="1" latinLnBrk="0" hangingPunct="1">
        <a:spcBef>
          <a:spcPct val="20000"/>
        </a:spcBef>
        <a:spcAft>
          <a:spcPts val="640"/>
        </a:spcAft>
        <a:buClr>
          <a:schemeClr val="accent1">
            <a:lumMod val="75000"/>
          </a:schemeClr>
        </a:buClr>
        <a:buSzPct val="145000"/>
        <a:buFont typeface="Arial"/>
        <a:buChar char="•"/>
        <a:defRPr sz="1493" kern="1200" cap="none">
          <a:solidFill>
            <a:schemeClr val="tx1"/>
          </a:solidFill>
          <a:effectLst/>
          <a:latin typeface="+mn-lt"/>
          <a:ea typeface="+mn-ea"/>
          <a:cs typeface="+mn-cs"/>
        </a:defRPr>
      </a:lvl7pPr>
      <a:lvl8pPr marL="3657714" indent="-243848" algn="l" defTabSz="487695" rtl="0" eaLnBrk="1" latinLnBrk="0" hangingPunct="1">
        <a:spcBef>
          <a:spcPct val="20000"/>
        </a:spcBef>
        <a:spcAft>
          <a:spcPts val="640"/>
        </a:spcAft>
        <a:buClr>
          <a:schemeClr val="accent1">
            <a:lumMod val="75000"/>
          </a:schemeClr>
        </a:buClr>
        <a:buSzPct val="145000"/>
        <a:buFont typeface="Arial"/>
        <a:buChar char="•"/>
        <a:defRPr sz="1493" kern="1200" cap="none">
          <a:solidFill>
            <a:schemeClr val="tx1"/>
          </a:solidFill>
          <a:effectLst/>
          <a:latin typeface="+mn-lt"/>
          <a:ea typeface="+mn-ea"/>
          <a:cs typeface="+mn-cs"/>
        </a:defRPr>
      </a:lvl8pPr>
      <a:lvl9pPr marL="4145410" indent="-243848" algn="l" defTabSz="487695" rtl="0" eaLnBrk="1" latinLnBrk="0" hangingPunct="1">
        <a:spcBef>
          <a:spcPct val="20000"/>
        </a:spcBef>
        <a:spcAft>
          <a:spcPts val="640"/>
        </a:spcAft>
        <a:buClr>
          <a:schemeClr val="accent1">
            <a:lumMod val="75000"/>
          </a:schemeClr>
        </a:buClr>
        <a:buSzPct val="145000"/>
        <a:buFont typeface="Arial"/>
        <a:buChar char="•"/>
        <a:defRPr sz="1493" kern="1200" cap="none">
          <a:solidFill>
            <a:schemeClr val="tx1"/>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ynamicbalaji/hack-for-pink-2020/blob/master/README.md" TargetMode="External"/><Relationship Id="rId2" Type="http://schemas.openxmlformats.org/officeDocument/2006/relationships/hyperlink" Target="https://github.com/dynamicbalaji/hack-for-pink-202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4.png"/><Relationship Id="rId12" Type="http://schemas.microsoft.com/office/2007/relationships/hdphoto" Target="../media/hdphoto2.wdp"/><Relationship Id="rId17" Type="http://schemas.openxmlformats.org/officeDocument/2006/relationships/image" Target="../media/image22.png"/><Relationship Id="rId2" Type="http://schemas.openxmlformats.org/officeDocument/2006/relationships/image" Target="../media/image8.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16.png"/><Relationship Id="rId1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568BB85A-4BF5-4B74-9E20-003F1E21E212}"/>
              </a:ext>
            </a:extLst>
          </p:cNvPr>
          <p:cNvSpPr txBox="1">
            <a:spLocks/>
          </p:cNvSpPr>
          <p:nvPr/>
        </p:nvSpPr>
        <p:spPr>
          <a:xfrm>
            <a:off x="203290" y="3657600"/>
            <a:ext cx="5787038" cy="2370265"/>
          </a:xfrm>
          <a:prstGeom prst="rect">
            <a:avLst/>
          </a:prstGeom>
        </p:spPr>
        <p:txBody>
          <a:bodyPr vert="horz"/>
          <a:lst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007D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sv-SE" sz="2800" b="1" kern="0" dirty="0">
                <a:solidFill>
                  <a:srgbClr val="F45B8E"/>
                </a:solidFill>
                <a:latin typeface="Agency FB" panose="020B0503020202020204" pitchFamily="34" charset="0"/>
              </a:rPr>
              <a:t>Arun Gopala Krishnan K R</a:t>
            </a:r>
            <a:endParaRPr lang="en-US" sz="2800" b="1" kern="0" dirty="0">
              <a:solidFill>
                <a:srgbClr val="F45B8E"/>
              </a:solidFill>
              <a:latin typeface="Agency FB" panose="020B0503020202020204" pitchFamily="34" charset="0"/>
            </a:endParaRPr>
          </a:p>
          <a:p>
            <a:r>
              <a:rPr lang="en-US" sz="2800" b="1" kern="0" dirty="0">
                <a:solidFill>
                  <a:srgbClr val="F45B8E"/>
                </a:solidFill>
                <a:latin typeface="Agency FB" panose="020B0503020202020204" pitchFamily="34" charset="0"/>
              </a:rPr>
              <a:t>Balaji Ashok Kumar</a:t>
            </a:r>
          </a:p>
          <a:p>
            <a:r>
              <a:rPr lang="en-US" sz="2800" b="1" kern="0" dirty="0">
                <a:solidFill>
                  <a:srgbClr val="F45B8E"/>
                </a:solidFill>
                <a:latin typeface="Agency FB" panose="020B0503020202020204" pitchFamily="34" charset="0"/>
              </a:rPr>
              <a:t>Jayalakshmi Tirupathi</a:t>
            </a:r>
          </a:p>
          <a:p>
            <a:r>
              <a:rPr lang="en-US" sz="2800" b="1" kern="0" dirty="0">
                <a:solidFill>
                  <a:srgbClr val="F45B8E"/>
                </a:solidFill>
                <a:latin typeface="Agency FB" panose="020B0503020202020204" pitchFamily="34" charset="0"/>
              </a:rPr>
              <a:t>Divya Lakshmi Anna Ganesh</a:t>
            </a:r>
          </a:p>
          <a:p>
            <a:r>
              <a:rPr lang="en-US" sz="2800" b="1" kern="0" dirty="0">
                <a:solidFill>
                  <a:srgbClr val="F45B8E"/>
                </a:solidFill>
                <a:latin typeface="Agency FB" panose="020B0503020202020204" pitchFamily="34" charset="0"/>
              </a:rPr>
              <a:t>Surendar Mohanraj</a:t>
            </a:r>
          </a:p>
          <a:p>
            <a:r>
              <a:rPr lang="en-US" sz="2800" b="1" kern="0" dirty="0">
                <a:solidFill>
                  <a:srgbClr val="F45B8E"/>
                </a:solidFill>
                <a:latin typeface="Agency FB" panose="020B0503020202020204" pitchFamily="34" charset="0"/>
              </a:rPr>
              <a:t>Venkata Sai Charan Amarthaluru</a:t>
            </a:r>
          </a:p>
        </p:txBody>
      </p:sp>
      <p:pic>
        <p:nvPicPr>
          <p:cNvPr id="10" name="Picture 9" descr="Text&#10;&#10;Description automatically generated">
            <a:extLst>
              <a:ext uri="{FF2B5EF4-FFF2-40B4-BE49-F238E27FC236}">
                <a16:creationId xmlns:a16="http://schemas.microsoft.com/office/drawing/2014/main" id="{1465C29E-767D-4FC0-90C5-4F0B87695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1162"/>
            <a:ext cx="5054022" cy="1261981"/>
          </a:xfrm>
          <a:prstGeom prst="rect">
            <a:avLst/>
          </a:prstGeom>
        </p:spPr>
      </p:pic>
      <p:pic>
        <p:nvPicPr>
          <p:cNvPr id="12" name="Picture 11" descr="A picture containing object, clock&#10;&#10;Description automatically generated">
            <a:extLst>
              <a:ext uri="{FF2B5EF4-FFF2-40B4-BE49-F238E27FC236}">
                <a16:creationId xmlns:a16="http://schemas.microsoft.com/office/drawing/2014/main" id="{9C4301F3-2E69-4995-88E1-5D9AEBC29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211" y="-7358"/>
            <a:ext cx="3444539" cy="1883827"/>
          </a:xfrm>
          <a:prstGeom prst="rect">
            <a:avLst/>
          </a:prstGeom>
        </p:spPr>
      </p:pic>
    </p:spTree>
    <p:extLst>
      <p:ext uri="{BB962C8B-B14F-4D97-AF65-F5344CB8AC3E}">
        <p14:creationId xmlns:p14="http://schemas.microsoft.com/office/powerpoint/2010/main" val="1189308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EA1C268-5A65-4CE3-A217-236E3E12BA8B}"/>
              </a:ext>
            </a:extLst>
          </p:cNvPr>
          <p:cNvSpPr txBox="1">
            <a:spLocks/>
          </p:cNvSpPr>
          <p:nvPr/>
        </p:nvSpPr>
        <p:spPr>
          <a:xfrm>
            <a:off x="3837593" y="2898232"/>
            <a:ext cx="4820695" cy="908189"/>
          </a:xfrm>
          <a:prstGeom prst="rect">
            <a:avLst/>
          </a:prstGeom>
        </p:spPr>
        <p:txBody>
          <a:bodyPr anchor="ctr">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sz="2667" b="1" dirty="0">
                <a:solidFill>
                  <a:srgbClr val="F45B8E"/>
                </a:solidFill>
              </a:rPr>
              <a:t>Technologically</a:t>
            </a:r>
            <a:r>
              <a:rPr lang="en-US" sz="2667" dirty="0"/>
              <a:t> </a:t>
            </a:r>
            <a:r>
              <a:rPr lang="en-US" sz="2667" b="1" dirty="0">
                <a:solidFill>
                  <a:srgbClr val="EEB500"/>
                </a:solidFill>
              </a:rPr>
              <a:t>FEASIBLE</a:t>
            </a:r>
          </a:p>
        </p:txBody>
      </p:sp>
      <p:sp>
        <p:nvSpPr>
          <p:cNvPr id="7" name="Title 2">
            <a:extLst>
              <a:ext uri="{FF2B5EF4-FFF2-40B4-BE49-F238E27FC236}">
                <a16:creationId xmlns:a16="http://schemas.microsoft.com/office/drawing/2014/main" id="{3D4C07C4-5173-40ED-8B38-1848F8E4B6D9}"/>
              </a:ext>
            </a:extLst>
          </p:cNvPr>
          <p:cNvSpPr txBox="1">
            <a:spLocks/>
          </p:cNvSpPr>
          <p:nvPr/>
        </p:nvSpPr>
        <p:spPr>
          <a:xfrm>
            <a:off x="6378930" y="3852331"/>
            <a:ext cx="4233863" cy="908189"/>
          </a:xfrm>
          <a:prstGeom prst="rect">
            <a:avLst/>
          </a:prstGeom>
        </p:spPr>
        <p:txBody>
          <a:bodyPr anchor="ctr">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sz="2667" b="1" dirty="0">
                <a:solidFill>
                  <a:srgbClr val="F45B8E"/>
                </a:solidFill>
              </a:rPr>
              <a:t>Economically</a:t>
            </a:r>
            <a:r>
              <a:rPr lang="en-US" sz="2667" dirty="0"/>
              <a:t> </a:t>
            </a:r>
            <a:r>
              <a:rPr lang="en-US" sz="2667" b="1" dirty="0">
                <a:solidFill>
                  <a:srgbClr val="00B050"/>
                </a:solidFill>
              </a:rPr>
              <a:t>VIABLE</a:t>
            </a:r>
          </a:p>
        </p:txBody>
      </p:sp>
      <p:sp>
        <p:nvSpPr>
          <p:cNvPr id="8" name="Title 2">
            <a:extLst>
              <a:ext uri="{FF2B5EF4-FFF2-40B4-BE49-F238E27FC236}">
                <a16:creationId xmlns:a16="http://schemas.microsoft.com/office/drawing/2014/main" id="{86B995C0-2871-44FF-AA7F-DA8B8D776C52}"/>
              </a:ext>
            </a:extLst>
          </p:cNvPr>
          <p:cNvSpPr txBox="1">
            <a:spLocks/>
          </p:cNvSpPr>
          <p:nvPr/>
        </p:nvSpPr>
        <p:spPr>
          <a:xfrm>
            <a:off x="2228612" y="1991780"/>
            <a:ext cx="4233863" cy="908189"/>
          </a:xfrm>
          <a:prstGeom prst="rect">
            <a:avLst/>
          </a:prstGeom>
        </p:spPr>
        <p:txBody>
          <a:bodyPr anchor="ctr">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sz="2667" b="1" dirty="0">
                <a:solidFill>
                  <a:srgbClr val="F45B8E"/>
                </a:solidFill>
              </a:rPr>
              <a:t>Pleasantly</a:t>
            </a:r>
            <a:r>
              <a:rPr lang="en-US" sz="2667" dirty="0"/>
              <a:t> </a:t>
            </a:r>
            <a:r>
              <a:rPr lang="en-US" sz="2667" b="1" dirty="0">
                <a:solidFill>
                  <a:schemeClr val="accent6">
                    <a:lumMod val="75000"/>
                  </a:schemeClr>
                </a:solidFill>
              </a:rPr>
              <a:t>DESIRABLE</a:t>
            </a:r>
          </a:p>
        </p:txBody>
      </p:sp>
      <p:sp>
        <p:nvSpPr>
          <p:cNvPr id="9" name="Title 1">
            <a:extLst>
              <a:ext uri="{FF2B5EF4-FFF2-40B4-BE49-F238E27FC236}">
                <a16:creationId xmlns:a16="http://schemas.microsoft.com/office/drawing/2014/main" id="{1337AA57-DB90-4D4C-8EAF-BCD77F9CA065}"/>
              </a:ext>
            </a:extLst>
          </p:cNvPr>
          <p:cNvSpPr txBox="1">
            <a:spLocks/>
          </p:cNvSpPr>
          <p:nvPr/>
        </p:nvSpPr>
        <p:spPr>
          <a:xfrm>
            <a:off x="2068525" y="1077314"/>
            <a:ext cx="6470193" cy="603981"/>
          </a:xfrm>
          <a:prstGeom prst="rect">
            <a:avLst/>
          </a:prstGeom>
        </p:spPr>
        <p:txBody>
          <a:bodyPr anchor="ctr">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sz="4267" b="1" dirty="0">
                <a:solidFill>
                  <a:srgbClr val="F45B8E"/>
                </a:solidFill>
              </a:rPr>
              <a:t>Our Proposed Solution</a:t>
            </a:r>
          </a:p>
        </p:txBody>
      </p:sp>
      <p:pic>
        <p:nvPicPr>
          <p:cNvPr id="12" name="Picture 11" descr="Text&#10;&#10;Description automatically generated">
            <a:extLst>
              <a:ext uri="{FF2B5EF4-FFF2-40B4-BE49-F238E27FC236}">
                <a16:creationId xmlns:a16="http://schemas.microsoft.com/office/drawing/2014/main" id="{D3479B6F-F923-492C-BB70-A2B21A6E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pic>
        <p:nvPicPr>
          <p:cNvPr id="2050" name="Picture 2">
            <a:extLst>
              <a:ext uri="{FF2B5EF4-FFF2-40B4-BE49-F238E27FC236}">
                <a16:creationId xmlns:a16="http://schemas.microsoft.com/office/drawing/2014/main" id="{8B10464A-2CE8-4E3C-84F2-55AA945C481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60499" t="8319" r="4897"/>
          <a:stretch/>
        </p:blipFill>
        <p:spPr bwMode="auto">
          <a:xfrm>
            <a:off x="1881051" y="2911446"/>
            <a:ext cx="1788379" cy="315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9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5">
            <a:extLst>
              <a:ext uri="{FF2B5EF4-FFF2-40B4-BE49-F238E27FC236}">
                <a16:creationId xmlns:a16="http://schemas.microsoft.com/office/drawing/2014/main" id="{36A81829-25BA-4164-B5C3-042C6FF5E7D8}"/>
              </a:ext>
            </a:extLst>
          </p:cNvPr>
          <p:cNvSpPr/>
          <p:nvPr/>
        </p:nvSpPr>
        <p:spPr>
          <a:xfrm>
            <a:off x="178849" y="8813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dirty="0">
                <a:ln>
                  <a:noFill/>
                </a:ln>
                <a:solidFill>
                  <a:schemeClr val="bg1"/>
                </a:solidFill>
                <a:effectLst/>
                <a:uLnTx/>
                <a:uFillTx/>
                <a:latin typeface="Calibri"/>
              </a:rPr>
              <a:t>B-Team</a:t>
            </a:r>
            <a:endParaRPr kumimoji="0" lang="en-US" sz="2800" b="1" i="0" u="none" strike="noStrike" kern="1200" cap="none" spc="0" normalizeH="0" baseline="0" noProof="0" dirty="0">
              <a:ln>
                <a:noFill/>
              </a:ln>
              <a:solidFill>
                <a:schemeClr val="bg1"/>
              </a:solidFill>
              <a:effectLst/>
              <a:uLnTx/>
              <a:uFillTx/>
              <a:latin typeface="Calibri"/>
            </a:endParaRPr>
          </a:p>
        </p:txBody>
      </p:sp>
      <p:sp>
        <p:nvSpPr>
          <p:cNvPr id="2" name="Title 1">
            <a:extLst>
              <a:ext uri="{FF2B5EF4-FFF2-40B4-BE49-F238E27FC236}">
                <a16:creationId xmlns:a16="http://schemas.microsoft.com/office/drawing/2014/main" id="{B3B91B19-B1C8-4698-A86A-EED7C3E44FB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2BAD9E88-C83C-4808-950C-88FFDE5FD4D7}"/>
              </a:ext>
            </a:extLst>
          </p:cNvPr>
          <p:cNvSpPr>
            <a:spLocks noGrp="1"/>
          </p:cNvSpPr>
          <p:nvPr>
            <p:ph idx="1"/>
          </p:nvPr>
        </p:nvSpPr>
        <p:spPr/>
        <p:txBody>
          <a:bodyPr>
            <a:normAutofit fontScale="92500" lnSpcReduction="20000"/>
          </a:bodyPr>
          <a:lstStyle/>
          <a:p>
            <a:r>
              <a:rPr lang="en-US" dirty="0"/>
              <a:t>Project Flamingo takes care of the needs and concerns of warriors, who fight against the daemon in them and the doctors, who do the noble cause in supporting the warriors both physically and mentally.</a:t>
            </a:r>
          </a:p>
          <a:p>
            <a:r>
              <a:rPr lang="en-US" dirty="0"/>
              <a:t>In this project, the privacy of the warriors is considered in all aspects of the application.</a:t>
            </a:r>
          </a:p>
          <a:p>
            <a:r>
              <a:rPr lang="en-US" dirty="0"/>
              <a:t>Angels in disguise can also use this application to grant the wishes of warriors thus bringing a hope and light to their life.</a:t>
            </a:r>
          </a:p>
          <a:p>
            <a:r>
              <a:rPr lang="en-US" dirty="0"/>
              <a:t>This project also brings in the latest and efficient technologies in market to achieve this </a:t>
            </a:r>
            <a:r>
              <a:rPr lang="en-US"/>
              <a:t>noble cause.</a:t>
            </a:r>
            <a:endParaRPr lang="en-US" dirty="0"/>
          </a:p>
          <a:p>
            <a:endParaRPr lang="en-US" dirty="0"/>
          </a:p>
        </p:txBody>
      </p:sp>
    </p:spTree>
    <p:extLst>
      <p:ext uri="{BB962C8B-B14F-4D97-AF65-F5344CB8AC3E}">
        <p14:creationId xmlns:p14="http://schemas.microsoft.com/office/powerpoint/2010/main" val="186981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nip Diagonal Corner Rectangle 4">
            <a:extLst>
              <a:ext uri="{FF2B5EF4-FFF2-40B4-BE49-F238E27FC236}">
                <a16:creationId xmlns:a16="http://schemas.microsoft.com/office/drawing/2014/main" id="{A485DFCF-5D4E-44A8-AD7A-ED2D6F74C791}"/>
              </a:ext>
            </a:extLst>
          </p:cNvPr>
          <p:cNvSpPr/>
          <p:nvPr/>
        </p:nvSpPr>
        <p:spPr>
          <a:xfrm>
            <a:off x="197179" y="93342"/>
            <a:ext cx="7897510" cy="463757"/>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alibri"/>
                <a:cs typeface="Calibri"/>
              </a:rPr>
              <a:t>Problem Statement &amp; Solution</a:t>
            </a:r>
          </a:p>
        </p:txBody>
      </p:sp>
      <p:sp>
        <p:nvSpPr>
          <p:cNvPr id="21" name="Rectangle: Rounded Corners 20">
            <a:extLst>
              <a:ext uri="{FF2B5EF4-FFF2-40B4-BE49-F238E27FC236}">
                <a16:creationId xmlns:a16="http://schemas.microsoft.com/office/drawing/2014/main" id="{4FBB0276-DEC4-4FA3-9F37-1CAD5B78FB48}"/>
              </a:ext>
            </a:extLst>
          </p:cNvPr>
          <p:cNvSpPr/>
          <p:nvPr/>
        </p:nvSpPr>
        <p:spPr>
          <a:xfrm>
            <a:off x="197179" y="4793159"/>
            <a:ext cx="9861221" cy="1597878"/>
          </a:xfrm>
          <a:prstGeom prst="roundRect">
            <a:avLst/>
          </a:prstGeom>
          <a:solidFill>
            <a:srgbClr val="FFC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alibri"/>
                <a:cs typeface="Calibri"/>
                <a:sym typeface="Calibri"/>
              </a:rPr>
              <a:t>Flamingo - A Progressive Web App (PWA) which can be used by Warriors &amp; Doctors in any devices like Mobile/Laptop/Desktop.</a:t>
            </a:r>
          </a:p>
          <a:p>
            <a:pPr lvl="0" hangingPunct="0">
              <a:defRPr/>
            </a:pPr>
            <a:r>
              <a:rPr kumimoji="0" lang="en-US" sz="2000" b="0" i="0" u="none" strike="noStrike" kern="1200" cap="none" spc="0" normalizeH="0" baseline="0" noProof="0" dirty="0">
                <a:ln>
                  <a:noFill/>
                </a:ln>
                <a:solidFill>
                  <a:srgbClr val="FFFFFF"/>
                </a:solidFill>
                <a:effectLst/>
                <a:uLnTx/>
                <a:uFillTx/>
                <a:latin typeface="Calibri"/>
                <a:cs typeface="Calibri"/>
                <a:sym typeface="Calibri"/>
              </a:rPr>
              <a:t>GitHub Link for the source code</a:t>
            </a:r>
            <a:r>
              <a:rPr lang="en-US" sz="2000" dirty="0">
                <a:solidFill>
                  <a:srgbClr val="FFFFFF"/>
                </a:solidFill>
                <a:cs typeface="Calibri"/>
                <a:sym typeface="Calibri"/>
              </a:rPr>
              <a:t>: </a:t>
            </a:r>
            <a:r>
              <a:rPr lang="en-US" sz="2000" dirty="0">
                <a:solidFill>
                  <a:srgbClr val="FFFFFF"/>
                </a:solidFill>
                <a:cs typeface="Calibri"/>
                <a:sym typeface="Calibri"/>
                <a:hlinkClick r:id="rId2"/>
              </a:rPr>
              <a:t>https://github.com/dynamicbalaji/hack-for-pink-2020</a:t>
            </a:r>
            <a:endParaRPr lang="en-US" sz="2000" dirty="0">
              <a:solidFill>
                <a:srgbClr val="FFFFFF"/>
              </a:solidFill>
              <a:cs typeface="Calibri"/>
              <a:sym typeface="Calibri"/>
            </a:endParaRPr>
          </a:p>
          <a:p>
            <a:pPr lvl="0" hangingPunct="0">
              <a:defRPr/>
            </a:pPr>
            <a:r>
              <a:rPr kumimoji="0" lang="en-US" sz="1800" b="0" i="0" u="none" strike="noStrike" kern="1200" cap="none" spc="0" normalizeH="0" baseline="0" noProof="0" dirty="0">
                <a:ln>
                  <a:noFill/>
                </a:ln>
                <a:solidFill>
                  <a:srgbClr val="FFFFFF"/>
                </a:solidFill>
                <a:effectLst/>
                <a:uLnTx/>
                <a:uFillTx/>
                <a:latin typeface="Calibri"/>
                <a:cs typeface="Calibri"/>
              </a:rPr>
              <a:t>ReadMe Direct Link</a:t>
            </a:r>
            <a:r>
              <a:rPr lang="en-US" dirty="0">
                <a:solidFill>
                  <a:srgbClr val="FFFFFF"/>
                </a:solidFill>
                <a:cs typeface="Calibri"/>
              </a:rPr>
              <a:t>: </a:t>
            </a:r>
            <a:r>
              <a:rPr lang="en-US" dirty="0">
                <a:solidFill>
                  <a:srgbClr val="FFFFFF"/>
                </a:solidFill>
                <a:cs typeface="Calibri"/>
                <a:hlinkClick r:id="rId3"/>
              </a:rPr>
              <a:t>https://github.com/dynamicbalaji/hack-for-pink-2020/blob/master/README.md</a:t>
            </a:r>
            <a:endParaRPr lang="en-US" dirty="0">
              <a:solidFill>
                <a:srgbClr val="FFFFFF"/>
              </a:solidFill>
              <a:cs typeface="Calibri"/>
            </a:endParaRPr>
          </a:p>
        </p:txBody>
      </p:sp>
      <p:pic>
        <p:nvPicPr>
          <p:cNvPr id="26" name="Picture 25" descr="Text&#10;&#10;Description automatically generated">
            <a:extLst>
              <a:ext uri="{FF2B5EF4-FFF2-40B4-BE49-F238E27FC236}">
                <a16:creationId xmlns:a16="http://schemas.microsoft.com/office/drawing/2014/main" id="{D42C4339-F15D-4D51-87CB-715DE7B2F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sp>
        <p:nvSpPr>
          <p:cNvPr id="27" name="Round Diagonal Corner Rectangle 5">
            <a:extLst>
              <a:ext uri="{FF2B5EF4-FFF2-40B4-BE49-F238E27FC236}">
                <a16:creationId xmlns:a16="http://schemas.microsoft.com/office/drawing/2014/main" id="{200BC3EB-E6B3-4151-9494-D92B7BE7F2B3}"/>
              </a:ext>
            </a:extLst>
          </p:cNvPr>
          <p:cNvSpPr/>
          <p:nvPr/>
        </p:nvSpPr>
        <p:spPr>
          <a:xfrm>
            <a:off x="168840" y="778721"/>
            <a:ext cx="4607875" cy="3868996"/>
          </a:xfrm>
          <a:prstGeom prst="round2DiagRect">
            <a:avLst/>
          </a:prstGeom>
          <a:solidFill>
            <a:srgbClr val="FF9999"/>
          </a:solidFill>
          <a:ln w="25400" cap="flat">
            <a:solidFill>
              <a:schemeClr val="accent5">
                <a:lumMod val="7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1" i="0" u="none" strike="noStrike" kern="1200" cap="none" spc="0" normalizeH="0" baseline="0" noProof="0" dirty="0">
                <a:ln>
                  <a:noFill/>
                </a:ln>
                <a:solidFill>
                  <a:schemeClr val="bg1"/>
                </a:solidFill>
                <a:effectLst/>
                <a:uLnTx/>
                <a:uFillTx/>
                <a:latin typeface="Calibri"/>
                <a:cs typeface="Calibri"/>
              </a:rPr>
              <a:t>	          Problems</a:t>
            </a:r>
          </a:p>
        </p:txBody>
      </p:sp>
      <p:sp>
        <p:nvSpPr>
          <p:cNvPr id="28" name="Round Diagonal Corner Rectangle 5">
            <a:extLst>
              <a:ext uri="{FF2B5EF4-FFF2-40B4-BE49-F238E27FC236}">
                <a16:creationId xmlns:a16="http://schemas.microsoft.com/office/drawing/2014/main" id="{08B40FAB-4909-4BAE-AD1F-7871C378DD80}"/>
              </a:ext>
            </a:extLst>
          </p:cNvPr>
          <p:cNvSpPr/>
          <p:nvPr/>
        </p:nvSpPr>
        <p:spPr>
          <a:xfrm>
            <a:off x="5120481" y="778720"/>
            <a:ext cx="4937919" cy="3868996"/>
          </a:xfrm>
          <a:prstGeom prst="round2DiagRect">
            <a:avLst/>
          </a:prstGeom>
          <a:solidFill>
            <a:srgbClr val="FF9999"/>
          </a:solidFill>
          <a:ln w="25400" cap="flat">
            <a:solidFill>
              <a:schemeClr val="accent5">
                <a:lumMod val="75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a:cs typeface="Calibri"/>
              </a:rPr>
              <a:t>   		Flamingo</a:t>
            </a:r>
            <a:endParaRPr kumimoji="0" lang="en-US" sz="1900" b="1" i="0" u="none" strike="noStrike" kern="1200" cap="none" spc="0" normalizeH="0" baseline="0" noProof="0" dirty="0">
              <a:ln>
                <a:noFill/>
              </a:ln>
              <a:solidFill>
                <a:schemeClr val="bg1"/>
              </a:solidFill>
              <a:effectLst/>
              <a:uLnTx/>
              <a:uFillTx/>
              <a:latin typeface="Calibri"/>
              <a:cs typeface="Calibri"/>
            </a:endParaRPr>
          </a:p>
        </p:txBody>
      </p:sp>
      <p:pic>
        <p:nvPicPr>
          <p:cNvPr id="29" name="Picture 28" descr="A close up of a sign&#10;&#10;Description automatically generated">
            <a:extLst>
              <a:ext uri="{FF2B5EF4-FFF2-40B4-BE49-F238E27FC236}">
                <a16:creationId xmlns:a16="http://schemas.microsoft.com/office/drawing/2014/main" id="{4FC6FF8D-BEB1-4778-854B-2DE2E88614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8383" y="950538"/>
            <a:ext cx="855101" cy="855101"/>
          </a:xfrm>
          <a:prstGeom prst="rect">
            <a:avLst/>
          </a:prstGeom>
        </p:spPr>
      </p:pic>
      <p:pic>
        <p:nvPicPr>
          <p:cNvPr id="30" name="Picture 29" descr="A picture containing clock&#10;&#10;Description automatically generated">
            <a:extLst>
              <a:ext uri="{FF2B5EF4-FFF2-40B4-BE49-F238E27FC236}">
                <a16:creationId xmlns:a16="http://schemas.microsoft.com/office/drawing/2014/main" id="{2308EB14-EED9-4F7E-A0ED-D8FAFF1F9F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0859" y="950538"/>
            <a:ext cx="825299" cy="825299"/>
          </a:xfrm>
          <a:prstGeom prst="rect">
            <a:avLst/>
          </a:prstGeom>
        </p:spPr>
      </p:pic>
    </p:spTree>
    <p:extLst>
      <p:ext uri="{BB962C8B-B14F-4D97-AF65-F5344CB8AC3E}">
        <p14:creationId xmlns:p14="http://schemas.microsoft.com/office/powerpoint/2010/main" val="315368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Rectangle 5">
            <a:extLst>
              <a:ext uri="{FF2B5EF4-FFF2-40B4-BE49-F238E27FC236}">
                <a16:creationId xmlns:a16="http://schemas.microsoft.com/office/drawing/2014/main" id="{14A0C065-9343-4759-B04E-217137B304E2}"/>
              </a:ext>
            </a:extLst>
          </p:cNvPr>
          <p:cNvSpPr/>
          <p:nvPr/>
        </p:nvSpPr>
        <p:spPr>
          <a:xfrm>
            <a:off x="178849" y="8813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dirty="0">
                <a:ln>
                  <a:noFill/>
                </a:ln>
                <a:solidFill>
                  <a:schemeClr val="bg1"/>
                </a:solidFill>
                <a:effectLst/>
                <a:uLnTx/>
                <a:uFillTx/>
                <a:latin typeface="Calibri"/>
              </a:rPr>
              <a:t>Warrior Functional</a:t>
            </a:r>
            <a:r>
              <a:rPr lang="en-US" sz="2800" b="1" dirty="0">
                <a:solidFill>
                  <a:schemeClr val="bg1"/>
                </a:solidFill>
                <a:latin typeface="Calibri"/>
              </a:rPr>
              <a:t>ities</a:t>
            </a:r>
            <a:endParaRPr kumimoji="0" lang="en-US" sz="2800" b="1" i="0" u="none" strike="noStrike" kern="1200" cap="none" spc="0" normalizeH="0" baseline="0" noProof="0" dirty="0">
              <a:ln>
                <a:noFill/>
              </a:ln>
              <a:solidFill>
                <a:schemeClr val="bg1"/>
              </a:solidFill>
              <a:effectLst/>
              <a:uLnTx/>
              <a:uFillTx/>
              <a:latin typeface="Calibri"/>
            </a:endParaRPr>
          </a:p>
        </p:txBody>
      </p:sp>
      <p:pic>
        <p:nvPicPr>
          <p:cNvPr id="6" name="Picture 5" descr="Text&#10;&#10;Description automatically generated">
            <a:extLst>
              <a:ext uri="{FF2B5EF4-FFF2-40B4-BE49-F238E27FC236}">
                <a16:creationId xmlns:a16="http://schemas.microsoft.com/office/drawing/2014/main" id="{9CEEF8E0-849F-404B-A120-86C9D7681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pic>
        <p:nvPicPr>
          <p:cNvPr id="1026" name="Picture 2" descr="9 must have social networking apps | by InstaCash | ZeroWaste | Medium">
            <a:extLst>
              <a:ext uri="{FF2B5EF4-FFF2-40B4-BE49-F238E27FC236}">
                <a16:creationId xmlns:a16="http://schemas.microsoft.com/office/drawing/2014/main" id="{0394A278-AFA5-474A-9F2C-D29F9C08A20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68702" y="1112097"/>
            <a:ext cx="2242100" cy="1471378"/>
          </a:xfrm>
          <a:prstGeom prst="flowChartConnector">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8" name="Title 2">
            <a:extLst>
              <a:ext uri="{FF2B5EF4-FFF2-40B4-BE49-F238E27FC236}">
                <a16:creationId xmlns:a16="http://schemas.microsoft.com/office/drawing/2014/main" id="{399FB99C-EAAA-4BCF-86A3-D22DF6C51213}"/>
              </a:ext>
            </a:extLst>
          </p:cNvPr>
          <p:cNvSpPr>
            <a:spLocks noGrp="1"/>
          </p:cNvSpPr>
          <p:nvPr>
            <p:ph type="title"/>
          </p:nvPr>
        </p:nvSpPr>
        <p:spPr>
          <a:xfrm>
            <a:off x="99775" y="684963"/>
            <a:ext cx="2779953" cy="427134"/>
          </a:xfrm>
        </p:spPr>
        <p:txBody>
          <a:bodyPr/>
          <a:lstStyle/>
          <a:p>
            <a:r>
              <a:rPr lang="en-US" sz="1800" dirty="0"/>
              <a:t>Social Media Login</a:t>
            </a:r>
          </a:p>
        </p:txBody>
      </p:sp>
      <p:sp>
        <p:nvSpPr>
          <p:cNvPr id="10" name="Title 2">
            <a:extLst>
              <a:ext uri="{FF2B5EF4-FFF2-40B4-BE49-F238E27FC236}">
                <a16:creationId xmlns:a16="http://schemas.microsoft.com/office/drawing/2014/main" id="{ECA519B9-3859-4959-A0C2-A4E4A48A2958}"/>
              </a:ext>
            </a:extLst>
          </p:cNvPr>
          <p:cNvSpPr txBox="1">
            <a:spLocks/>
          </p:cNvSpPr>
          <p:nvPr/>
        </p:nvSpPr>
        <p:spPr>
          <a:xfrm>
            <a:off x="2683342" y="704244"/>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Anonymous Login</a:t>
            </a:r>
          </a:p>
        </p:txBody>
      </p:sp>
      <p:sp>
        <p:nvSpPr>
          <p:cNvPr id="12" name="Title 2">
            <a:extLst>
              <a:ext uri="{FF2B5EF4-FFF2-40B4-BE49-F238E27FC236}">
                <a16:creationId xmlns:a16="http://schemas.microsoft.com/office/drawing/2014/main" id="{DD7CC8A2-672B-469D-A5CA-6C4A592B78AE}"/>
              </a:ext>
            </a:extLst>
          </p:cNvPr>
          <p:cNvSpPr txBox="1">
            <a:spLocks/>
          </p:cNvSpPr>
          <p:nvPr/>
        </p:nvSpPr>
        <p:spPr>
          <a:xfrm>
            <a:off x="4783161" y="691148"/>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Timeline View</a:t>
            </a:r>
          </a:p>
        </p:txBody>
      </p:sp>
      <p:pic>
        <p:nvPicPr>
          <p:cNvPr id="13" name="Picture 12" descr="A close up of a computer&#10;&#10;Description automatically generated">
            <a:extLst>
              <a:ext uri="{FF2B5EF4-FFF2-40B4-BE49-F238E27FC236}">
                <a16:creationId xmlns:a16="http://schemas.microsoft.com/office/drawing/2014/main" id="{4CCF040B-4A14-449A-9361-5B35126544E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668" t="4037" r="3091" b="7030"/>
          <a:stretch/>
        </p:blipFill>
        <p:spPr>
          <a:xfrm>
            <a:off x="449707" y="3068485"/>
            <a:ext cx="2083736" cy="1618937"/>
          </a:xfrm>
          <a:prstGeom prst="rect">
            <a:avLst/>
          </a:prstGeom>
        </p:spPr>
      </p:pic>
      <p:sp>
        <p:nvSpPr>
          <p:cNvPr id="14" name="Title 2">
            <a:extLst>
              <a:ext uri="{FF2B5EF4-FFF2-40B4-BE49-F238E27FC236}">
                <a16:creationId xmlns:a16="http://schemas.microsoft.com/office/drawing/2014/main" id="{717B36D4-77A2-4063-A400-1305D0D35988}"/>
              </a:ext>
            </a:extLst>
          </p:cNvPr>
          <p:cNvSpPr txBox="1">
            <a:spLocks/>
          </p:cNvSpPr>
          <p:nvPr/>
        </p:nvSpPr>
        <p:spPr>
          <a:xfrm>
            <a:off x="0" y="2641351"/>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Chatbot/Live Chat</a:t>
            </a:r>
          </a:p>
        </p:txBody>
      </p:sp>
      <p:pic>
        <p:nvPicPr>
          <p:cNvPr id="15" name="Picture 14" descr="Text, icon&#10;&#10;Description automatically generated">
            <a:extLst>
              <a:ext uri="{FF2B5EF4-FFF2-40B4-BE49-F238E27FC236}">
                <a16:creationId xmlns:a16="http://schemas.microsoft.com/office/drawing/2014/main" id="{18AA0D3A-A737-48A4-88EB-75A8499669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8654" y="1204881"/>
            <a:ext cx="1198801" cy="1198801"/>
          </a:xfrm>
          <a:prstGeom prst="rect">
            <a:avLst/>
          </a:prstGeom>
        </p:spPr>
      </p:pic>
      <p:sp>
        <p:nvSpPr>
          <p:cNvPr id="19" name="Title 2">
            <a:extLst>
              <a:ext uri="{FF2B5EF4-FFF2-40B4-BE49-F238E27FC236}">
                <a16:creationId xmlns:a16="http://schemas.microsoft.com/office/drawing/2014/main" id="{FE309CA6-4278-4899-94DF-640F87616416}"/>
              </a:ext>
            </a:extLst>
          </p:cNvPr>
          <p:cNvSpPr txBox="1">
            <a:spLocks/>
          </p:cNvSpPr>
          <p:nvPr/>
        </p:nvSpPr>
        <p:spPr>
          <a:xfrm>
            <a:off x="7168077" y="730436"/>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Doc Scanning</a:t>
            </a:r>
          </a:p>
        </p:txBody>
      </p:sp>
      <p:sp>
        <p:nvSpPr>
          <p:cNvPr id="22" name="Title 2">
            <a:extLst>
              <a:ext uri="{FF2B5EF4-FFF2-40B4-BE49-F238E27FC236}">
                <a16:creationId xmlns:a16="http://schemas.microsoft.com/office/drawing/2014/main" id="{63AAA5A9-72E1-4FF0-B90C-104030055982}"/>
              </a:ext>
            </a:extLst>
          </p:cNvPr>
          <p:cNvSpPr txBox="1">
            <a:spLocks/>
          </p:cNvSpPr>
          <p:nvPr/>
        </p:nvSpPr>
        <p:spPr>
          <a:xfrm>
            <a:off x="2672562" y="2660632"/>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Make-A-Wish</a:t>
            </a:r>
          </a:p>
        </p:txBody>
      </p:sp>
      <p:pic>
        <p:nvPicPr>
          <p:cNvPr id="1032" name="Picture 8" descr="Newsfeed - Free logo icons">
            <a:extLst>
              <a:ext uri="{FF2B5EF4-FFF2-40B4-BE49-F238E27FC236}">
                <a16:creationId xmlns:a16="http://schemas.microsoft.com/office/drawing/2014/main" id="{F9354FE2-C7E8-40D5-A4DF-C13C535D71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6279" y="3260333"/>
            <a:ext cx="1235239" cy="1235239"/>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2">
            <a:extLst>
              <a:ext uri="{FF2B5EF4-FFF2-40B4-BE49-F238E27FC236}">
                <a16:creationId xmlns:a16="http://schemas.microsoft.com/office/drawing/2014/main" id="{D3409BC4-91A9-476B-A36D-6978961F8BBB}"/>
              </a:ext>
            </a:extLst>
          </p:cNvPr>
          <p:cNvSpPr txBox="1">
            <a:spLocks/>
          </p:cNvSpPr>
          <p:nvPr/>
        </p:nvSpPr>
        <p:spPr>
          <a:xfrm>
            <a:off x="4824401" y="2696176"/>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News Feed</a:t>
            </a:r>
          </a:p>
        </p:txBody>
      </p:sp>
      <p:pic>
        <p:nvPicPr>
          <p:cNvPr id="1034" name="Picture 10" descr="Secure File Sharing | Improve Your IT | Baltimore MD IT Support">
            <a:extLst>
              <a:ext uri="{FF2B5EF4-FFF2-40B4-BE49-F238E27FC236}">
                <a16:creationId xmlns:a16="http://schemas.microsoft.com/office/drawing/2014/main" id="{ABFF2BB0-54BA-403B-ABF0-35FE4B0B8FA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317" t="2882" r="4545" b="10842"/>
          <a:stretch/>
        </p:blipFill>
        <p:spPr bwMode="auto">
          <a:xfrm>
            <a:off x="7791427" y="2938500"/>
            <a:ext cx="1857375" cy="14382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2">
            <a:extLst>
              <a:ext uri="{FF2B5EF4-FFF2-40B4-BE49-F238E27FC236}">
                <a16:creationId xmlns:a16="http://schemas.microsoft.com/office/drawing/2014/main" id="{C7D72F71-2813-4B9C-8887-B3CC4C604B36}"/>
              </a:ext>
            </a:extLst>
          </p:cNvPr>
          <p:cNvSpPr txBox="1">
            <a:spLocks/>
          </p:cNvSpPr>
          <p:nvPr/>
        </p:nvSpPr>
        <p:spPr>
          <a:xfrm>
            <a:off x="7330137" y="2688374"/>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Secure File Sharing</a:t>
            </a:r>
          </a:p>
        </p:txBody>
      </p:sp>
      <p:pic>
        <p:nvPicPr>
          <p:cNvPr id="1036" name="Picture 12" descr="Introduction to emotion recognition in text | MeaningCloud">
            <a:extLst>
              <a:ext uri="{FF2B5EF4-FFF2-40B4-BE49-F238E27FC236}">
                <a16:creationId xmlns:a16="http://schemas.microsoft.com/office/drawing/2014/main" id="{24BD1358-19C1-46BE-BFFA-C2580711DE9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839" t="3968" r="-1"/>
          <a:stretch/>
        </p:blipFill>
        <p:spPr bwMode="auto">
          <a:xfrm>
            <a:off x="593141" y="5268309"/>
            <a:ext cx="1628905" cy="142192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8" name="Title 2">
            <a:extLst>
              <a:ext uri="{FF2B5EF4-FFF2-40B4-BE49-F238E27FC236}">
                <a16:creationId xmlns:a16="http://schemas.microsoft.com/office/drawing/2014/main" id="{DBE48448-E63F-470D-91A5-27F1E6F56ADD}"/>
              </a:ext>
            </a:extLst>
          </p:cNvPr>
          <p:cNvSpPr txBox="1">
            <a:spLocks/>
          </p:cNvSpPr>
          <p:nvPr/>
        </p:nvSpPr>
        <p:spPr>
          <a:xfrm>
            <a:off x="17616" y="4874516"/>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Mood Detection</a:t>
            </a:r>
          </a:p>
        </p:txBody>
      </p:sp>
      <p:pic>
        <p:nvPicPr>
          <p:cNvPr id="1040" name="Picture 16" descr="Download Alarm Area Timer Clock Free HQ Image HQ PNG Image | FreePNGImg">
            <a:extLst>
              <a:ext uri="{FF2B5EF4-FFF2-40B4-BE49-F238E27FC236}">
                <a16:creationId xmlns:a16="http://schemas.microsoft.com/office/drawing/2014/main" id="{01A8D592-66DB-4910-8D4E-F3DD063781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7532" y="5268309"/>
            <a:ext cx="1293424" cy="1293424"/>
          </a:xfrm>
          <a:prstGeom prst="rect">
            <a:avLst/>
          </a:prstGeom>
          <a:noFill/>
          <a:extLst>
            <a:ext uri="{909E8E84-426E-40DD-AFC4-6F175D3DCCD1}">
              <a14:hiddenFill xmlns:a14="http://schemas.microsoft.com/office/drawing/2010/main">
                <a:solidFill>
                  <a:srgbClr val="FFFFFF"/>
                </a:solidFill>
              </a14:hiddenFill>
            </a:ext>
          </a:extLst>
        </p:spPr>
      </p:pic>
      <p:sp>
        <p:nvSpPr>
          <p:cNvPr id="31" name="Title 2">
            <a:extLst>
              <a:ext uri="{FF2B5EF4-FFF2-40B4-BE49-F238E27FC236}">
                <a16:creationId xmlns:a16="http://schemas.microsoft.com/office/drawing/2014/main" id="{08527AB9-F21D-401A-963A-E5E5B2605BFA}"/>
              </a:ext>
            </a:extLst>
          </p:cNvPr>
          <p:cNvSpPr txBox="1">
            <a:spLocks/>
          </p:cNvSpPr>
          <p:nvPr/>
        </p:nvSpPr>
        <p:spPr>
          <a:xfrm>
            <a:off x="2109019" y="4910060"/>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Timely Reminder</a:t>
            </a:r>
          </a:p>
        </p:txBody>
      </p:sp>
      <p:pic>
        <p:nvPicPr>
          <p:cNvPr id="1042" name="Picture 18" descr="Near Icon #138755 - Free Icons Library #1223273 - PNG Images - PNGio">
            <a:extLst>
              <a:ext uri="{FF2B5EF4-FFF2-40B4-BE49-F238E27FC236}">
                <a16:creationId xmlns:a16="http://schemas.microsoft.com/office/drawing/2014/main" id="{04390FDE-CCF6-4510-8B52-861875BC99B8}"/>
              </a:ext>
            </a:extLst>
          </p:cNvPr>
          <p:cNvPicPr>
            <a:picLocks noChangeAspect="1" noChangeArrowheads="1"/>
          </p:cNvPicPr>
          <p:nvPr/>
        </p:nvPicPr>
        <p:blipFill>
          <a:blip r:embed="rId11">
            <a:duotone>
              <a:prstClr val="black"/>
              <a:srgbClr val="FF0066">
                <a:tint val="45000"/>
                <a:satMod val="400000"/>
              </a:srgbClr>
            </a:duotone>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018567" y="5268309"/>
            <a:ext cx="1386283" cy="1386283"/>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2">
            <a:extLst>
              <a:ext uri="{FF2B5EF4-FFF2-40B4-BE49-F238E27FC236}">
                <a16:creationId xmlns:a16="http://schemas.microsoft.com/office/drawing/2014/main" id="{B72AA2E2-A503-4BC6-A105-470417E2EC80}"/>
              </a:ext>
            </a:extLst>
          </p:cNvPr>
          <p:cNvSpPr txBox="1">
            <a:spLocks/>
          </p:cNvSpPr>
          <p:nvPr/>
        </p:nvSpPr>
        <p:spPr>
          <a:xfrm>
            <a:off x="4349772" y="4910060"/>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Nearby Medical Centers</a:t>
            </a:r>
          </a:p>
        </p:txBody>
      </p:sp>
      <p:pic>
        <p:nvPicPr>
          <p:cNvPr id="1044" name="Picture 20" descr="Doctor Appointment Icons - Download Free Vector Icons | Noun Project">
            <a:extLst>
              <a:ext uri="{FF2B5EF4-FFF2-40B4-BE49-F238E27FC236}">
                <a16:creationId xmlns:a16="http://schemas.microsoft.com/office/drawing/2014/main" id="{47C3859E-1B57-4DB1-9B13-3C6D146D5F4B}"/>
              </a:ext>
            </a:extLst>
          </p:cNvPr>
          <p:cNvPicPr>
            <a:picLocks noChangeAspect="1" noChangeArrowheads="1"/>
          </p:cNvPicPr>
          <p:nvPr/>
        </p:nvPicPr>
        <p:blipFill>
          <a:blip r:embed="rId13">
            <a:duotone>
              <a:prstClr val="black"/>
              <a:srgbClr val="FF0066">
                <a:tint val="45000"/>
                <a:satMod val="400000"/>
              </a:srgbClr>
            </a:duotone>
            <a:extLst>
              <a:ext uri="{BEBA8EAE-BF5A-486C-A8C5-ECC9F3942E4B}">
                <a14:imgProps xmlns:a14="http://schemas.microsoft.com/office/drawing/2010/main">
                  <a14:imgLayer r:embed="rId1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412844" y="5242350"/>
            <a:ext cx="1438200" cy="14382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2">
            <a:extLst>
              <a:ext uri="{FF2B5EF4-FFF2-40B4-BE49-F238E27FC236}">
                <a16:creationId xmlns:a16="http://schemas.microsoft.com/office/drawing/2014/main" id="{1A7FD8FD-5552-4998-9F43-9C972B47B5C5}"/>
              </a:ext>
            </a:extLst>
          </p:cNvPr>
          <p:cNvSpPr txBox="1">
            <a:spLocks/>
          </p:cNvSpPr>
          <p:nvPr/>
        </p:nvSpPr>
        <p:spPr>
          <a:xfrm>
            <a:off x="6741967" y="4934088"/>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Doctor Appointment</a:t>
            </a:r>
          </a:p>
        </p:txBody>
      </p:sp>
      <p:pic>
        <p:nvPicPr>
          <p:cNvPr id="20" name="Picture 19" descr="Icon&#10;&#10;Description automatically generated">
            <a:extLst>
              <a:ext uri="{FF2B5EF4-FFF2-40B4-BE49-F238E27FC236}">
                <a16:creationId xmlns:a16="http://schemas.microsoft.com/office/drawing/2014/main" id="{D6ABF00F-D9DD-44A5-A41D-B9C695CAA50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7219" y="1163788"/>
            <a:ext cx="1317720" cy="1317720"/>
          </a:xfrm>
          <a:prstGeom prst="rect">
            <a:avLst/>
          </a:prstGeom>
        </p:spPr>
      </p:pic>
      <p:pic>
        <p:nvPicPr>
          <p:cNvPr id="23" name="Picture 22" descr="A picture containing diagram&#10;&#10;Description automatically generated">
            <a:extLst>
              <a:ext uri="{FF2B5EF4-FFF2-40B4-BE49-F238E27FC236}">
                <a16:creationId xmlns:a16="http://schemas.microsoft.com/office/drawing/2014/main" id="{E2A71B6B-F29B-4113-B810-FCFE6130E92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78292" y="1159849"/>
            <a:ext cx="1291211" cy="1291211"/>
          </a:xfrm>
          <a:prstGeom prst="rect">
            <a:avLst/>
          </a:prstGeom>
        </p:spPr>
      </p:pic>
      <p:pic>
        <p:nvPicPr>
          <p:cNvPr id="1046" name="Picture 22" descr="Make A Wish Title clip art SVG scrapbook cut file cute clipart files for  silhouette cricut pazzles free svgs free svg cuts cute cut files">
            <a:extLst>
              <a:ext uri="{FF2B5EF4-FFF2-40B4-BE49-F238E27FC236}">
                <a16:creationId xmlns:a16="http://schemas.microsoft.com/office/drawing/2014/main" id="{E8C3518B-52E3-4DD6-AFE4-2BFCC673A41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42871" y="2876704"/>
            <a:ext cx="1824500" cy="18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5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Rectangle 5">
            <a:extLst>
              <a:ext uri="{FF2B5EF4-FFF2-40B4-BE49-F238E27FC236}">
                <a16:creationId xmlns:a16="http://schemas.microsoft.com/office/drawing/2014/main" id="{14A0C065-9343-4759-B04E-217137B304E2}"/>
              </a:ext>
            </a:extLst>
          </p:cNvPr>
          <p:cNvSpPr/>
          <p:nvPr/>
        </p:nvSpPr>
        <p:spPr>
          <a:xfrm>
            <a:off x="178849" y="8813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609585">
              <a:defRPr/>
            </a:pPr>
            <a:r>
              <a:rPr lang="en-US" sz="2800" b="1" dirty="0">
                <a:solidFill>
                  <a:schemeClr val="bg1"/>
                </a:solidFill>
              </a:rPr>
              <a:t>Doctor/Psychiatrist </a:t>
            </a:r>
            <a:r>
              <a:rPr kumimoji="0" lang="en-US" sz="2800" b="1" i="0" u="none" strike="noStrike" kern="1200" cap="none" spc="0" normalizeH="0" baseline="0" dirty="0">
                <a:ln>
                  <a:noFill/>
                </a:ln>
                <a:solidFill>
                  <a:schemeClr val="bg1"/>
                </a:solidFill>
                <a:effectLst/>
                <a:uLnTx/>
                <a:uFillTx/>
                <a:latin typeface="Calibri"/>
              </a:rPr>
              <a:t>Functional</a:t>
            </a:r>
            <a:r>
              <a:rPr lang="en-US" sz="2800" b="1" dirty="0">
                <a:solidFill>
                  <a:schemeClr val="bg1"/>
                </a:solidFill>
                <a:latin typeface="Calibri"/>
              </a:rPr>
              <a:t>ities</a:t>
            </a:r>
            <a:endParaRPr kumimoji="0" lang="en-US" sz="2800" b="1" i="0" u="none" strike="noStrike" kern="1200" cap="none" spc="0" normalizeH="0" baseline="0" noProof="0" dirty="0">
              <a:ln>
                <a:noFill/>
              </a:ln>
              <a:solidFill>
                <a:schemeClr val="bg1"/>
              </a:solidFill>
              <a:effectLst/>
              <a:uLnTx/>
              <a:uFillTx/>
              <a:latin typeface="Calibri"/>
            </a:endParaRPr>
          </a:p>
        </p:txBody>
      </p:sp>
      <p:pic>
        <p:nvPicPr>
          <p:cNvPr id="3" name="Picture 2" descr="Text&#10;&#10;Description automatically generated">
            <a:extLst>
              <a:ext uri="{FF2B5EF4-FFF2-40B4-BE49-F238E27FC236}">
                <a16:creationId xmlns:a16="http://schemas.microsoft.com/office/drawing/2014/main" id="{F3C17356-EEE1-4CAA-BDC8-4B27F38D4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pic>
        <p:nvPicPr>
          <p:cNvPr id="4" name="Picture 10" descr="Secure File Sharing | Improve Your IT | Baltimore MD IT Support">
            <a:extLst>
              <a:ext uri="{FF2B5EF4-FFF2-40B4-BE49-F238E27FC236}">
                <a16:creationId xmlns:a16="http://schemas.microsoft.com/office/drawing/2014/main" id="{547B445B-A03D-40B6-A2A8-806497F781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7" t="2882" r="4545" b="10842"/>
          <a:stretch/>
        </p:blipFill>
        <p:spPr bwMode="auto">
          <a:xfrm>
            <a:off x="530906" y="926818"/>
            <a:ext cx="1857375" cy="1438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a:extLst>
              <a:ext uri="{FF2B5EF4-FFF2-40B4-BE49-F238E27FC236}">
                <a16:creationId xmlns:a16="http://schemas.microsoft.com/office/drawing/2014/main" id="{71F168FD-9F63-42B5-B7E9-D91AA5E81E79}"/>
              </a:ext>
            </a:extLst>
          </p:cNvPr>
          <p:cNvSpPr txBox="1">
            <a:spLocks/>
          </p:cNvSpPr>
          <p:nvPr/>
        </p:nvSpPr>
        <p:spPr>
          <a:xfrm>
            <a:off x="69616" y="676692"/>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Secure File Sharing</a:t>
            </a:r>
          </a:p>
        </p:txBody>
      </p:sp>
      <p:pic>
        <p:nvPicPr>
          <p:cNvPr id="8" name="Picture 7" descr="Icon&#10;&#10;Description automatically generated">
            <a:extLst>
              <a:ext uri="{FF2B5EF4-FFF2-40B4-BE49-F238E27FC236}">
                <a16:creationId xmlns:a16="http://schemas.microsoft.com/office/drawing/2014/main" id="{C3927829-755E-415E-B686-63C76B7D2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807" y="1083914"/>
            <a:ext cx="1150134" cy="1150134"/>
          </a:xfrm>
          <a:prstGeom prst="rect">
            <a:avLst/>
          </a:prstGeom>
        </p:spPr>
      </p:pic>
      <p:sp>
        <p:nvSpPr>
          <p:cNvPr id="9" name="Title 2">
            <a:extLst>
              <a:ext uri="{FF2B5EF4-FFF2-40B4-BE49-F238E27FC236}">
                <a16:creationId xmlns:a16="http://schemas.microsoft.com/office/drawing/2014/main" id="{8633C1BD-75FD-4A0A-9E6E-42C993E5813C}"/>
              </a:ext>
            </a:extLst>
          </p:cNvPr>
          <p:cNvSpPr txBox="1">
            <a:spLocks/>
          </p:cNvSpPr>
          <p:nvPr/>
        </p:nvSpPr>
        <p:spPr>
          <a:xfrm>
            <a:off x="2292897" y="656780"/>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Live Chat</a:t>
            </a:r>
          </a:p>
        </p:txBody>
      </p:sp>
      <p:pic>
        <p:nvPicPr>
          <p:cNvPr id="11" name="Picture 10" descr="Icon&#10;&#10;Description automatically generated">
            <a:extLst>
              <a:ext uri="{FF2B5EF4-FFF2-40B4-BE49-F238E27FC236}">
                <a16:creationId xmlns:a16="http://schemas.microsoft.com/office/drawing/2014/main" id="{C296722F-9A5E-4995-8659-CD5B45B6EA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357" y="1103826"/>
            <a:ext cx="1150134" cy="1150134"/>
          </a:xfrm>
          <a:prstGeom prst="rect">
            <a:avLst/>
          </a:prstGeom>
        </p:spPr>
      </p:pic>
      <p:sp>
        <p:nvSpPr>
          <p:cNvPr id="12" name="Title 2">
            <a:extLst>
              <a:ext uri="{FF2B5EF4-FFF2-40B4-BE49-F238E27FC236}">
                <a16:creationId xmlns:a16="http://schemas.microsoft.com/office/drawing/2014/main" id="{9CEFEC0C-9946-43F1-9D48-9792D7EB793B}"/>
              </a:ext>
            </a:extLst>
          </p:cNvPr>
          <p:cNvSpPr txBox="1">
            <a:spLocks/>
          </p:cNvSpPr>
          <p:nvPr/>
        </p:nvSpPr>
        <p:spPr>
          <a:xfrm>
            <a:off x="4554447" y="624839"/>
            <a:ext cx="2779953" cy="427134"/>
          </a:xfrm>
          <a:prstGeom prst="rect">
            <a:avLst/>
          </a:prstGeom>
          <a:effectLst/>
        </p:spPr>
        <p:txBody>
          <a:bodyPr vert="horz" lIns="91440" tIns="45720" rIns="91440" bIns="45720" rtlCol="0" anchor="ctr">
            <a:normAutofit fontScale="92500"/>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Appointment Management</a:t>
            </a:r>
          </a:p>
        </p:txBody>
      </p:sp>
      <p:pic>
        <p:nvPicPr>
          <p:cNvPr id="14" name="Picture 13" descr="Icon&#10;&#10;Description automatically generated">
            <a:extLst>
              <a:ext uri="{FF2B5EF4-FFF2-40B4-BE49-F238E27FC236}">
                <a16:creationId xmlns:a16="http://schemas.microsoft.com/office/drawing/2014/main" id="{EA24B46E-E955-47C4-BFD5-66D1EA43D9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7710" y="1146050"/>
            <a:ext cx="1218968" cy="1218968"/>
          </a:xfrm>
          <a:prstGeom prst="rect">
            <a:avLst/>
          </a:prstGeom>
        </p:spPr>
      </p:pic>
      <p:sp>
        <p:nvSpPr>
          <p:cNvPr id="15" name="Title 2">
            <a:extLst>
              <a:ext uri="{FF2B5EF4-FFF2-40B4-BE49-F238E27FC236}">
                <a16:creationId xmlns:a16="http://schemas.microsoft.com/office/drawing/2014/main" id="{054DD083-ED64-458B-877B-167163A81E9D}"/>
              </a:ext>
            </a:extLst>
          </p:cNvPr>
          <p:cNvSpPr txBox="1">
            <a:spLocks/>
          </p:cNvSpPr>
          <p:nvPr/>
        </p:nvSpPr>
        <p:spPr>
          <a:xfrm>
            <a:off x="7436985" y="646609"/>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Motivational Counseling</a:t>
            </a:r>
          </a:p>
        </p:txBody>
      </p:sp>
      <p:sp>
        <p:nvSpPr>
          <p:cNvPr id="16" name="Snip Diagonal Corner Rectangle 5">
            <a:extLst>
              <a:ext uri="{FF2B5EF4-FFF2-40B4-BE49-F238E27FC236}">
                <a16:creationId xmlns:a16="http://schemas.microsoft.com/office/drawing/2014/main" id="{164D65E5-4441-4472-8952-46B7B790A9B2}"/>
              </a:ext>
            </a:extLst>
          </p:cNvPr>
          <p:cNvSpPr/>
          <p:nvPr/>
        </p:nvSpPr>
        <p:spPr>
          <a:xfrm>
            <a:off x="213682" y="4133273"/>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dirty="0">
                <a:ln>
                  <a:noFill/>
                </a:ln>
                <a:solidFill>
                  <a:schemeClr val="bg1"/>
                </a:solidFill>
                <a:effectLst/>
                <a:uLnTx/>
                <a:uFillTx/>
                <a:latin typeface="Calibri"/>
              </a:rPr>
              <a:t>Angel Functional</a:t>
            </a:r>
            <a:r>
              <a:rPr lang="en-US" sz="2800" b="1" dirty="0">
                <a:solidFill>
                  <a:schemeClr val="bg1"/>
                </a:solidFill>
                <a:latin typeface="Calibri"/>
              </a:rPr>
              <a:t>ities</a:t>
            </a:r>
            <a:endParaRPr kumimoji="0" lang="en-US" sz="2800" b="1" i="0" u="none" strike="noStrike" kern="1200" cap="none" spc="0" normalizeH="0" baseline="0" noProof="0" dirty="0">
              <a:ln>
                <a:noFill/>
              </a:ln>
              <a:solidFill>
                <a:schemeClr val="bg1"/>
              </a:solidFill>
              <a:effectLst/>
              <a:uLnTx/>
              <a:uFillTx/>
              <a:latin typeface="Calibri"/>
            </a:endParaRPr>
          </a:p>
        </p:txBody>
      </p:sp>
      <p:pic>
        <p:nvPicPr>
          <p:cNvPr id="17" name="Picture 8" descr="Newsfeed - Free logo icons">
            <a:extLst>
              <a:ext uri="{FF2B5EF4-FFF2-40B4-BE49-F238E27FC236}">
                <a16:creationId xmlns:a16="http://schemas.microsoft.com/office/drawing/2014/main" id="{2DBBF338-1CEB-4A97-A306-2CAC3E1A8E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878" y="5247803"/>
            <a:ext cx="1235239" cy="1235239"/>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2">
            <a:extLst>
              <a:ext uri="{FF2B5EF4-FFF2-40B4-BE49-F238E27FC236}">
                <a16:creationId xmlns:a16="http://schemas.microsoft.com/office/drawing/2014/main" id="{5F2CA216-C3E4-4E18-A90F-E9BBAD5FDDB0}"/>
              </a:ext>
            </a:extLst>
          </p:cNvPr>
          <p:cNvSpPr txBox="1">
            <a:spLocks/>
          </p:cNvSpPr>
          <p:nvPr/>
        </p:nvSpPr>
        <p:spPr>
          <a:xfrm>
            <a:off x="0" y="4775087"/>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News Feed</a:t>
            </a:r>
          </a:p>
        </p:txBody>
      </p:sp>
      <p:pic>
        <p:nvPicPr>
          <p:cNvPr id="20" name="Picture 19" descr="Icon&#10;&#10;Description automatically generated">
            <a:extLst>
              <a:ext uri="{FF2B5EF4-FFF2-40B4-BE49-F238E27FC236}">
                <a16:creationId xmlns:a16="http://schemas.microsoft.com/office/drawing/2014/main" id="{FB7AA57E-42D3-48DF-81D6-0ABBD18563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03333" y="5094217"/>
            <a:ext cx="1359080" cy="1359080"/>
          </a:xfrm>
          <a:prstGeom prst="rect">
            <a:avLst/>
          </a:prstGeom>
        </p:spPr>
      </p:pic>
      <p:sp>
        <p:nvSpPr>
          <p:cNvPr id="21" name="Title 2">
            <a:extLst>
              <a:ext uri="{FF2B5EF4-FFF2-40B4-BE49-F238E27FC236}">
                <a16:creationId xmlns:a16="http://schemas.microsoft.com/office/drawing/2014/main" id="{41D4EABD-9EF3-4ED2-8439-801FF990300E}"/>
              </a:ext>
            </a:extLst>
          </p:cNvPr>
          <p:cNvSpPr txBox="1">
            <a:spLocks/>
          </p:cNvSpPr>
          <p:nvPr/>
        </p:nvSpPr>
        <p:spPr>
          <a:xfrm>
            <a:off x="2279453" y="4755175"/>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Sponsor Make-a-wish</a:t>
            </a:r>
          </a:p>
        </p:txBody>
      </p:sp>
      <p:pic>
        <p:nvPicPr>
          <p:cNvPr id="23" name="Picture 22" descr="Icon&#10;&#10;Description automatically generated">
            <a:extLst>
              <a:ext uri="{FF2B5EF4-FFF2-40B4-BE49-F238E27FC236}">
                <a16:creationId xmlns:a16="http://schemas.microsoft.com/office/drawing/2014/main" id="{BEC38416-BA5D-4F35-8ACC-0A97B1CAE0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5218" y="5205422"/>
            <a:ext cx="1136669" cy="1136669"/>
          </a:xfrm>
          <a:prstGeom prst="rect">
            <a:avLst/>
          </a:prstGeom>
        </p:spPr>
      </p:pic>
      <p:sp>
        <p:nvSpPr>
          <p:cNvPr id="24" name="Title 2">
            <a:extLst>
              <a:ext uri="{FF2B5EF4-FFF2-40B4-BE49-F238E27FC236}">
                <a16:creationId xmlns:a16="http://schemas.microsoft.com/office/drawing/2014/main" id="{56939B91-EBCC-47BC-8384-87AAA2E4C022}"/>
              </a:ext>
            </a:extLst>
          </p:cNvPr>
          <p:cNvSpPr txBox="1">
            <a:spLocks/>
          </p:cNvSpPr>
          <p:nvPr/>
        </p:nvSpPr>
        <p:spPr>
          <a:xfrm>
            <a:off x="4741182" y="4770107"/>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Donation for Treatment</a:t>
            </a:r>
          </a:p>
        </p:txBody>
      </p:sp>
      <p:pic>
        <p:nvPicPr>
          <p:cNvPr id="26" name="Picture 25" descr="Icon&#10;&#10;Description automatically generated">
            <a:extLst>
              <a:ext uri="{FF2B5EF4-FFF2-40B4-BE49-F238E27FC236}">
                <a16:creationId xmlns:a16="http://schemas.microsoft.com/office/drawing/2014/main" id="{99460FE8-5C0B-45BC-9095-1B5737588D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5228" y="2660170"/>
            <a:ext cx="1359080" cy="1359080"/>
          </a:xfrm>
          <a:prstGeom prst="rect">
            <a:avLst/>
          </a:prstGeom>
        </p:spPr>
      </p:pic>
      <p:sp>
        <p:nvSpPr>
          <p:cNvPr id="27" name="Title 2">
            <a:extLst>
              <a:ext uri="{FF2B5EF4-FFF2-40B4-BE49-F238E27FC236}">
                <a16:creationId xmlns:a16="http://schemas.microsoft.com/office/drawing/2014/main" id="{2EF610DF-0161-4429-A9EF-92F181936B09}"/>
              </a:ext>
            </a:extLst>
          </p:cNvPr>
          <p:cNvSpPr txBox="1">
            <a:spLocks/>
          </p:cNvSpPr>
          <p:nvPr/>
        </p:nvSpPr>
        <p:spPr>
          <a:xfrm>
            <a:off x="41348" y="2321128"/>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Sponsor Make-a-wish</a:t>
            </a:r>
          </a:p>
        </p:txBody>
      </p:sp>
      <p:pic>
        <p:nvPicPr>
          <p:cNvPr id="28" name="Picture 27" descr="Icon&#10;&#10;Description automatically generated">
            <a:extLst>
              <a:ext uri="{FF2B5EF4-FFF2-40B4-BE49-F238E27FC236}">
                <a16:creationId xmlns:a16="http://schemas.microsoft.com/office/drawing/2014/main" id="{E416AA16-65C3-42DD-A599-D04B5224D4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7113" y="2771375"/>
            <a:ext cx="1136669" cy="1136669"/>
          </a:xfrm>
          <a:prstGeom prst="rect">
            <a:avLst/>
          </a:prstGeom>
        </p:spPr>
      </p:pic>
      <p:sp>
        <p:nvSpPr>
          <p:cNvPr id="29" name="Title 2">
            <a:extLst>
              <a:ext uri="{FF2B5EF4-FFF2-40B4-BE49-F238E27FC236}">
                <a16:creationId xmlns:a16="http://schemas.microsoft.com/office/drawing/2014/main" id="{354452D2-7BE6-422E-A5F9-7D32BA43DDDD}"/>
              </a:ext>
            </a:extLst>
          </p:cNvPr>
          <p:cNvSpPr txBox="1">
            <a:spLocks/>
          </p:cNvSpPr>
          <p:nvPr/>
        </p:nvSpPr>
        <p:spPr>
          <a:xfrm>
            <a:off x="2503077" y="2336060"/>
            <a:ext cx="2779953" cy="427134"/>
          </a:xfrm>
          <a:prstGeom prst="rect">
            <a:avLst/>
          </a:prstGeom>
          <a:effectLst/>
        </p:spPr>
        <p:txBody>
          <a:bodyPr vert="horz" lIns="91440" tIns="45720" rIns="91440" bIns="45720" rtlCol="0" anchor="ctr">
            <a:normAutofit/>
          </a:bodyPr>
          <a:lstStyle>
            <a:lvl1pPr algn="ctr" defTabSz="487695" rtl="0" eaLnBrk="1" latinLnBrk="0" hangingPunct="1">
              <a:spcBef>
                <a:spcPct val="0"/>
              </a:spcBef>
              <a:buNone/>
              <a:defRPr sz="4267"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Donation for Treatment</a:t>
            </a:r>
          </a:p>
        </p:txBody>
      </p:sp>
    </p:spTree>
    <p:extLst>
      <p:ext uri="{BB962C8B-B14F-4D97-AF65-F5344CB8AC3E}">
        <p14:creationId xmlns:p14="http://schemas.microsoft.com/office/powerpoint/2010/main" val="125865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3C17356-EEE1-4CAA-BDC8-4B27F38D4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pic>
        <p:nvPicPr>
          <p:cNvPr id="4" name="Picture 3">
            <a:extLst>
              <a:ext uri="{FF2B5EF4-FFF2-40B4-BE49-F238E27FC236}">
                <a16:creationId xmlns:a16="http://schemas.microsoft.com/office/drawing/2014/main" id="{CBC150CF-825F-4D6E-87F4-FB0FA3A59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4" y="914400"/>
            <a:ext cx="9673465" cy="5438605"/>
          </a:xfrm>
          <a:prstGeom prst="rect">
            <a:avLst/>
          </a:prstGeom>
        </p:spPr>
      </p:pic>
      <p:sp>
        <p:nvSpPr>
          <p:cNvPr id="6" name="Snip Diagonal Corner Rectangle 5">
            <a:extLst>
              <a:ext uri="{FF2B5EF4-FFF2-40B4-BE49-F238E27FC236}">
                <a16:creationId xmlns:a16="http://schemas.microsoft.com/office/drawing/2014/main" id="{C41D1587-6059-4419-A25D-1A08B8C6614D}"/>
              </a:ext>
            </a:extLst>
          </p:cNvPr>
          <p:cNvSpPr/>
          <p:nvPr/>
        </p:nvSpPr>
        <p:spPr>
          <a:xfrm>
            <a:off x="178849" y="10312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800" b="1" noProof="0" dirty="0">
                <a:solidFill>
                  <a:schemeClr val="bg1"/>
                </a:solidFill>
                <a:latin typeface="Calibri"/>
              </a:rPr>
              <a:t>Mood Detection &amp; Live Chat</a:t>
            </a:r>
            <a:endParaRPr kumimoji="0" lang="en-US" sz="2800" b="1" i="0" u="none" strike="noStrike" kern="1200" cap="none" spc="0" normalizeH="0" baseline="0" noProof="0" dirty="0">
              <a:ln>
                <a:noFill/>
              </a:ln>
              <a:solidFill>
                <a:schemeClr val="bg1"/>
              </a:solidFill>
              <a:effectLst/>
              <a:uLnTx/>
              <a:uFillTx/>
              <a:latin typeface="Calibri"/>
            </a:endParaRPr>
          </a:p>
        </p:txBody>
      </p:sp>
    </p:spTree>
    <p:extLst>
      <p:ext uri="{BB962C8B-B14F-4D97-AF65-F5344CB8AC3E}">
        <p14:creationId xmlns:p14="http://schemas.microsoft.com/office/powerpoint/2010/main" val="152148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8AF8B456-8553-41F9-806A-755792A1D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pic>
        <p:nvPicPr>
          <p:cNvPr id="6" name="Picture 5">
            <a:extLst>
              <a:ext uri="{FF2B5EF4-FFF2-40B4-BE49-F238E27FC236}">
                <a16:creationId xmlns:a16="http://schemas.microsoft.com/office/drawing/2014/main" id="{904D7496-0303-48C8-B6C6-7C2F7BFCA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940340"/>
            <a:ext cx="9627325" cy="5412664"/>
          </a:xfrm>
          <a:prstGeom prst="rect">
            <a:avLst/>
          </a:prstGeom>
        </p:spPr>
      </p:pic>
      <p:sp>
        <p:nvSpPr>
          <p:cNvPr id="7" name="Snip Diagonal Corner Rectangle 5">
            <a:extLst>
              <a:ext uri="{FF2B5EF4-FFF2-40B4-BE49-F238E27FC236}">
                <a16:creationId xmlns:a16="http://schemas.microsoft.com/office/drawing/2014/main" id="{8BE4E6D9-E921-4379-B8C7-1D77B4D4A315}"/>
              </a:ext>
            </a:extLst>
          </p:cNvPr>
          <p:cNvSpPr/>
          <p:nvPr/>
        </p:nvSpPr>
        <p:spPr>
          <a:xfrm>
            <a:off x="178849" y="10312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Calibri"/>
              </a:rPr>
              <a:t>Anonymous Login, Image Analysis &amp; Sharing</a:t>
            </a:r>
          </a:p>
        </p:txBody>
      </p:sp>
    </p:spTree>
    <p:extLst>
      <p:ext uri="{BB962C8B-B14F-4D97-AF65-F5344CB8AC3E}">
        <p14:creationId xmlns:p14="http://schemas.microsoft.com/office/powerpoint/2010/main" val="32267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7F3263B-8A5B-4450-92A3-80B253A52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pic>
        <p:nvPicPr>
          <p:cNvPr id="9" name="Picture 8">
            <a:extLst>
              <a:ext uri="{FF2B5EF4-FFF2-40B4-BE49-F238E27FC236}">
                <a16:creationId xmlns:a16="http://schemas.microsoft.com/office/drawing/2014/main" id="{AE973FC3-C92E-4BE1-A5D1-955F39286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14" y="940526"/>
            <a:ext cx="9679246" cy="5361069"/>
          </a:xfrm>
          <a:prstGeom prst="rect">
            <a:avLst/>
          </a:prstGeom>
        </p:spPr>
      </p:pic>
      <p:sp>
        <p:nvSpPr>
          <p:cNvPr id="10" name="Snip Diagonal Corner Rectangle 5">
            <a:extLst>
              <a:ext uri="{FF2B5EF4-FFF2-40B4-BE49-F238E27FC236}">
                <a16:creationId xmlns:a16="http://schemas.microsoft.com/office/drawing/2014/main" id="{A147F67D-3667-4C98-984C-543CC35A8F62}"/>
              </a:ext>
            </a:extLst>
          </p:cNvPr>
          <p:cNvSpPr/>
          <p:nvPr/>
        </p:nvSpPr>
        <p:spPr>
          <a:xfrm>
            <a:off x="178849" y="10312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Calibri"/>
              </a:rPr>
              <a:t>Make a Wish &amp; Sponsor</a:t>
            </a:r>
          </a:p>
        </p:txBody>
      </p:sp>
    </p:spTree>
    <p:extLst>
      <p:ext uri="{BB962C8B-B14F-4D97-AF65-F5344CB8AC3E}">
        <p14:creationId xmlns:p14="http://schemas.microsoft.com/office/powerpoint/2010/main" val="30310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5A82810-1A7F-4336-BCBB-2E1A01DA4D75}"/>
              </a:ext>
            </a:extLst>
          </p:cNvPr>
          <p:cNvGraphicFramePr/>
          <p:nvPr>
            <p:extLst>
              <p:ext uri="{D42A27DB-BD31-4B8C-83A1-F6EECF244321}">
                <p14:modId xmlns:p14="http://schemas.microsoft.com/office/powerpoint/2010/main" val="1338644337"/>
              </p:ext>
            </p:extLst>
          </p:nvPr>
        </p:nvGraphicFramePr>
        <p:xfrm>
          <a:off x="252773" y="883920"/>
          <a:ext cx="9711034" cy="550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1CFBB79A-C82B-479E-90FF-58E77CBD8FB3}"/>
              </a:ext>
            </a:extLst>
          </p:cNvPr>
          <p:cNvSpPr/>
          <p:nvPr/>
        </p:nvSpPr>
        <p:spPr>
          <a:xfrm>
            <a:off x="178849" y="103124"/>
            <a:ext cx="7908861" cy="484853"/>
          </a:xfrm>
          <a:prstGeom prst="snip2DiagRect">
            <a:avLst/>
          </a:prstGeom>
          <a:solidFill>
            <a:srgbClr val="F45B8E"/>
          </a:solidFill>
          <a:ln w="25400" cap="flat">
            <a:solidFill>
              <a:srgbClr val="4ABDDD"/>
            </a:solidFill>
            <a:prstDash val="solid"/>
            <a:round/>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800" b="1" noProof="0" dirty="0">
                <a:solidFill>
                  <a:schemeClr val="bg1"/>
                </a:solidFill>
                <a:latin typeface="Calibri"/>
              </a:rPr>
              <a:t>Benefits, Future Enhancements &amp; Tech Stack</a:t>
            </a:r>
            <a:endParaRPr kumimoji="0" lang="en-US" sz="2800" b="1" i="0" u="none" strike="noStrike" kern="1200" cap="none" spc="0" normalizeH="0" baseline="0" noProof="0" dirty="0">
              <a:ln>
                <a:noFill/>
              </a:ln>
              <a:solidFill>
                <a:schemeClr val="bg1"/>
              </a:solidFill>
              <a:effectLst/>
              <a:uLnTx/>
              <a:uFillTx/>
              <a:latin typeface="Calibri"/>
            </a:endParaRPr>
          </a:p>
        </p:txBody>
      </p:sp>
      <p:pic>
        <p:nvPicPr>
          <p:cNvPr id="7" name="Picture 6" descr="Text&#10;&#10;Description automatically generated">
            <a:extLst>
              <a:ext uri="{FF2B5EF4-FFF2-40B4-BE49-F238E27FC236}">
                <a16:creationId xmlns:a16="http://schemas.microsoft.com/office/drawing/2014/main" id="{52C00209-559C-4FF4-8CFD-AD85C57F28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9430" y="6536479"/>
            <a:ext cx="2783488" cy="668037"/>
          </a:xfrm>
          <a:prstGeom prst="rect">
            <a:avLst/>
          </a:prstGeom>
        </p:spPr>
      </p:pic>
    </p:spTree>
    <p:extLst>
      <p:ext uri="{BB962C8B-B14F-4D97-AF65-F5344CB8AC3E}">
        <p14:creationId xmlns:p14="http://schemas.microsoft.com/office/powerpoint/2010/main" val="229676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5199</TotalTime>
  <Words>301</Words>
  <Application>Microsoft Office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Agency FB</vt:lpstr>
      <vt:lpstr>Arial</vt:lpstr>
      <vt:lpstr>Calibri</vt:lpstr>
      <vt:lpstr>Cambria</vt:lpstr>
      <vt:lpstr>Parallax</vt:lpstr>
      <vt:lpstr>PowerPoint Presentation</vt:lpstr>
      <vt:lpstr>Project Description</vt:lpstr>
      <vt:lpstr>PowerPoint Presentation</vt:lpstr>
      <vt:lpstr>Social Media Login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Jayalakshmi Tirupathi</dc:creator>
  <cp:lastModifiedBy>Jayalakshmi Tirupathi</cp:lastModifiedBy>
  <cp:revision>90</cp:revision>
  <dcterms:created xsi:type="dcterms:W3CDTF">2020-09-27T10:46:29Z</dcterms:created>
  <dcterms:modified xsi:type="dcterms:W3CDTF">2020-10-05T05:35:29Z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jayalakshmi.t@ad.infosys.com</vt:lpwstr>
  </property>
  <property fmtid="{D5CDD505-2E9C-101B-9397-08002B2CF9AE}" pid="5" name="MSIP_Label_be4b3411-284d-4d31-bd4f-bc13ef7f1fd6_SetDate">
    <vt:lpwstr>2020-09-27T17:12:59.2272691Z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d62edd95-2f64-4fee-a369-fd583da24902</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jayalakshmi.t@ad.infosys.com</vt:lpwstr>
  </property>
  <property fmtid="{D5CDD505-2E9C-101B-9397-08002B2CF9AE}" pid="13" name="MSIP_Label_a0819fa7-4367-4500-ba88-dd630d977609_SetDate">
    <vt:lpwstr>2020-09-27T17:12:59.2272691Z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d62edd95-2f64-4fee-a369-fd583da24902</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