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0240963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66"/>
    <a:srgbClr val="FCF4F1"/>
    <a:srgbClr val="F45B8E"/>
    <a:srgbClr val="FF66CC"/>
    <a:srgbClr val="FF00FF"/>
    <a:srgbClr val="99B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A83E8-E80F-44B5-891A-D740A5EE078B}" type="doc">
      <dgm:prSet loTypeId="urn:microsoft.com/office/officeart/2005/8/layout/hList6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61EBF5-39E9-49C9-9BAC-95ADE64F28E4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2400" b="1" dirty="0"/>
            <a:t>Benefits</a:t>
          </a:r>
          <a:endParaRPr lang="en-US" sz="1600" b="1" dirty="0"/>
        </a:p>
      </dgm:t>
    </dgm:pt>
    <dgm:pt modelId="{0A6683D9-3AFC-4569-A664-632C75D467B1}" type="parTrans" cxnId="{863312B3-EE6F-49A5-912E-40860341BDE7}">
      <dgm:prSet/>
      <dgm:spPr/>
      <dgm:t>
        <a:bodyPr/>
        <a:lstStyle/>
        <a:p>
          <a:endParaRPr lang="en-US"/>
        </a:p>
      </dgm:t>
    </dgm:pt>
    <dgm:pt modelId="{11B474FF-E635-407F-A3CF-47970826A85D}" type="sibTrans" cxnId="{863312B3-EE6F-49A5-912E-40860341BDE7}">
      <dgm:prSet/>
      <dgm:spPr/>
      <dgm:t>
        <a:bodyPr/>
        <a:lstStyle/>
        <a:p>
          <a:endParaRPr lang="en-US"/>
        </a:p>
      </dgm:t>
    </dgm:pt>
    <dgm:pt modelId="{952778F4-39EE-4E62-9E59-E3A449C6A48B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2400" b="1">
              <a:sym typeface="Calibri"/>
            </a:rPr>
            <a:t>Tech Stack Used</a:t>
          </a:r>
          <a:endParaRPr lang="en-US" sz="2400" b="1" dirty="0"/>
        </a:p>
      </dgm:t>
    </dgm:pt>
    <dgm:pt modelId="{341C94E8-55FB-43F8-A475-232BC1376350}" type="parTrans" cxnId="{A4A03058-ED40-4FD4-930A-369101269A3A}">
      <dgm:prSet/>
      <dgm:spPr/>
      <dgm:t>
        <a:bodyPr/>
        <a:lstStyle/>
        <a:p>
          <a:endParaRPr lang="en-US"/>
        </a:p>
      </dgm:t>
    </dgm:pt>
    <dgm:pt modelId="{D60DA188-7CD7-41C7-ADEE-427C0187A691}" type="sibTrans" cxnId="{A4A03058-ED40-4FD4-930A-369101269A3A}">
      <dgm:prSet/>
      <dgm:spPr/>
      <dgm:t>
        <a:bodyPr/>
        <a:lstStyle/>
        <a:p>
          <a:endParaRPr lang="en-US"/>
        </a:p>
      </dgm:t>
    </dgm:pt>
    <dgm:pt modelId="{C689B23B-0D1D-4841-BE5F-D09B659BD21D}">
      <dgm:prSet phldrT="[Text]" custT="1"/>
      <dgm:spPr>
        <a:solidFill>
          <a:srgbClr val="FF66CC"/>
        </a:solidFill>
      </dgm:spPr>
      <dgm:t>
        <a:bodyPr/>
        <a:lstStyle/>
        <a:p>
          <a:r>
            <a:rPr lang="en-US" sz="2400" b="1" dirty="0"/>
            <a:t>Future Enhancements</a:t>
          </a:r>
        </a:p>
      </dgm:t>
    </dgm:pt>
    <dgm:pt modelId="{B10D47A1-7F29-46DF-BC14-B6235DBB3272}" type="parTrans" cxnId="{D1D0BD85-8EA3-4EEE-8FB0-F4ED8FAABBFA}">
      <dgm:prSet/>
      <dgm:spPr/>
      <dgm:t>
        <a:bodyPr/>
        <a:lstStyle/>
        <a:p>
          <a:endParaRPr lang="en-US"/>
        </a:p>
      </dgm:t>
    </dgm:pt>
    <dgm:pt modelId="{1C921C58-1719-46AA-8F27-63EAE6ED980D}" type="sibTrans" cxnId="{D1D0BD85-8EA3-4EEE-8FB0-F4ED8FAABBFA}">
      <dgm:prSet/>
      <dgm:spPr/>
      <dgm:t>
        <a:bodyPr/>
        <a:lstStyle/>
        <a:p>
          <a:endParaRPr lang="en-US"/>
        </a:p>
      </dgm:t>
    </dgm:pt>
    <dgm:pt modelId="{FFC6B71F-0EC0-4339-A6CD-416CD97C1F20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/>
            <a:t>Angular</a:t>
          </a:r>
          <a:endParaRPr lang="en-US" sz="1800" dirty="0"/>
        </a:p>
      </dgm:t>
    </dgm:pt>
    <dgm:pt modelId="{F351B118-16AF-45CF-8FF4-4660BE3AB3CF}" type="sibTrans" cxnId="{699BD628-D77B-412A-AA4F-144F76A9C993}">
      <dgm:prSet/>
      <dgm:spPr/>
      <dgm:t>
        <a:bodyPr/>
        <a:lstStyle/>
        <a:p>
          <a:endParaRPr lang="en-US"/>
        </a:p>
      </dgm:t>
    </dgm:pt>
    <dgm:pt modelId="{D489BB80-A421-4EBF-A683-19E4EB1A133B}" type="parTrans" cxnId="{699BD628-D77B-412A-AA4F-144F76A9C993}">
      <dgm:prSet/>
      <dgm:spPr/>
      <dgm:t>
        <a:bodyPr/>
        <a:lstStyle/>
        <a:p>
          <a:endParaRPr lang="en-US"/>
        </a:p>
      </dgm:t>
    </dgm:pt>
    <dgm:pt modelId="{97BC9E96-4C94-43DF-A44A-2B5C23704639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Node JS</a:t>
          </a:r>
          <a:endParaRPr lang="en-US" sz="1800" dirty="0">
            <a:sym typeface="Calibri"/>
          </a:endParaRPr>
        </a:p>
      </dgm:t>
    </dgm:pt>
    <dgm:pt modelId="{9331CC1C-5FF1-420C-B693-51D3CA54DE95}" type="parTrans" cxnId="{86E24861-4616-4B37-BD48-2C1C773A1BC7}">
      <dgm:prSet/>
      <dgm:spPr/>
      <dgm:t>
        <a:bodyPr/>
        <a:lstStyle/>
        <a:p>
          <a:endParaRPr lang="en-US"/>
        </a:p>
      </dgm:t>
    </dgm:pt>
    <dgm:pt modelId="{C76E32F2-BAF6-4228-A628-DD6E2785A34E}" type="sibTrans" cxnId="{86E24861-4616-4B37-BD48-2C1C773A1BC7}">
      <dgm:prSet/>
      <dgm:spPr/>
      <dgm:t>
        <a:bodyPr/>
        <a:lstStyle/>
        <a:p>
          <a:endParaRPr lang="en-US"/>
        </a:p>
      </dgm:t>
    </dgm:pt>
    <dgm:pt modelId="{2CD2074B-1738-4452-A8A2-C59C3FAE1086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F5EC8148-FBAC-4D95-B772-AA8BC745DFCB}" type="parTrans" cxnId="{07D3CFD0-E685-4D74-A19C-6397C65131A9}">
      <dgm:prSet/>
      <dgm:spPr/>
      <dgm:t>
        <a:bodyPr/>
        <a:lstStyle/>
        <a:p>
          <a:endParaRPr lang="en-US"/>
        </a:p>
      </dgm:t>
    </dgm:pt>
    <dgm:pt modelId="{3866170B-B501-4D6D-80F1-39B6528EDBFD}" type="sibTrans" cxnId="{07D3CFD0-E685-4D74-A19C-6397C65131A9}">
      <dgm:prSet/>
      <dgm:spPr/>
      <dgm:t>
        <a:bodyPr/>
        <a:lstStyle/>
        <a:p>
          <a:endParaRPr lang="en-US"/>
        </a:p>
      </dgm:t>
    </dgm:pt>
    <dgm:pt modelId="{99AA597D-7A9D-43A3-A0AE-723E778D7DDF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Material Design</a:t>
          </a:r>
          <a:endParaRPr lang="en-US" sz="1800" dirty="0">
            <a:sym typeface="Calibri"/>
          </a:endParaRPr>
        </a:p>
      </dgm:t>
    </dgm:pt>
    <dgm:pt modelId="{E908BE4E-842B-4C53-B745-6BBB5FAF7D4D}" type="parTrans" cxnId="{7509D337-F8B6-4D44-A5B6-0A0BD2299CDD}">
      <dgm:prSet/>
      <dgm:spPr/>
      <dgm:t>
        <a:bodyPr/>
        <a:lstStyle/>
        <a:p>
          <a:endParaRPr lang="en-US"/>
        </a:p>
      </dgm:t>
    </dgm:pt>
    <dgm:pt modelId="{051F208E-4691-4481-9BAF-975FCCD3D0D3}" type="sibTrans" cxnId="{7509D337-F8B6-4D44-A5B6-0A0BD2299CDD}">
      <dgm:prSet/>
      <dgm:spPr/>
      <dgm:t>
        <a:bodyPr/>
        <a:lstStyle/>
        <a:p>
          <a:endParaRPr lang="en-US"/>
        </a:p>
      </dgm:t>
    </dgm:pt>
    <dgm:pt modelId="{EBFAF831-8FBF-46B2-A1A5-C959677C05E6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2D5A92C3-BF02-433B-85B8-61BEAA2ADA2A}" type="parTrans" cxnId="{D86F26FF-AD54-4906-A522-2284E9C76C9B}">
      <dgm:prSet/>
      <dgm:spPr/>
      <dgm:t>
        <a:bodyPr/>
        <a:lstStyle/>
        <a:p>
          <a:endParaRPr lang="en-US"/>
        </a:p>
      </dgm:t>
    </dgm:pt>
    <dgm:pt modelId="{6279088D-BA2F-4648-B2A6-857D33F9307D}" type="sibTrans" cxnId="{D86F26FF-AD54-4906-A522-2284E9C76C9B}">
      <dgm:prSet/>
      <dgm:spPr/>
      <dgm:t>
        <a:bodyPr/>
        <a:lstStyle/>
        <a:p>
          <a:endParaRPr lang="en-US"/>
        </a:p>
      </dgm:t>
    </dgm:pt>
    <dgm:pt modelId="{6031CBF0-77D2-4F07-A0D3-8DCD3B089D70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MySQL DB</a:t>
          </a:r>
          <a:endParaRPr lang="en-US" sz="1800" dirty="0">
            <a:sym typeface="Calibri"/>
          </a:endParaRPr>
        </a:p>
      </dgm:t>
    </dgm:pt>
    <dgm:pt modelId="{E9529592-78A8-4A91-846D-2D2A9E5DD563}" type="parTrans" cxnId="{E19D8FE1-A98E-41AB-85B6-7C208AA9789E}">
      <dgm:prSet/>
      <dgm:spPr/>
      <dgm:t>
        <a:bodyPr/>
        <a:lstStyle/>
        <a:p>
          <a:endParaRPr lang="en-US"/>
        </a:p>
      </dgm:t>
    </dgm:pt>
    <dgm:pt modelId="{493186B3-F14E-4F38-96A2-9ACEB6D56A51}" type="sibTrans" cxnId="{E19D8FE1-A98E-41AB-85B6-7C208AA9789E}">
      <dgm:prSet/>
      <dgm:spPr/>
      <dgm:t>
        <a:bodyPr/>
        <a:lstStyle/>
        <a:p>
          <a:endParaRPr lang="en-US"/>
        </a:p>
      </dgm:t>
    </dgm:pt>
    <dgm:pt modelId="{FCDE66D2-7BB1-4D61-9C0B-B39E47FA46E9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D11C4AB8-51D9-4679-99B5-B8A6AD4F63F3}" type="parTrans" cxnId="{6A190957-0F01-461E-9569-81162A4C883F}">
      <dgm:prSet/>
      <dgm:spPr/>
      <dgm:t>
        <a:bodyPr/>
        <a:lstStyle/>
        <a:p>
          <a:endParaRPr lang="en-US"/>
        </a:p>
      </dgm:t>
    </dgm:pt>
    <dgm:pt modelId="{F90C11BA-124A-45F1-9CE9-381BDD785F84}" type="sibTrans" cxnId="{6A190957-0F01-461E-9569-81162A4C883F}">
      <dgm:prSet/>
      <dgm:spPr/>
      <dgm:t>
        <a:bodyPr/>
        <a:lstStyle/>
        <a:p>
          <a:endParaRPr lang="en-US"/>
        </a:p>
      </dgm:t>
    </dgm:pt>
    <dgm:pt modelId="{A6231B94-0174-4440-80AA-A952E4B1EB36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HTML 5</a:t>
          </a:r>
          <a:endParaRPr lang="en-US" sz="1800" dirty="0">
            <a:sym typeface="Calibri"/>
          </a:endParaRPr>
        </a:p>
      </dgm:t>
    </dgm:pt>
    <dgm:pt modelId="{895E81A9-15EF-4B08-B945-84ED05F90485}" type="parTrans" cxnId="{1ED71980-A11B-4D63-A94E-9DFD94AA2B7E}">
      <dgm:prSet/>
      <dgm:spPr/>
      <dgm:t>
        <a:bodyPr/>
        <a:lstStyle/>
        <a:p>
          <a:endParaRPr lang="en-US"/>
        </a:p>
      </dgm:t>
    </dgm:pt>
    <dgm:pt modelId="{056EBCDF-3297-493D-91D8-9A3FA4841D89}" type="sibTrans" cxnId="{1ED71980-A11B-4D63-A94E-9DFD94AA2B7E}">
      <dgm:prSet/>
      <dgm:spPr/>
      <dgm:t>
        <a:bodyPr/>
        <a:lstStyle/>
        <a:p>
          <a:endParaRPr lang="en-US"/>
        </a:p>
      </dgm:t>
    </dgm:pt>
    <dgm:pt modelId="{2B75B886-7FCF-4650-97E3-DD65EDEAA7DE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36E4CCFB-9B75-4FA9-9760-572A51259952}" type="parTrans" cxnId="{014BA6DF-82C4-4BC0-8137-041D9113E043}">
      <dgm:prSet/>
      <dgm:spPr/>
      <dgm:t>
        <a:bodyPr/>
        <a:lstStyle/>
        <a:p>
          <a:endParaRPr lang="en-US"/>
        </a:p>
      </dgm:t>
    </dgm:pt>
    <dgm:pt modelId="{FB2C0B16-2B72-46AA-91CE-AE4634183EA8}" type="sibTrans" cxnId="{014BA6DF-82C4-4BC0-8137-041D9113E043}">
      <dgm:prSet/>
      <dgm:spPr/>
      <dgm:t>
        <a:bodyPr/>
        <a:lstStyle/>
        <a:p>
          <a:endParaRPr lang="en-US"/>
        </a:p>
      </dgm:t>
    </dgm:pt>
    <dgm:pt modelId="{BEDC7724-F5AE-4738-A094-9FA3AA675D38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CSS3</a:t>
          </a:r>
          <a:endParaRPr lang="en-US" sz="1800" dirty="0">
            <a:sym typeface="Calibri"/>
          </a:endParaRPr>
        </a:p>
      </dgm:t>
    </dgm:pt>
    <dgm:pt modelId="{DCE20CA0-CDE0-4FC8-96B4-310751DF9E3F}" type="parTrans" cxnId="{05407D2E-AF05-45C3-9768-DBC2EFDD19F9}">
      <dgm:prSet/>
      <dgm:spPr/>
      <dgm:t>
        <a:bodyPr/>
        <a:lstStyle/>
        <a:p>
          <a:endParaRPr lang="en-US"/>
        </a:p>
      </dgm:t>
    </dgm:pt>
    <dgm:pt modelId="{01F0E265-7B0F-443A-AEEC-38376876D32A}" type="sibTrans" cxnId="{05407D2E-AF05-45C3-9768-DBC2EFDD19F9}">
      <dgm:prSet/>
      <dgm:spPr/>
      <dgm:t>
        <a:bodyPr/>
        <a:lstStyle/>
        <a:p>
          <a:endParaRPr lang="en-US"/>
        </a:p>
      </dgm:t>
    </dgm:pt>
    <dgm:pt modelId="{85F85014-B72A-4264-9EA5-5337E3368F69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DB788B3A-E1A0-479F-8B10-D0143DFB11A5}" type="parTrans" cxnId="{51678C53-65BC-4DE2-9799-1B5ECE321781}">
      <dgm:prSet/>
      <dgm:spPr/>
      <dgm:t>
        <a:bodyPr/>
        <a:lstStyle/>
        <a:p>
          <a:endParaRPr lang="en-US"/>
        </a:p>
      </dgm:t>
    </dgm:pt>
    <dgm:pt modelId="{EE986725-1B89-4352-95EB-C508140D714D}" type="sibTrans" cxnId="{51678C53-65BC-4DE2-9799-1B5ECE321781}">
      <dgm:prSet/>
      <dgm:spPr/>
      <dgm:t>
        <a:bodyPr/>
        <a:lstStyle/>
        <a:p>
          <a:endParaRPr lang="en-US"/>
        </a:p>
      </dgm:t>
    </dgm:pt>
    <dgm:pt modelId="{811813A6-4365-4C37-B4AE-FF963B48BBBC}" type="pres">
      <dgm:prSet presAssocID="{4FEA83E8-E80F-44B5-891A-D740A5EE078B}" presName="Name0" presStyleCnt="0">
        <dgm:presLayoutVars>
          <dgm:dir/>
          <dgm:resizeHandles val="exact"/>
        </dgm:presLayoutVars>
      </dgm:prSet>
      <dgm:spPr/>
    </dgm:pt>
    <dgm:pt modelId="{D01421FE-A231-4943-B22D-B2BB48278177}" type="pres">
      <dgm:prSet presAssocID="{B161EBF5-39E9-49C9-9BAC-95ADE64F28E4}" presName="node" presStyleLbl="node1" presStyleIdx="0" presStyleCnt="3" custScaleX="50900" custLinFactNeighborX="-5727">
        <dgm:presLayoutVars>
          <dgm:bulletEnabled val="1"/>
        </dgm:presLayoutVars>
      </dgm:prSet>
      <dgm:spPr/>
    </dgm:pt>
    <dgm:pt modelId="{101571DF-C6C4-4761-9000-E1475DFD02DB}" type="pres">
      <dgm:prSet presAssocID="{11B474FF-E635-407F-A3CF-47970826A85D}" presName="sibTrans" presStyleCnt="0"/>
      <dgm:spPr/>
    </dgm:pt>
    <dgm:pt modelId="{39E19B2F-9621-46B0-8660-6950C434D618}" type="pres">
      <dgm:prSet presAssocID="{952778F4-39EE-4E62-9E59-E3A449C6A48B}" presName="node" presStyleLbl="node1" presStyleIdx="1" presStyleCnt="3" custScaleX="42596">
        <dgm:presLayoutVars>
          <dgm:bulletEnabled val="1"/>
        </dgm:presLayoutVars>
      </dgm:prSet>
      <dgm:spPr/>
    </dgm:pt>
    <dgm:pt modelId="{C7106FB4-F0B3-43C7-8A06-C8CCD1561A56}" type="pres">
      <dgm:prSet presAssocID="{D60DA188-7CD7-41C7-ADEE-427C0187A691}" presName="sibTrans" presStyleCnt="0"/>
      <dgm:spPr/>
    </dgm:pt>
    <dgm:pt modelId="{B5AF5D31-621E-4F0E-8C03-E7C60E113595}" type="pres">
      <dgm:prSet presAssocID="{C689B23B-0D1D-4841-BE5F-D09B659BD21D}" presName="node" presStyleLbl="node1" presStyleIdx="2" presStyleCnt="3" custScaleX="41786">
        <dgm:presLayoutVars>
          <dgm:bulletEnabled val="1"/>
        </dgm:presLayoutVars>
      </dgm:prSet>
      <dgm:spPr/>
    </dgm:pt>
  </dgm:ptLst>
  <dgm:cxnLst>
    <dgm:cxn modelId="{5532A717-6BC7-40AC-A3BA-EDB27FCBEE23}" type="presOf" srcId="{4FEA83E8-E80F-44B5-891A-D740A5EE078B}" destId="{811813A6-4365-4C37-B4AE-FF963B48BBBC}" srcOrd="0" destOrd="0" presId="urn:microsoft.com/office/officeart/2005/8/layout/hList6"/>
    <dgm:cxn modelId="{CCDD2F26-5270-491B-95C1-383EF9C21075}" type="presOf" srcId="{99AA597D-7A9D-43A3-A0AE-723E778D7DDF}" destId="{39E19B2F-9621-46B0-8660-6950C434D618}" srcOrd="0" destOrd="5" presId="urn:microsoft.com/office/officeart/2005/8/layout/hList6"/>
    <dgm:cxn modelId="{699BD628-D77B-412A-AA4F-144F76A9C993}" srcId="{952778F4-39EE-4E62-9E59-E3A449C6A48B}" destId="{FFC6B71F-0EC0-4339-A6CD-416CD97C1F20}" srcOrd="0" destOrd="0" parTransId="{D489BB80-A421-4EBF-A683-19E4EB1A133B}" sibTransId="{F351B118-16AF-45CF-8FF4-4660BE3AB3CF}"/>
    <dgm:cxn modelId="{05407D2E-AF05-45C3-9768-DBC2EFDD19F9}" srcId="{952778F4-39EE-4E62-9E59-E3A449C6A48B}" destId="{BEDC7724-F5AE-4738-A094-9FA3AA675D38}" srcOrd="10" destOrd="0" parTransId="{DCE20CA0-CDE0-4FC8-96B4-310751DF9E3F}" sibTransId="{01F0E265-7B0F-443A-AEEC-38376876D32A}"/>
    <dgm:cxn modelId="{674ED22F-B547-45B7-89E5-AA62E3501230}" type="presOf" srcId="{85F85014-B72A-4264-9EA5-5337E3368F69}" destId="{39E19B2F-9621-46B0-8660-6950C434D618}" srcOrd="0" destOrd="2" presId="urn:microsoft.com/office/officeart/2005/8/layout/hList6"/>
    <dgm:cxn modelId="{7509D337-F8B6-4D44-A5B6-0A0BD2299CDD}" srcId="{952778F4-39EE-4E62-9E59-E3A449C6A48B}" destId="{99AA597D-7A9D-43A3-A0AE-723E778D7DDF}" srcOrd="4" destOrd="0" parTransId="{E908BE4E-842B-4C53-B745-6BBB5FAF7D4D}" sibTransId="{051F208E-4691-4481-9BAF-975FCCD3D0D3}"/>
    <dgm:cxn modelId="{410A4B38-D8D8-478E-A0D8-F3F37218723E}" type="presOf" srcId="{6031CBF0-77D2-4F07-A0D3-8DCD3B089D70}" destId="{39E19B2F-9621-46B0-8660-6950C434D618}" srcOrd="0" destOrd="7" presId="urn:microsoft.com/office/officeart/2005/8/layout/hList6"/>
    <dgm:cxn modelId="{B6409A60-BC82-44A7-99B5-1352C96048D0}" type="presOf" srcId="{FFC6B71F-0EC0-4339-A6CD-416CD97C1F20}" destId="{39E19B2F-9621-46B0-8660-6950C434D618}" srcOrd="0" destOrd="1" presId="urn:microsoft.com/office/officeart/2005/8/layout/hList6"/>
    <dgm:cxn modelId="{86E24861-4616-4B37-BD48-2C1C773A1BC7}" srcId="{952778F4-39EE-4E62-9E59-E3A449C6A48B}" destId="{97BC9E96-4C94-43DF-A44A-2B5C23704639}" srcOrd="2" destOrd="0" parTransId="{9331CC1C-5FF1-420C-B693-51D3CA54DE95}" sibTransId="{C76E32F2-BAF6-4228-A628-DD6E2785A34E}"/>
    <dgm:cxn modelId="{E7422143-43F4-4293-9D36-85E6C3843275}" type="presOf" srcId="{EBFAF831-8FBF-46B2-A1A5-C959677C05E6}" destId="{39E19B2F-9621-46B0-8660-6950C434D618}" srcOrd="0" destOrd="6" presId="urn:microsoft.com/office/officeart/2005/8/layout/hList6"/>
    <dgm:cxn modelId="{52B8A572-910A-44CE-8DF6-00615B0A0E8E}" type="presOf" srcId="{FCDE66D2-7BB1-4D61-9C0B-B39E47FA46E9}" destId="{39E19B2F-9621-46B0-8660-6950C434D618}" srcOrd="0" destOrd="8" presId="urn:microsoft.com/office/officeart/2005/8/layout/hList6"/>
    <dgm:cxn modelId="{51678C53-65BC-4DE2-9799-1B5ECE321781}" srcId="{952778F4-39EE-4E62-9E59-E3A449C6A48B}" destId="{85F85014-B72A-4264-9EA5-5337E3368F69}" srcOrd="1" destOrd="0" parTransId="{DB788B3A-E1A0-479F-8B10-D0143DFB11A5}" sibTransId="{EE986725-1B89-4352-95EB-C508140D714D}"/>
    <dgm:cxn modelId="{6A190957-0F01-461E-9569-81162A4C883F}" srcId="{952778F4-39EE-4E62-9E59-E3A449C6A48B}" destId="{FCDE66D2-7BB1-4D61-9C0B-B39E47FA46E9}" srcOrd="7" destOrd="0" parTransId="{D11C4AB8-51D9-4679-99B5-B8A6AD4F63F3}" sibTransId="{F90C11BA-124A-45F1-9CE9-381BDD785F84}"/>
    <dgm:cxn modelId="{A4A03058-ED40-4FD4-930A-369101269A3A}" srcId="{4FEA83E8-E80F-44B5-891A-D740A5EE078B}" destId="{952778F4-39EE-4E62-9E59-E3A449C6A48B}" srcOrd="1" destOrd="0" parTransId="{341C94E8-55FB-43F8-A475-232BC1376350}" sibTransId="{D60DA188-7CD7-41C7-ADEE-427C0187A691}"/>
    <dgm:cxn modelId="{57FF277D-C6C1-4051-95A3-4C971B6FC902}" type="presOf" srcId="{97BC9E96-4C94-43DF-A44A-2B5C23704639}" destId="{39E19B2F-9621-46B0-8660-6950C434D618}" srcOrd="0" destOrd="3" presId="urn:microsoft.com/office/officeart/2005/8/layout/hList6"/>
    <dgm:cxn modelId="{1ED71980-A11B-4D63-A94E-9DFD94AA2B7E}" srcId="{952778F4-39EE-4E62-9E59-E3A449C6A48B}" destId="{A6231B94-0174-4440-80AA-A952E4B1EB36}" srcOrd="8" destOrd="0" parTransId="{895E81A9-15EF-4B08-B945-84ED05F90485}" sibTransId="{056EBCDF-3297-493D-91D8-9A3FA4841D89}"/>
    <dgm:cxn modelId="{AA6F9085-BA1F-4462-B2BE-83F18FD3023C}" type="presOf" srcId="{2CD2074B-1738-4452-A8A2-C59C3FAE1086}" destId="{39E19B2F-9621-46B0-8660-6950C434D618}" srcOrd="0" destOrd="4" presId="urn:microsoft.com/office/officeart/2005/8/layout/hList6"/>
    <dgm:cxn modelId="{D1D0BD85-8EA3-4EEE-8FB0-F4ED8FAABBFA}" srcId="{4FEA83E8-E80F-44B5-891A-D740A5EE078B}" destId="{C689B23B-0D1D-4841-BE5F-D09B659BD21D}" srcOrd="2" destOrd="0" parTransId="{B10D47A1-7F29-46DF-BC14-B6235DBB3272}" sibTransId="{1C921C58-1719-46AA-8F27-63EAE6ED980D}"/>
    <dgm:cxn modelId="{1F2B728D-DB56-4B3E-8E2E-8392E668B0E3}" type="presOf" srcId="{B161EBF5-39E9-49C9-9BAC-95ADE64F28E4}" destId="{D01421FE-A231-4943-B22D-B2BB48278177}" srcOrd="0" destOrd="0" presId="urn:microsoft.com/office/officeart/2005/8/layout/hList6"/>
    <dgm:cxn modelId="{92156398-011A-4030-AA43-A315BC82B6C2}" type="presOf" srcId="{A6231B94-0174-4440-80AA-A952E4B1EB36}" destId="{39E19B2F-9621-46B0-8660-6950C434D618}" srcOrd="0" destOrd="9" presId="urn:microsoft.com/office/officeart/2005/8/layout/hList6"/>
    <dgm:cxn modelId="{3EB3DAA7-7AC4-4AE6-8FA4-3D2CDD011E2B}" type="presOf" srcId="{C689B23B-0D1D-4841-BE5F-D09B659BD21D}" destId="{B5AF5D31-621E-4F0E-8C03-E7C60E113595}" srcOrd="0" destOrd="0" presId="urn:microsoft.com/office/officeart/2005/8/layout/hList6"/>
    <dgm:cxn modelId="{863312B3-EE6F-49A5-912E-40860341BDE7}" srcId="{4FEA83E8-E80F-44B5-891A-D740A5EE078B}" destId="{B161EBF5-39E9-49C9-9BAC-95ADE64F28E4}" srcOrd="0" destOrd="0" parTransId="{0A6683D9-3AFC-4569-A664-632C75D467B1}" sibTransId="{11B474FF-E635-407F-A3CF-47970826A85D}"/>
    <dgm:cxn modelId="{262584B4-F10D-4D35-9F58-7A6D0EC7A6CA}" type="presOf" srcId="{BEDC7724-F5AE-4738-A094-9FA3AA675D38}" destId="{39E19B2F-9621-46B0-8660-6950C434D618}" srcOrd="0" destOrd="11" presId="urn:microsoft.com/office/officeart/2005/8/layout/hList6"/>
    <dgm:cxn modelId="{A9D6BAC3-42C7-47BE-8588-C71C33C4AA28}" type="presOf" srcId="{952778F4-39EE-4E62-9E59-E3A449C6A48B}" destId="{39E19B2F-9621-46B0-8660-6950C434D618}" srcOrd="0" destOrd="0" presId="urn:microsoft.com/office/officeart/2005/8/layout/hList6"/>
    <dgm:cxn modelId="{2BE40BCF-ACD1-4AA4-A349-B9AC1BAD0778}" type="presOf" srcId="{2B75B886-7FCF-4650-97E3-DD65EDEAA7DE}" destId="{39E19B2F-9621-46B0-8660-6950C434D618}" srcOrd="0" destOrd="10" presId="urn:microsoft.com/office/officeart/2005/8/layout/hList6"/>
    <dgm:cxn modelId="{07D3CFD0-E685-4D74-A19C-6397C65131A9}" srcId="{952778F4-39EE-4E62-9E59-E3A449C6A48B}" destId="{2CD2074B-1738-4452-A8A2-C59C3FAE1086}" srcOrd="3" destOrd="0" parTransId="{F5EC8148-FBAC-4D95-B772-AA8BC745DFCB}" sibTransId="{3866170B-B501-4D6D-80F1-39B6528EDBFD}"/>
    <dgm:cxn modelId="{014BA6DF-82C4-4BC0-8137-041D9113E043}" srcId="{952778F4-39EE-4E62-9E59-E3A449C6A48B}" destId="{2B75B886-7FCF-4650-97E3-DD65EDEAA7DE}" srcOrd="9" destOrd="0" parTransId="{36E4CCFB-9B75-4FA9-9760-572A51259952}" sibTransId="{FB2C0B16-2B72-46AA-91CE-AE4634183EA8}"/>
    <dgm:cxn modelId="{E19D8FE1-A98E-41AB-85B6-7C208AA9789E}" srcId="{952778F4-39EE-4E62-9E59-E3A449C6A48B}" destId="{6031CBF0-77D2-4F07-A0D3-8DCD3B089D70}" srcOrd="6" destOrd="0" parTransId="{E9529592-78A8-4A91-846D-2D2A9E5DD563}" sibTransId="{493186B3-F14E-4F38-96A2-9ACEB6D56A51}"/>
    <dgm:cxn modelId="{D86F26FF-AD54-4906-A522-2284E9C76C9B}" srcId="{952778F4-39EE-4E62-9E59-E3A449C6A48B}" destId="{EBFAF831-8FBF-46B2-A1A5-C959677C05E6}" srcOrd="5" destOrd="0" parTransId="{2D5A92C3-BF02-433B-85B8-61BEAA2ADA2A}" sibTransId="{6279088D-BA2F-4648-B2A6-857D33F9307D}"/>
    <dgm:cxn modelId="{6EFB375F-E196-456B-8733-6CAF9DDEE550}" type="presParOf" srcId="{811813A6-4365-4C37-B4AE-FF963B48BBBC}" destId="{D01421FE-A231-4943-B22D-B2BB48278177}" srcOrd="0" destOrd="0" presId="urn:microsoft.com/office/officeart/2005/8/layout/hList6"/>
    <dgm:cxn modelId="{B44BF407-C3D1-4C5F-A1CD-096959356886}" type="presParOf" srcId="{811813A6-4365-4C37-B4AE-FF963B48BBBC}" destId="{101571DF-C6C4-4761-9000-E1475DFD02DB}" srcOrd="1" destOrd="0" presId="urn:microsoft.com/office/officeart/2005/8/layout/hList6"/>
    <dgm:cxn modelId="{D43FDEBA-4A68-4069-AA57-2E0ED50E0B4B}" type="presParOf" srcId="{811813A6-4365-4C37-B4AE-FF963B48BBBC}" destId="{39E19B2F-9621-46B0-8660-6950C434D618}" srcOrd="2" destOrd="0" presId="urn:microsoft.com/office/officeart/2005/8/layout/hList6"/>
    <dgm:cxn modelId="{C17C5232-F30D-419F-8F4E-7B54D04E29E1}" type="presParOf" srcId="{811813A6-4365-4C37-B4AE-FF963B48BBBC}" destId="{C7106FB4-F0B3-43C7-8A06-C8CCD1561A56}" srcOrd="3" destOrd="0" presId="urn:microsoft.com/office/officeart/2005/8/layout/hList6"/>
    <dgm:cxn modelId="{3329A2F3-1EEA-4236-9C57-7F9048518D42}" type="presParOf" srcId="{811813A6-4365-4C37-B4AE-FF963B48BBBC}" destId="{B5AF5D31-621E-4F0E-8C03-E7C60E11359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421FE-A231-4943-B22D-B2BB48278177}">
      <dsp:nvSpPr>
        <dsp:cNvPr id="0" name=""/>
        <dsp:cNvSpPr/>
      </dsp:nvSpPr>
      <dsp:spPr>
        <a:xfrm rot="16200000">
          <a:off x="-1107203" y="1107203"/>
          <a:ext cx="5501640" cy="3287232"/>
        </a:xfrm>
        <a:prstGeom prst="flowChartManualOperation">
          <a:avLst/>
        </a:prstGeom>
        <a:solidFill>
          <a:srgbClr val="F45B8E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Benefits</a:t>
          </a:r>
          <a:endParaRPr lang="en-US" sz="1600" b="1" kern="1200" dirty="0"/>
        </a:p>
      </dsp:txBody>
      <dsp:txXfrm rot="5400000">
        <a:off x="1" y="1100327"/>
        <a:ext cx="3287232" cy="3300984"/>
      </dsp:txXfrm>
    </dsp:sp>
    <dsp:sp modelId="{39E19B2F-9621-46B0-8660-6950C434D618}">
      <dsp:nvSpPr>
        <dsp:cNvPr id="0" name=""/>
        <dsp:cNvSpPr/>
      </dsp:nvSpPr>
      <dsp:spPr>
        <a:xfrm rot="16200000">
          <a:off x="2398997" y="1375348"/>
          <a:ext cx="5501640" cy="2750942"/>
        </a:xfrm>
        <a:prstGeom prst="flowChartManualOperation">
          <a:avLst/>
        </a:prstGeom>
        <a:solidFill>
          <a:srgbClr val="FF9999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ym typeface="Calibri"/>
            </a:rPr>
            <a:t>Tech Stack Used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Angular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Node JS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Material Design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MySQL DB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HTML 5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CSS3</a:t>
          </a:r>
          <a:endParaRPr lang="en-US" sz="1800" kern="1200" dirty="0">
            <a:sym typeface="Calibri"/>
          </a:endParaRPr>
        </a:p>
      </dsp:txBody>
      <dsp:txXfrm rot="5400000">
        <a:off x="3774346" y="1100327"/>
        <a:ext cx="2750942" cy="3300984"/>
      </dsp:txXfrm>
    </dsp:sp>
    <dsp:sp modelId="{B5AF5D31-621E-4F0E-8C03-E7C60E113595}">
      <dsp:nvSpPr>
        <dsp:cNvPr id="0" name=""/>
        <dsp:cNvSpPr/>
      </dsp:nvSpPr>
      <dsp:spPr>
        <a:xfrm rot="16200000">
          <a:off x="5608150" y="1401504"/>
          <a:ext cx="5501640" cy="2698630"/>
        </a:xfrm>
        <a:prstGeom prst="flowChartManualOperation">
          <a:avLst/>
        </a:prstGeom>
        <a:solidFill>
          <a:srgbClr val="FF66CC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Future Enhancements</a:t>
          </a:r>
        </a:p>
      </dsp:txBody>
      <dsp:txXfrm rot="5400000">
        <a:off x="7009655" y="1100327"/>
        <a:ext cx="2698630" cy="3300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374" y="975361"/>
            <a:ext cx="7780541" cy="3720817"/>
          </a:xfrm>
        </p:spPr>
        <p:txBody>
          <a:bodyPr anchor="b">
            <a:normAutofit/>
          </a:bodyPr>
          <a:lstStyle>
            <a:lvl1pPr algn="r">
              <a:defRPr sz="576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046" y="4696177"/>
            <a:ext cx="6453871" cy="1455500"/>
          </a:xfrm>
        </p:spPr>
        <p:txBody>
          <a:bodyPr anchor="t">
            <a:normAutofit/>
          </a:bodyPr>
          <a:lstStyle>
            <a:lvl1pPr marL="0" indent="0" algn="r">
              <a:buNone/>
              <a:defRPr sz="1920">
                <a:solidFill>
                  <a:srgbClr val="FF0066"/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6689" y="6518333"/>
            <a:ext cx="960340" cy="389467"/>
          </a:xfrm>
        </p:spPr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352" y="6525159"/>
            <a:ext cx="6999269" cy="389467"/>
          </a:xfrm>
        </p:spPr>
        <p:txBody>
          <a:bodyPr/>
          <a:lstStyle/>
          <a:p>
            <a:r>
              <a:rPr lang="en-US" dirty="0"/>
              <a:t>															</a:t>
            </a:r>
          </a:p>
        </p:txBody>
      </p:sp>
      <p:sp>
        <p:nvSpPr>
          <p:cNvPr id="23" name="Freeform 12"/>
          <p:cNvSpPr/>
          <p:nvPr/>
        </p:nvSpPr>
        <p:spPr bwMode="auto">
          <a:xfrm>
            <a:off x="227577" y="4023360"/>
            <a:ext cx="405371" cy="9652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27616" y="4124960"/>
            <a:ext cx="69340" cy="8636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5267B341-0A36-4838-8E81-8C5B650FC3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38"/>
            <a:ext cx="2063520" cy="481643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EF560CC9-612C-4FCD-80DA-C519F39A10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0" y="6525159"/>
            <a:ext cx="956603" cy="382641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52E2B98-ACE4-4871-81BD-F776363391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62156"/>
            <a:ext cx="2380351" cy="13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5048389"/>
            <a:ext cx="8417649" cy="604521"/>
          </a:xfrm>
        </p:spPr>
        <p:txBody>
          <a:bodyPr anchor="b">
            <a:normAutofit/>
          </a:bodyPr>
          <a:lstStyle>
            <a:lvl1pPr algn="ctr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4710" y="994253"/>
            <a:ext cx="6911379" cy="33759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5652910"/>
            <a:ext cx="8417649" cy="526626"/>
          </a:xfrm>
        </p:spPr>
        <p:txBody>
          <a:bodyPr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9" y="731520"/>
            <a:ext cx="8417649" cy="3251200"/>
          </a:xfrm>
        </p:spPr>
        <p:txBody>
          <a:bodyPr anchor="ctr">
            <a:normAutofit/>
          </a:bodyPr>
          <a:lstStyle>
            <a:lvl1pPr algn="ctr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9" y="4632960"/>
            <a:ext cx="8417650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5719" y="920558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52578" y="3007359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01" y="731522"/>
            <a:ext cx="7810767" cy="2926079"/>
          </a:xfrm>
        </p:spPr>
        <p:txBody>
          <a:bodyPr anchor="ctr">
            <a:normAutofit/>
          </a:bodyPr>
          <a:lstStyle>
            <a:lvl1pPr algn="ctr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9968" y="3657599"/>
            <a:ext cx="7426633" cy="406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20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4632960"/>
            <a:ext cx="8417649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10" y="3529153"/>
            <a:ext cx="8417647" cy="1566720"/>
          </a:xfrm>
        </p:spPr>
        <p:txBody>
          <a:bodyPr anchor="b">
            <a:normAutofit/>
          </a:bodyPr>
          <a:lstStyle>
            <a:lvl1pPr algn="r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5095873"/>
            <a:ext cx="8417648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5719" y="920558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52578" y="3007359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01" y="731522"/>
            <a:ext cx="7810767" cy="2926079"/>
          </a:xfrm>
        </p:spPr>
        <p:txBody>
          <a:bodyPr anchor="ctr">
            <a:normAutofit/>
          </a:bodyPr>
          <a:lstStyle>
            <a:lvl1pPr algn="ctr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110" y="4145280"/>
            <a:ext cx="8417648" cy="9482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5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5093547"/>
            <a:ext cx="8417648" cy="1083733"/>
          </a:xfrm>
        </p:spPr>
        <p:txBody>
          <a:bodyPr anchor="t">
            <a:normAutofit/>
          </a:bodyPr>
          <a:lstStyle>
            <a:lvl1pPr marL="0" indent="0" algn="r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10" y="731521"/>
            <a:ext cx="8417649" cy="29091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109" y="3738880"/>
            <a:ext cx="8417650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98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9" y="4632960"/>
            <a:ext cx="8417650" cy="1544320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7307" y="731520"/>
            <a:ext cx="1487452" cy="5445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109" y="731520"/>
            <a:ext cx="6738129" cy="54457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55" y="487681"/>
            <a:ext cx="8628960" cy="2113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55" y="2844800"/>
            <a:ext cx="8628960" cy="35550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5394" y="6515385"/>
            <a:ext cx="960340" cy="389467"/>
          </a:xfrm>
        </p:spPr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297" y="6515385"/>
            <a:ext cx="5952075" cy="3894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757" y="6515385"/>
            <a:ext cx="479158" cy="389467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366" y="2844798"/>
            <a:ext cx="7503549" cy="2517409"/>
          </a:xfrm>
        </p:spPr>
        <p:txBody>
          <a:bodyPr anchor="b"/>
          <a:lstStyle>
            <a:lvl1pPr algn="r">
              <a:defRPr sz="42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5369" y="5362208"/>
            <a:ext cx="7503546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5829" y="6523808"/>
            <a:ext cx="463087" cy="389467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55" y="731522"/>
            <a:ext cx="8628960" cy="1869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55" y="2844800"/>
            <a:ext cx="4188554" cy="3593252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361" y="2844800"/>
            <a:ext cx="4188554" cy="3569946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973" y="2835769"/>
            <a:ext cx="3870926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accent1">
                    <a:lumMod val="75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107" y="3557692"/>
            <a:ext cx="4112790" cy="2842943"/>
          </a:xfrm>
        </p:spPr>
        <p:txBody>
          <a:bodyPr anchor="t"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0937" y="2844800"/>
            <a:ext cx="3883822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accent1">
                    <a:lumMod val="75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1966" y="3557692"/>
            <a:ext cx="4112790" cy="2842943"/>
          </a:xfrm>
        </p:spPr>
        <p:txBody>
          <a:bodyPr anchor="t"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1706880"/>
            <a:ext cx="2981946" cy="1463040"/>
          </a:xfrm>
        </p:spPr>
        <p:txBody>
          <a:bodyPr anchor="b">
            <a:normAutofit/>
          </a:bodyPr>
          <a:lstStyle>
            <a:lvl1pPr algn="ctr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123" y="731521"/>
            <a:ext cx="5243635" cy="5445761"/>
          </a:xfrm>
        </p:spPr>
        <p:txBody>
          <a:bodyPr anchor="ctr">
            <a:normAutofit/>
          </a:bodyPr>
          <a:lstStyle>
            <a:lvl1pPr>
              <a:defRPr sz="2133"/>
            </a:lvl1pPr>
            <a:lvl2pPr>
              <a:defRPr sz="1920"/>
            </a:lvl2pPr>
            <a:lvl3pPr>
              <a:defRPr sz="1707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3169920"/>
            <a:ext cx="2981946" cy="1950720"/>
          </a:xfrm>
        </p:spPr>
        <p:txBody>
          <a:bodyPr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74" y="1869439"/>
            <a:ext cx="4559019" cy="1463040"/>
          </a:xfrm>
        </p:spPr>
        <p:txBody>
          <a:bodyPr anchor="b">
            <a:normAutofit/>
          </a:bodyPr>
          <a:lstStyle>
            <a:lvl1pPr algn="ctr">
              <a:defRPr sz="2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80998" y="975360"/>
            <a:ext cx="2756650" cy="4876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5774" y="3332479"/>
            <a:ext cx="4559019" cy="195072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55" y="487681"/>
            <a:ext cx="8628960" cy="2113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56" y="2844800"/>
            <a:ext cx="8628959" cy="35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6508" y="6539009"/>
            <a:ext cx="9603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20D7D8-28A5-4140-953B-AF1B2C74651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23808"/>
            <a:ext cx="675476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																</a:t>
            </a:r>
          </a:p>
        </p:txBody>
      </p:sp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4C59A80B-0C1F-4CA1-8C60-48F191B50A4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38"/>
            <a:ext cx="2063520" cy="4816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733905-63E9-4914-AA54-652CE32C516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" y="6504606"/>
            <a:ext cx="1056132" cy="42245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007034-5F98-4697-90D2-56982F683BB5}"/>
              </a:ext>
            </a:extLst>
          </p:cNvPr>
          <p:cNvSpPr txBox="1">
            <a:spLocks/>
          </p:cNvSpPr>
          <p:nvPr userDrawn="1"/>
        </p:nvSpPr>
        <p:spPr>
          <a:xfrm>
            <a:off x="8257820" y="6537592"/>
            <a:ext cx="46308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6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4D29764-C689-4D8A-8294-9713196038E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62156"/>
            <a:ext cx="2380351" cy="13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87695" rtl="0" eaLnBrk="1" latinLnBrk="0" hangingPunct="1">
        <a:spcBef>
          <a:spcPct val="0"/>
        </a:spcBef>
        <a:buNone/>
        <a:defRPr sz="4267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3" kern="1200" cap="none">
          <a:solidFill>
            <a:schemeClr val="accent6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07" kern="1200" cap="none">
          <a:solidFill>
            <a:schemeClr val="accent6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ynamicbalaji/hack-for-pink-2020/blob/master/README.md" TargetMode="External"/><Relationship Id="rId2" Type="http://schemas.openxmlformats.org/officeDocument/2006/relationships/hyperlink" Target="https://github.com/dynamicbalaji/hack-for-pink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68BB85A-4BF5-4B74-9E20-003F1E21E212}"/>
              </a:ext>
            </a:extLst>
          </p:cNvPr>
          <p:cNvSpPr txBox="1">
            <a:spLocks/>
          </p:cNvSpPr>
          <p:nvPr/>
        </p:nvSpPr>
        <p:spPr>
          <a:xfrm>
            <a:off x="203290" y="3657600"/>
            <a:ext cx="5787038" cy="2370265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7D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Arun Gopala Krishnan K R</a:t>
            </a:r>
            <a:endParaRPr lang="en-US" sz="2800" b="1" kern="0" dirty="0">
              <a:solidFill>
                <a:srgbClr val="F45B8E"/>
              </a:solidFill>
              <a:latin typeface="Agency FB" panose="020B0503020202020204" pitchFamily="34" charset="0"/>
            </a:endParaRP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Balaji Ashok Kumar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Jayalakshmi Tirupathi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Divya Lakshmi Anna Ganesh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Surendar Mohanraj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Venkata Sai Charan Amarthaluru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465C29E-767D-4FC0-90C5-4F0B87695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162"/>
            <a:ext cx="5054022" cy="1261981"/>
          </a:xfrm>
          <a:prstGeom prst="rect">
            <a:avLst/>
          </a:prstGeom>
        </p:spPr>
      </p:pic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C4301F3-2E69-4995-88E1-5D9AEBC29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1" y="-7358"/>
            <a:ext cx="344453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Diagonal Corner Rectangle 4">
            <a:extLst>
              <a:ext uri="{FF2B5EF4-FFF2-40B4-BE49-F238E27FC236}">
                <a16:creationId xmlns:a16="http://schemas.microsoft.com/office/drawing/2014/main" id="{A485DFCF-5D4E-44A8-AD7A-ED2D6F74C791}"/>
              </a:ext>
            </a:extLst>
          </p:cNvPr>
          <p:cNvSpPr/>
          <p:nvPr/>
        </p:nvSpPr>
        <p:spPr>
          <a:xfrm>
            <a:off x="197179" y="93342"/>
            <a:ext cx="7897510" cy="463757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Problem Statement &amp; Solution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BB0276-DEC4-4FA3-9F37-1CAD5B78FB48}"/>
              </a:ext>
            </a:extLst>
          </p:cNvPr>
          <p:cNvSpPr/>
          <p:nvPr/>
        </p:nvSpPr>
        <p:spPr>
          <a:xfrm>
            <a:off x="197179" y="4793159"/>
            <a:ext cx="9861221" cy="1597878"/>
          </a:xfrm>
          <a:prstGeom prst="round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Flamingo - A Progressive Web App (PWA) which can be used by Warriors &amp; Doctors in any devices like Mobile/Laptop/Desktop.</a:t>
            </a:r>
          </a:p>
          <a:p>
            <a:pPr lvl="0" hangingPunct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GitHub Link for the source code</a:t>
            </a:r>
            <a:r>
              <a:rPr lang="en-US" sz="2000" dirty="0">
                <a:solidFill>
                  <a:srgbClr val="FFFFFF"/>
                </a:solidFill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rgbClr val="FFFFFF"/>
                </a:solidFill>
                <a:cs typeface="Calibri"/>
                <a:sym typeface="Calibri"/>
                <a:hlinkClick r:id="rId2"/>
              </a:rPr>
              <a:t>https://github.com/dynamicbalaji/hack-for-pink-2020</a:t>
            </a:r>
            <a:endParaRPr lang="en-US" sz="2000" dirty="0">
              <a:solidFill>
                <a:srgbClr val="FFFFFF"/>
              </a:solidFill>
              <a:cs typeface="Calibri"/>
              <a:sym typeface="Calibri"/>
            </a:endParaRPr>
          </a:p>
          <a:p>
            <a:pPr lvl="0" hangingPunct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ReadMe Direct Link</a:t>
            </a:r>
            <a:r>
              <a:rPr lang="en-US" dirty="0">
                <a:solidFill>
                  <a:srgbClr val="FFFFFF"/>
                </a:solidFill>
                <a:cs typeface="Calibri"/>
              </a:rPr>
              <a:t>: </a:t>
            </a:r>
            <a:r>
              <a:rPr lang="en-US" dirty="0">
                <a:solidFill>
                  <a:srgbClr val="FFFFFF"/>
                </a:solidFill>
                <a:cs typeface="Calibri"/>
                <a:hlinkClick r:id="rId3"/>
              </a:rPr>
              <a:t>https://github.com/dynamicbalaji/hack-for-pink-2020/blob/master/README.md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D42C4339-F15D-4D51-87CB-715DE7B2F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sp>
        <p:nvSpPr>
          <p:cNvPr id="27" name="Round Diagonal Corner Rectangle 5">
            <a:extLst>
              <a:ext uri="{FF2B5EF4-FFF2-40B4-BE49-F238E27FC236}">
                <a16:creationId xmlns:a16="http://schemas.microsoft.com/office/drawing/2014/main" id="{200BC3EB-E6B3-4151-9494-D92B7BE7F2B3}"/>
              </a:ext>
            </a:extLst>
          </p:cNvPr>
          <p:cNvSpPr/>
          <p:nvPr/>
        </p:nvSpPr>
        <p:spPr>
          <a:xfrm>
            <a:off x="168840" y="778721"/>
            <a:ext cx="4607875" cy="3868996"/>
          </a:xfrm>
          <a:prstGeom prst="round2DiagRect">
            <a:avLst/>
          </a:prstGeom>
          <a:solidFill>
            <a:srgbClr val="FF9999"/>
          </a:solidFill>
          <a:ln w="254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	          Problems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Spending a day for admission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Manual processing for admission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Long waiting time for bus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Not aware of daily activities, Kids location at school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Manual announcements in school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Missed out school events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Late notification on emergency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No Direct communication between staff and parents</a:t>
            </a:r>
          </a:p>
        </p:txBody>
      </p:sp>
      <p:sp>
        <p:nvSpPr>
          <p:cNvPr id="28" name="Round Diagonal Corner Rectangle 5">
            <a:extLst>
              <a:ext uri="{FF2B5EF4-FFF2-40B4-BE49-F238E27FC236}">
                <a16:creationId xmlns:a16="http://schemas.microsoft.com/office/drawing/2014/main" id="{08B40FAB-4909-4BAE-AD1F-7871C378DD80}"/>
              </a:ext>
            </a:extLst>
          </p:cNvPr>
          <p:cNvSpPr/>
          <p:nvPr/>
        </p:nvSpPr>
        <p:spPr>
          <a:xfrm>
            <a:off x="5120481" y="778720"/>
            <a:ext cx="4937919" cy="3868996"/>
          </a:xfrm>
          <a:prstGeom prst="round2DiagRect">
            <a:avLst/>
          </a:prstGeom>
          <a:solidFill>
            <a:srgbClr val="FF9999"/>
          </a:solidFill>
          <a:ln w="254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   		Flamingo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Online students' admission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Online approval of student admission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Track bus online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Live tracking &amp; Timeline for students' activities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Digital announcements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Google/Outlook calendar sync with school events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SOS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Digital communication between staff and parents using chatbot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4FC6FF8D-BEB1-4778-854B-2DE2E88614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83" y="950538"/>
            <a:ext cx="855101" cy="855101"/>
          </a:xfrm>
          <a:prstGeom prst="rect">
            <a:avLst/>
          </a:prstGeom>
        </p:spPr>
      </p:pic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2308EB14-EED9-4F7E-A0ED-D8FAFF1F9F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59" y="950538"/>
            <a:ext cx="825299" cy="8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4A0C065-9343-4759-B04E-217137B304E2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Warrior 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EEF8E0-849F-404B-A120-86C9D768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1026" name="Picture 2" descr="9 must have social networking apps | by InstaCash | ZeroWaste | Medium">
            <a:extLst>
              <a:ext uri="{FF2B5EF4-FFF2-40B4-BE49-F238E27FC236}">
                <a16:creationId xmlns:a16="http://schemas.microsoft.com/office/drawing/2014/main" id="{0394A278-AFA5-474A-9F2C-D29F9C08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2" y="1112097"/>
            <a:ext cx="2242100" cy="1471378"/>
          </a:xfrm>
          <a:prstGeom prst="flowChartConnector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99FB99C-EAAA-4BCF-86A3-D22DF6C5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5" y="684963"/>
            <a:ext cx="2779953" cy="427134"/>
          </a:xfrm>
        </p:spPr>
        <p:txBody>
          <a:bodyPr/>
          <a:lstStyle/>
          <a:p>
            <a:r>
              <a:rPr lang="en-US" sz="1800" dirty="0"/>
              <a:t>Social Media Login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ECA519B9-3859-4959-A0C2-A4E4A48A2958}"/>
              </a:ext>
            </a:extLst>
          </p:cNvPr>
          <p:cNvSpPr txBox="1">
            <a:spLocks/>
          </p:cNvSpPr>
          <p:nvPr/>
        </p:nvSpPr>
        <p:spPr>
          <a:xfrm>
            <a:off x="2683342" y="704244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Anonymous Login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D7CC8A2-672B-469D-A5CA-6C4A592B78AE}"/>
              </a:ext>
            </a:extLst>
          </p:cNvPr>
          <p:cNvSpPr txBox="1">
            <a:spLocks/>
          </p:cNvSpPr>
          <p:nvPr/>
        </p:nvSpPr>
        <p:spPr>
          <a:xfrm>
            <a:off x="4783161" y="69114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Timeline View</a:t>
            </a:r>
          </a:p>
        </p:txBody>
      </p:sp>
      <p:pic>
        <p:nvPicPr>
          <p:cNvPr id="13" name="Picture 12" descr="A close up of a computer&#10;&#10;Description automatically generated">
            <a:extLst>
              <a:ext uri="{FF2B5EF4-FFF2-40B4-BE49-F238E27FC236}">
                <a16:creationId xmlns:a16="http://schemas.microsoft.com/office/drawing/2014/main" id="{4CCF040B-4A14-449A-9361-5B35126544E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8" t="4037" r="3091" b="7030"/>
          <a:stretch/>
        </p:blipFill>
        <p:spPr>
          <a:xfrm>
            <a:off x="449707" y="3068485"/>
            <a:ext cx="2083736" cy="1618937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717B36D4-77A2-4063-A400-1305D0D35988}"/>
              </a:ext>
            </a:extLst>
          </p:cNvPr>
          <p:cNvSpPr txBox="1">
            <a:spLocks/>
          </p:cNvSpPr>
          <p:nvPr/>
        </p:nvSpPr>
        <p:spPr>
          <a:xfrm>
            <a:off x="0" y="2641351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Chatbot/Live Chat</a:t>
            </a:r>
          </a:p>
        </p:txBody>
      </p:sp>
      <p:pic>
        <p:nvPicPr>
          <p:cNvPr id="15" name="Picture 14" descr="Text, icon&#10;&#10;Description automatically generated">
            <a:extLst>
              <a:ext uri="{FF2B5EF4-FFF2-40B4-BE49-F238E27FC236}">
                <a16:creationId xmlns:a16="http://schemas.microsoft.com/office/drawing/2014/main" id="{18AA0D3A-A737-48A4-88EB-75A849966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54" y="1204881"/>
            <a:ext cx="1198801" cy="1198801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FE309CA6-4278-4899-94DF-640F87616416}"/>
              </a:ext>
            </a:extLst>
          </p:cNvPr>
          <p:cNvSpPr txBox="1">
            <a:spLocks/>
          </p:cNvSpPr>
          <p:nvPr/>
        </p:nvSpPr>
        <p:spPr>
          <a:xfrm>
            <a:off x="7168077" y="73043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Doc Scanning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63AAA5A9-72E1-4FF0-B90C-104030055982}"/>
              </a:ext>
            </a:extLst>
          </p:cNvPr>
          <p:cNvSpPr txBox="1">
            <a:spLocks/>
          </p:cNvSpPr>
          <p:nvPr/>
        </p:nvSpPr>
        <p:spPr>
          <a:xfrm>
            <a:off x="2672562" y="2660632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Make-A-Wish</a:t>
            </a:r>
          </a:p>
        </p:txBody>
      </p:sp>
      <p:pic>
        <p:nvPicPr>
          <p:cNvPr id="1032" name="Picture 8" descr="Newsfeed - Free logo icons">
            <a:extLst>
              <a:ext uri="{FF2B5EF4-FFF2-40B4-BE49-F238E27FC236}">
                <a16:creationId xmlns:a16="http://schemas.microsoft.com/office/drawing/2014/main" id="{F9354FE2-C7E8-40D5-A4DF-C13C535D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79" y="3260333"/>
            <a:ext cx="1235239" cy="12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D3409BC4-91A9-476B-A36D-6978961F8BBB}"/>
              </a:ext>
            </a:extLst>
          </p:cNvPr>
          <p:cNvSpPr txBox="1">
            <a:spLocks/>
          </p:cNvSpPr>
          <p:nvPr/>
        </p:nvSpPr>
        <p:spPr>
          <a:xfrm>
            <a:off x="4824401" y="269617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News Feed</a:t>
            </a:r>
          </a:p>
        </p:txBody>
      </p:sp>
      <p:pic>
        <p:nvPicPr>
          <p:cNvPr id="1034" name="Picture 10" descr="Secure File Sharing | Improve Your IT | Baltimore MD IT Support">
            <a:extLst>
              <a:ext uri="{FF2B5EF4-FFF2-40B4-BE49-F238E27FC236}">
                <a16:creationId xmlns:a16="http://schemas.microsoft.com/office/drawing/2014/main" id="{ABFF2BB0-54BA-403B-ABF0-35FE4B0B8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t="2882" r="4545" b="10842"/>
          <a:stretch/>
        </p:blipFill>
        <p:spPr bwMode="auto">
          <a:xfrm>
            <a:off x="7791427" y="2938500"/>
            <a:ext cx="1857375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C7D72F71-2813-4B9C-8887-B3CC4C604B36}"/>
              </a:ext>
            </a:extLst>
          </p:cNvPr>
          <p:cNvSpPr txBox="1">
            <a:spLocks/>
          </p:cNvSpPr>
          <p:nvPr/>
        </p:nvSpPr>
        <p:spPr>
          <a:xfrm>
            <a:off x="7330137" y="2688374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Secure File Sharing</a:t>
            </a:r>
          </a:p>
        </p:txBody>
      </p:sp>
      <p:pic>
        <p:nvPicPr>
          <p:cNvPr id="1036" name="Picture 12" descr="Introduction to emotion recognition in text | MeaningCloud">
            <a:extLst>
              <a:ext uri="{FF2B5EF4-FFF2-40B4-BE49-F238E27FC236}">
                <a16:creationId xmlns:a16="http://schemas.microsoft.com/office/drawing/2014/main" id="{24BD1358-19C1-46BE-BFFA-C2580711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3968" r="-1"/>
          <a:stretch/>
        </p:blipFill>
        <p:spPr bwMode="auto">
          <a:xfrm>
            <a:off x="593141" y="5268309"/>
            <a:ext cx="1628905" cy="142192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DBE48448-E63F-470D-91A5-27F1E6F56ADD}"/>
              </a:ext>
            </a:extLst>
          </p:cNvPr>
          <p:cNvSpPr txBox="1">
            <a:spLocks/>
          </p:cNvSpPr>
          <p:nvPr/>
        </p:nvSpPr>
        <p:spPr>
          <a:xfrm>
            <a:off x="17616" y="487451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Mood Detection</a:t>
            </a:r>
          </a:p>
        </p:txBody>
      </p:sp>
      <p:pic>
        <p:nvPicPr>
          <p:cNvPr id="1040" name="Picture 16" descr="Download Alarm Area Timer Clock Free HQ Image HQ PNG Image | FreePNGImg">
            <a:extLst>
              <a:ext uri="{FF2B5EF4-FFF2-40B4-BE49-F238E27FC236}">
                <a16:creationId xmlns:a16="http://schemas.microsoft.com/office/drawing/2014/main" id="{01A8D592-66DB-4910-8D4E-F3DD0637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532" y="5268309"/>
            <a:ext cx="1293424" cy="12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2">
            <a:extLst>
              <a:ext uri="{FF2B5EF4-FFF2-40B4-BE49-F238E27FC236}">
                <a16:creationId xmlns:a16="http://schemas.microsoft.com/office/drawing/2014/main" id="{08527AB9-F21D-401A-963A-E5E5B2605BFA}"/>
              </a:ext>
            </a:extLst>
          </p:cNvPr>
          <p:cNvSpPr txBox="1">
            <a:spLocks/>
          </p:cNvSpPr>
          <p:nvPr/>
        </p:nvSpPr>
        <p:spPr>
          <a:xfrm>
            <a:off x="2109019" y="4910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Timely Reminder</a:t>
            </a:r>
          </a:p>
        </p:txBody>
      </p:sp>
      <p:pic>
        <p:nvPicPr>
          <p:cNvPr id="1042" name="Picture 18" descr="Near Icon #138755 - Free Icons Library #1223273 - PNG Images - PNGio">
            <a:extLst>
              <a:ext uri="{FF2B5EF4-FFF2-40B4-BE49-F238E27FC236}">
                <a16:creationId xmlns:a16="http://schemas.microsoft.com/office/drawing/2014/main" id="{04390FDE-CCF6-4510-8B52-861875BC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FF00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7" y="5268309"/>
            <a:ext cx="1386283" cy="13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2">
            <a:extLst>
              <a:ext uri="{FF2B5EF4-FFF2-40B4-BE49-F238E27FC236}">
                <a16:creationId xmlns:a16="http://schemas.microsoft.com/office/drawing/2014/main" id="{B72AA2E2-A503-4BC6-A105-470417E2EC80}"/>
              </a:ext>
            </a:extLst>
          </p:cNvPr>
          <p:cNvSpPr txBox="1">
            <a:spLocks/>
          </p:cNvSpPr>
          <p:nvPr/>
        </p:nvSpPr>
        <p:spPr>
          <a:xfrm>
            <a:off x="4349772" y="4910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Nearby Medical Centers</a:t>
            </a:r>
          </a:p>
        </p:txBody>
      </p:sp>
      <p:pic>
        <p:nvPicPr>
          <p:cNvPr id="1044" name="Picture 20" descr="Doctor Appointment Icons - Download Free Vector Icons | Noun Project">
            <a:extLst>
              <a:ext uri="{FF2B5EF4-FFF2-40B4-BE49-F238E27FC236}">
                <a16:creationId xmlns:a16="http://schemas.microsoft.com/office/drawing/2014/main" id="{47C3859E-1B57-4DB1-9B13-3C6D146D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00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44" y="5242350"/>
            <a:ext cx="1438200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itle 2">
            <a:extLst>
              <a:ext uri="{FF2B5EF4-FFF2-40B4-BE49-F238E27FC236}">
                <a16:creationId xmlns:a16="http://schemas.microsoft.com/office/drawing/2014/main" id="{1A7FD8FD-5552-4998-9F43-9C972B47B5C5}"/>
              </a:ext>
            </a:extLst>
          </p:cNvPr>
          <p:cNvSpPr txBox="1">
            <a:spLocks/>
          </p:cNvSpPr>
          <p:nvPr/>
        </p:nvSpPr>
        <p:spPr>
          <a:xfrm>
            <a:off x="6741967" y="493408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Doctor Appointment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6ABF00F-D9DD-44A5-A41D-B9C695CAA5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19" y="1163788"/>
            <a:ext cx="1317720" cy="1317720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A71B6B-F29B-4113-B810-FCFE6130E9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92" y="1159849"/>
            <a:ext cx="1291211" cy="1291211"/>
          </a:xfrm>
          <a:prstGeom prst="rect">
            <a:avLst/>
          </a:prstGeom>
        </p:spPr>
      </p:pic>
      <p:pic>
        <p:nvPicPr>
          <p:cNvPr id="1046" name="Picture 22" descr="Make A Wish Title clip art SVG scrapbook cut file cute clipart files for  silhouette cricut pazzles free svgs free svg cuts cute cut files">
            <a:extLst>
              <a:ext uri="{FF2B5EF4-FFF2-40B4-BE49-F238E27FC236}">
                <a16:creationId xmlns:a16="http://schemas.microsoft.com/office/drawing/2014/main" id="{E8C3518B-52E3-4DD6-AFE4-2BFCC673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71" y="2876704"/>
            <a:ext cx="1824500" cy="1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5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4A0C065-9343-4759-B04E-217137B304E2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609585">
              <a:defRPr/>
            </a:pPr>
            <a:r>
              <a:rPr lang="en-US" sz="2800" b="1" dirty="0">
                <a:solidFill>
                  <a:schemeClr val="bg1"/>
                </a:solidFill>
              </a:rPr>
              <a:t>Doctor/Psychiatrist </a:t>
            </a: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C17356-EEE1-4CAA-BDC8-4B27F38D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4" name="Picture 10" descr="Secure File Sharing | Improve Your IT | Baltimore MD IT Support">
            <a:extLst>
              <a:ext uri="{FF2B5EF4-FFF2-40B4-BE49-F238E27FC236}">
                <a16:creationId xmlns:a16="http://schemas.microsoft.com/office/drawing/2014/main" id="{547B445B-A03D-40B6-A2A8-806497F78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t="2882" r="4545" b="10842"/>
          <a:stretch/>
        </p:blipFill>
        <p:spPr bwMode="auto">
          <a:xfrm>
            <a:off x="530906" y="926818"/>
            <a:ext cx="1857375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1F168FD-9F63-42B5-B7E9-D91AA5E81E79}"/>
              </a:ext>
            </a:extLst>
          </p:cNvPr>
          <p:cNvSpPr txBox="1">
            <a:spLocks/>
          </p:cNvSpPr>
          <p:nvPr/>
        </p:nvSpPr>
        <p:spPr>
          <a:xfrm>
            <a:off x="69616" y="676692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Secure File Sharing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3927829-755E-415E-B686-63C76B7D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07" y="1083914"/>
            <a:ext cx="1150134" cy="1150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633C1BD-75FD-4A0A-9E6E-42C993E5813C}"/>
              </a:ext>
            </a:extLst>
          </p:cNvPr>
          <p:cNvSpPr txBox="1">
            <a:spLocks/>
          </p:cNvSpPr>
          <p:nvPr/>
        </p:nvSpPr>
        <p:spPr>
          <a:xfrm>
            <a:off x="2292897" y="65678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Live Chat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296722F-9A5E-4995-8659-CD5B45B6E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57" y="1103826"/>
            <a:ext cx="1150134" cy="1150134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CEFEC0C-9946-43F1-9D48-9792D7EB793B}"/>
              </a:ext>
            </a:extLst>
          </p:cNvPr>
          <p:cNvSpPr txBox="1">
            <a:spLocks/>
          </p:cNvSpPr>
          <p:nvPr/>
        </p:nvSpPr>
        <p:spPr>
          <a:xfrm>
            <a:off x="4554447" y="624839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Appointment Management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A24B46E-E955-47C4-BFD5-66D1EA43D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10" y="1146050"/>
            <a:ext cx="1218968" cy="1218968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054DD083-ED64-458B-877B-167163A81E9D}"/>
              </a:ext>
            </a:extLst>
          </p:cNvPr>
          <p:cNvSpPr txBox="1">
            <a:spLocks/>
          </p:cNvSpPr>
          <p:nvPr/>
        </p:nvSpPr>
        <p:spPr>
          <a:xfrm>
            <a:off x="7436985" y="646609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Motivational Counseling</a:t>
            </a:r>
          </a:p>
        </p:txBody>
      </p:sp>
      <p:sp>
        <p:nvSpPr>
          <p:cNvPr id="16" name="Snip Diagonal Corner Rectangle 5">
            <a:extLst>
              <a:ext uri="{FF2B5EF4-FFF2-40B4-BE49-F238E27FC236}">
                <a16:creationId xmlns:a16="http://schemas.microsoft.com/office/drawing/2014/main" id="{164D65E5-4441-4472-8952-46B7B790A9B2}"/>
              </a:ext>
            </a:extLst>
          </p:cNvPr>
          <p:cNvSpPr/>
          <p:nvPr/>
        </p:nvSpPr>
        <p:spPr>
          <a:xfrm>
            <a:off x="213682" y="4133273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Angel 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7" name="Picture 8" descr="Newsfeed - Free logo icons">
            <a:extLst>
              <a:ext uri="{FF2B5EF4-FFF2-40B4-BE49-F238E27FC236}">
                <a16:creationId xmlns:a16="http://schemas.microsoft.com/office/drawing/2014/main" id="{2DBBF338-1CEB-4A97-A306-2CAC3E1A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5247803"/>
            <a:ext cx="1235239" cy="12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5F2CA216-C3E4-4E18-A90F-E9BBAD5FDDB0}"/>
              </a:ext>
            </a:extLst>
          </p:cNvPr>
          <p:cNvSpPr txBox="1">
            <a:spLocks/>
          </p:cNvSpPr>
          <p:nvPr/>
        </p:nvSpPr>
        <p:spPr>
          <a:xfrm>
            <a:off x="0" y="4775087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News Feed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7AA57E-42D3-48DF-81D6-0ABBD1856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33" y="5094217"/>
            <a:ext cx="1359080" cy="1359080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41D4EABD-9EF3-4ED2-8439-801FF990300E}"/>
              </a:ext>
            </a:extLst>
          </p:cNvPr>
          <p:cNvSpPr txBox="1">
            <a:spLocks/>
          </p:cNvSpPr>
          <p:nvPr/>
        </p:nvSpPr>
        <p:spPr>
          <a:xfrm>
            <a:off x="2279453" y="4755175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Sponsor Make-a-wish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EC38416-BA5D-4F35-8ACC-0A97B1CAE0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18" y="5205422"/>
            <a:ext cx="1136669" cy="1136669"/>
          </a:xfrm>
          <a:prstGeom prst="rect">
            <a:avLst/>
          </a:prstGeom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56939B91-EBCC-47BC-8384-87AAA2E4C022}"/>
              </a:ext>
            </a:extLst>
          </p:cNvPr>
          <p:cNvSpPr txBox="1">
            <a:spLocks/>
          </p:cNvSpPr>
          <p:nvPr/>
        </p:nvSpPr>
        <p:spPr>
          <a:xfrm>
            <a:off x="4741182" y="4770107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Donation for Treatment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9460FE8-5C0B-45BC-9095-1B5737588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8" y="2660170"/>
            <a:ext cx="1359080" cy="1359080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2EF610DF-0161-4429-A9EF-92F181936B09}"/>
              </a:ext>
            </a:extLst>
          </p:cNvPr>
          <p:cNvSpPr txBox="1">
            <a:spLocks/>
          </p:cNvSpPr>
          <p:nvPr/>
        </p:nvSpPr>
        <p:spPr>
          <a:xfrm>
            <a:off x="41348" y="232112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Sponsor Make-a-wish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E416AA16-65C3-42DD-A599-D04B5224D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13" y="2771375"/>
            <a:ext cx="1136669" cy="1136669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354452D2-7BE6-422E-A5F9-7D32BA43DDDD}"/>
              </a:ext>
            </a:extLst>
          </p:cNvPr>
          <p:cNvSpPr txBox="1">
            <a:spLocks/>
          </p:cNvSpPr>
          <p:nvPr/>
        </p:nvSpPr>
        <p:spPr>
          <a:xfrm>
            <a:off x="2503077" y="2336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Donation for Treatment</a:t>
            </a:r>
          </a:p>
        </p:txBody>
      </p:sp>
    </p:spTree>
    <p:extLst>
      <p:ext uri="{BB962C8B-B14F-4D97-AF65-F5344CB8AC3E}">
        <p14:creationId xmlns:p14="http://schemas.microsoft.com/office/powerpoint/2010/main" val="12586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4A0C065-9343-4759-B04E-217137B304E2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C17356-EEE1-4CAA-BDC8-4B27F38D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8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A82810-1A7F-4336-BCBB-2E1A01DA4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644337"/>
              </p:ext>
            </p:extLst>
          </p:nvPr>
        </p:nvGraphicFramePr>
        <p:xfrm>
          <a:off x="252773" y="883920"/>
          <a:ext cx="9711034" cy="55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CFBB79A-C82B-479E-90FF-58E77CBD8FB3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chemeClr val="bg1"/>
                </a:solidFill>
                <a:latin typeface="Calibri"/>
              </a:rPr>
              <a:t>Benefits, Future Enhancements &amp; Tech Stack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C00209-559C-4FF4-8CFD-AD85C57F2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6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EA1C268-5A65-4CE3-A217-236E3E12BA8B}"/>
              </a:ext>
            </a:extLst>
          </p:cNvPr>
          <p:cNvSpPr txBox="1">
            <a:spLocks/>
          </p:cNvSpPr>
          <p:nvPr/>
        </p:nvSpPr>
        <p:spPr>
          <a:xfrm>
            <a:off x="3837593" y="2898232"/>
            <a:ext cx="4820695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Technologically</a:t>
            </a:r>
            <a:r>
              <a:rPr lang="en-US" sz="2667" dirty="0"/>
              <a:t> </a:t>
            </a:r>
            <a:r>
              <a:rPr lang="en-US" sz="2667" b="1" dirty="0">
                <a:solidFill>
                  <a:srgbClr val="EEB500"/>
                </a:solidFill>
              </a:rPr>
              <a:t>FEASIBLE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D4C07C4-5173-40ED-8B38-1848F8E4B6D9}"/>
              </a:ext>
            </a:extLst>
          </p:cNvPr>
          <p:cNvSpPr txBox="1">
            <a:spLocks/>
          </p:cNvSpPr>
          <p:nvPr/>
        </p:nvSpPr>
        <p:spPr>
          <a:xfrm>
            <a:off x="6378930" y="3852331"/>
            <a:ext cx="4233863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Economically</a:t>
            </a:r>
            <a:r>
              <a:rPr lang="en-US" sz="2667" dirty="0"/>
              <a:t> </a:t>
            </a:r>
            <a:r>
              <a:rPr lang="en-US" sz="2667" b="1" dirty="0">
                <a:solidFill>
                  <a:srgbClr val="00B050"/>
                </a:solidFill>
              </a:rPr>
              <a:t>VIABLE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6B995C0-2871-44FF-AA7F-DA8B8D776C52}"/>
              </a:ext>
            </a:extLst>
          </p:cNvPr>
          <p:cNvSpPr txBox="1">
            <a:spLocks/>
          </p:cNvSpPr>
          <p:nvPr/>
        </p:nvSpPr>
        <p:spPr>
          <a:xfrm>
            <a:off x="2228612" y="1991780"/>
            <a:ext cx="4233863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Pleasantly</a:t>
            </a:r>
            <a:r>
              <a:rPr lang="en-US" sz="2667" dirty="0"/>
              <a:t> </a:t>
            </a:r>
            <a:r>
              <a:rPr lang="en-US" sz="2667" b="1" dirty="0">
                <a:solidFill>
                  <a:schemeClr val="accent6">
                    <a:lumMod val="75000"/>
                  </a:schemeClr>
                </a:solidFill>
              </a:rPr>
              <a:t>DESIRABLE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37AA57-DB90-4D4C-8EAF-BCD77F9CA065}"/>
              </a:ext>
            </a:extLst>
          </p:cNvPr>
          <p:cNvSpPr txBox="1">
            <a:spLocks/>
          </p:cNvSpPr>
          <p:nvPr/>
        </p:nvSpPr>
        <p:spPr>
          <a:xfrm>
            <a:off x="2068525" y="1077314"/>
            <a:ext cx="6470193" cy="603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4267" b="1" dirty="0">
                <a:solidFill>
                  <a:srgbClr val="F45B8E"/>
                </a:solidFill>
              </a:rPr>
              <a:t>Our Proposed Solution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3479B6F-F923-492C-BB70-A2B21A6E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10464A-2CE8-4E3C-84F2-55AA945C4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99" t="8319" r="4897"/>
          <a:stretch/>
        </p:blipFill>
        <p:spPr bwMode="auto">
          <a:xfrm>
            <a:off x="1881051" y="2911446"/>
            <a:ext cx="1788379" cy="31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9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4698</TotalTime>
  <Words>266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Cambria</vt:lpstr>
      <vt:lpstr>Parallax</vt:lpstr>
      <vt:lpstr>PowerPoint Presentation</vt:lpstr>
      <vt:lpstr>PowerPoint Presentation</vt:lpstr>
      <vt:lpstr>Social Media Login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Jayalakshmi Tirupathi</dc:creator>
  <cp:lastModifiedBy>Balaji Ashokkumar</cp:lastModifiedBy>
  <cp:revision>79</cp:revision>
  <dcterms:created xsi:type="dcterms:W3CDTF">2020-09-27T10:46:29Z</dcterms:created>
  <dcterms:modified xsi:type="dcterms:W3CDTF">2020-10-03T08:09:23Z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jayalakshmi.t@ad.infosys.com</vt:lpwstr>
  </property>
  <property fmtid="{D5CDD505-2E9C-101B-9397-08002B2CF9AE}" pid="5" name="MSIP_Label_be4b3411-284d-4d31-bd4f-bc13ef7f1fd6_SetDate">
    <vt:lpwstr>2020-09-27T17:12:59.2272691Z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d62edd95-2f64-4fee-a369-fd583da24902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jayalakshmi.t@ad.infosys.com</vt:lpwstr>
  </property>
  <property fmtid="{D5CDD505-2E9C-101B-9397-08002B2CF9AE}" pid="13" name="MSIP_Label_a0819fa7-4367-4500-ba88-dd630d977609_SetDate">
    <vt:lpwstr>2020-09-27T17:12:59.2272691Z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d62edd95-2f64-4fee-a369-fd583da24902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