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CF09F-3BA6-4D59-A206-9F07DCB6F81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97D18048-AF9C-4F30-ADF4-8605D695B941}">
      <dgm:prSet phldrT="[Text]"/>
      <dgm:spPr/>
      <dgm:t>
        <a:bodyPr/>
        <a:lstStyle/>
        <a:p>
          <a:r>
            <a:rPr lang="en-IN" dirty="0"/>
            <a:t>Input from user using IDE</a:t>
          </a:r>
        </a:p>
      </dgm:t>
    </dgm:pt>
    <dgm:pt modelId="{EA29A92F-FCF6-47F5-939E-897618EE17DC}" type="parTrans" cxnId="{0E928A4C-4E9C-400A-9329-6D5FC69F97AC}">
      <dgm:prSet/>
      <dgm:spPr/>
      <dgm:t>
        <a:bodyPr/>
        <a:lstStyle/>
        <a:p>
          <a:endParaRPr lang="en-IN"/>
        </a:p>
      </dgm:t>
    </dgm:pt>
    <dgm:pt modelId="{376C4B0D-AFC9-4C4D-AFF4-A7D24834FFE8}" type="sibTrans" cxnId="{0E928A4C-4E9C-400A-9329-6D5FC69F97AC}">
      <dgm:prSet/>
      <dgm:spPr/>
      <dgm:t>
        <a:bodyPr/>
        <a:lstStyle/>
        <a:p>
          <a:endParaRPr lang="en-IN"/>
        </a:p>
      </dgm:t>
    </dgm:pt>
    <dgm:pt modelId="{45313198-DFCC-49B4-B102-1EE5F44F6CDB}">
      <dgm:prSet phldrT="[Text]"/>
      <dgm:spPr/>
      <dgm:t>
        <a:bodyPr/>
        <a:lstStyle/>
        <a:p>
          <a:r>
            <a:rPr lang="en-IN" dirty="0"/>
            <a:t>Encoding to Morse Code</a:t>
          </a:r>
        </a:p>
      </dgm:t>
    </dgm:pt>
    <dgm:pt modelId="{DB4163BC-7187-4EEC-A9E3-D892A4827009}" type="parTrans" cxnId="{9441C193-73DC-47C6-87F3-89D34B410317}">
      <dgm:prSet/>
      <dgm:spPr/>
      <dgm:t>
        <a:bodyPr/>
        <a:lstStyle/>
        <a:p>
          <a:endParaRPr lang="en-IN"/>
        </a:p>
      </dgm:t>
    </dgm:pt>
    <dgm:pt modelId="{2D74F73B-F793-44AF-AFC2-5A4B0E547E80}" type="sibTrans" cxnId="{9441C193-73DC-47C6-87F3-89D34B410317}">
      <dgm:prSet/>
      <dgm:spPr/>
      <dgm:t>
        <a:bodyPr/>
        <a:lstStyle/>
        <a:p>
          <a:endParaRPr lang="en-IN"/>
        </a:p>
      </dgm:t>
    </dgm:pt>
    <dgm:pt modelId="{98E0B27E-F363-4FA1-829C-3E51B6A62DDE}">
      <dgm:prSet phldrT="[Text]"/>
      <dgm:spPr/>
      <dgm:t>
        <a:bodyPr/>
        <a:lstStyle/>
        <a:p>
          <a:r>
            <a:rPr lang="en-IN" dirty="0"/>
            <a:t>Input to laser</a:t>
          </a:r>
        </a:p>
      </dgm:t>
    </dgm:pt>
    <dgm:pt modelId="{3A3C2E40-B3AF-425D-978E-E2369B36377E}" type="parTrans" cxnId="{9CF79FCC-CF51-4A05-8A78-C3B7454CC395}">
      <dgm:prSet/>
      <dgm:spPr/>
      <dgm:t>
        <a:bodyPr/>
        <a:lstStyle/>
        <a:p>
          <a:endParaRPr lang="en-IN"/>
        </a:p>
      </dgm:t>
    </dgm:pt>
    <dgm:pt modelId="{E149C2E5-BCF0-475D-B937-BF8B73A64ABD}" type="sibTrans" cxnId="{9CF79FCC-CF51-4A05-8A78-C3B7454CC395}">
      <dgm:prSet/>
      <dgm:spPr/>
      <dgm:t>
        <a:bodyPr/>
        <a:lstStyle/>
        <a:p>
          <a:endParaRPr lang="en-IN"/>
        </a:p>
      </dgm:t>
    </dgm:pt>
    <dgm:pt modelId="{E9385FC0-AC4C-4A32-BDC1-0AAA0255D68A}">
      <dgm:prSet phldrT="[Text]"/>
      <dgm:spPr/>
      <dgm:t>
        <a:bodyPr/>
        <a:lstStyle/>
        <a:p>
          <a:r>
            <a:rPr lang="en-IN"/>
            <a:t>Transmission as Optical </a:t>
          </a:r>
          <a:r>
            <a:rPr lang="en-IN" dirty="0"/>
            <a:t>Morse Code </a:t>
          </a:r>
        </a:p>
      </dgm:t>
    </dgm:pt>
    <dgm:pt modelId="{C5CFF3B8-7A23-4D0E-ACC5-511B9819E2E2}" type="parTrans" cxnId="{1193A6D0-352E-46DF-AA94-0596654272F1}">
      <dgm:prSet/>
      <dgm:spPr/>
      <dgm:t>
        <a:bodyPr/>
        <a:lstStyle/>
        <a:p>
          <a:endParaRPr lang="en-IN"/>
        </a:p>
      </dgm:t>
    </dgm:pt>
    <dgm:pt modelId="{CDE4523F-E6C8-4E29-87BA-886FBB0E2F98}" type="sibTrans" cxnId="{1193A6D0-352E-46DF-AA94-0596654272F1}">
      <dgm:prSet/>
      <dgm:spPr/>
      <dgm:t>
        <a:bodyPr/>
        <a:lstStyle/>
        <a:p>
          <a:endParaRPr lang="en-IN"/>
        </a:p>
      </dgm:t>
    </dgm:pt>
    <dgm:pt modelId="{E3F417F7-801C-4FAB-8410-D084EA9F399D}">
      <dgm:prSet phldrT="[Text]"/>
      <dgm:spPr/>
      <dgm:t>
        <a:bodyPr/>
        <a:lstStyle/>
        <a:p>
          <a:pPr algn="ctr"/>
          <a:r>
            <a:rPr lang="en-IN" dirty="0"/>
            <a:t>Detection of Optical Morse code by LDR</a:t>
          </a:r>
        </a:p>
      </dgm:t>
    </dgm:pt>
    <dgm:pt modelId="{B336E064-6553-4DAE-A386-C4E726706A11}" type="parTrans" cxnId="{C81D6F6A-1C5F-4FA1-B367-3F40D2E9328C}">
      <dgm:prSet/>
      <dgm:spPr/>
      <dgm:t>
        <a:bodyPr/>
        <a:lstStyle/>
        <a:p>
          <a:endParaRPr lang="en-IN"/>
        </a:p>
      </dgm:t>
    </dgm:pt>
    <dgm:pt modelId="{9CCE2012-DD5A-492E-ADA8-1AD8C10772DF}" type="sibTrans" cxnId="{C81D6F6A-1C5F-4FA1-B367-3F40D2E9328C}">
      <dgm:prSet/>
      <dgm:spPr/>
      <dgm:t>
        <a:bodyPr/>
        <a:lstStyle/>
        <a:p>
          <a:endParaRPr lang="en-IN"/>
        </a:p>
      </dgm:t>
    </dgm:pt>
    <dgm:pt modelId="{4049816B-9ADE-440C-9916-CCF472C1580E}">
      <dgm:prSet phldrT="[Text]"/>
      <dgm:spPr/>
      <dgm:t>
        <a:bodyPr/>
        <a:lstStyle/>
        <a:p>
          <a:r>
            <a:rPr lang="en-IN" dirty="0"/>
            <a:t>Output to  receiver Arduino</a:t>
          </a:r>
        </a:p>
      </dgm:t>
    </dgm:pt>
    <dgm:pt modelId="{4D670FA0-D695-4F84-829E-27C2502FF483}" type="parTrans" cxnId="{48923927-8D7C-49CB-A704-8EAFBF526792}">
      <dgm:prSet/>
      <dgm:spPr/>
      <dgm:t>
        <a:bodyPr/>
        <a:lstStyle/>
        <a:p>
          <a:endParaRPr lang="en-IN"/>
        </a:p>
      </dgm:t>
    </dgm:pt>
    <dgm:pt modelId="{FA1B42C0-D4B5-4659-917E-615F24476513}" type="sibTrans" cxnId="{48923927-8D7C-49CB-A704-8EAFBF526792}">
      <dgm:prSet/>
      <dgm:spPr/>
      <dgm:t>
        <a:bodyPr/>
        <a:lstStyle/>
        <a:p>
          <a:endParaRPr lang="en-IN"/>
        </a:p>
      </dgm:t>
    </dgm:pt>
    <dgm:pt modelId="{F2C1366A-F736-4F17-BA29-9F7A5B04D47D}">
      <dgm:prSet phldrT="[Text]"/>
      <dgm:spPr/>
      <dgm:t>
        <a:bodyPr/>
        <a:lstStyle/>
        <a:p>
          <a:r>
            <a:rPr lang="en-IN" dirty="0"/>
            <a:t>Decoding to alphabets and digits</a:t>
          </a:r>
        </a:p>
      </dgm:t>
    </dgm:pt>
    <dgm:pt modelId="{CAAB348E-3F2C-46C6-84C0-FF32BBA04D04}" type="parTrans" cxnId="{B0FADA24-55DB-4BBE-A9E9-1BF4B826A199}">
      <dgm:prSet/>
      <dgm:spPr/>
      <dgm:t>
        <a:bodyPr/>
        <a:lstStyle/>
        <a:p>
          <a:endParaRPr lang="en-IN"/>
        </a:p>
      </dgm:t>
    </dgm:pt>
    <dgm:pt modelId="{C929F70C-E32F-48C0-BCE8-D1CC3DA0F4C0}" type="sibTrans" cxnId="{B0FADA24-55DB-4BBE-A9E9-1BF4B826A199}">
      <dgm:prSet/>
      <dgm:spPr/>
      <dgm:t>
        <a:bodyPr/>
        <a:lstStyle/>
        <a:p>
          <a:endParaRPr lang="en-IN"/>
        </a:p>
      </dgm:t>
    </dgm:pt>
    <dgm:pt modelId="{44862D5B-C375-4696-BBB1-BAFBC45B7499}">
      <dgm:prSet phldrT="[Text]"/>
      <dgm:spPr/>
      <dgm:t>
        <a:bodyPr/>
        <a:lstStyle/>
        <a:p>
          <a:r>
            <a:rPr lang="en-IN" dirty="0"/>
            <a:t>Display on receiver IDE</a:t>
          </a:r>
        </a:p>
      </dgm:t>
    </dgm:pt>
    <dgm:pt modelId="{6232C829-8285-4C99-970F-43CB680719E0}" type="parTrans" cxnId="{0929B095-77C7-4425-95B3-75EC77C6D003}">
      <dgm:prSet/>
      <dgm:spPr/>
      <dgm:t>
        <a:bodyPr/>
        <a:lstStyle/>
        <a:p>
          <a:endParaRPr lang="en-IN"/>
        </a:p>
      </dgm:t>
    </dgm:pt>
    <dgm:pt modelId="{9A561E9D-5145-43CE-AC70-0A1EA170A066}" type="sibTrans" cxnId="{0929B095-77C7-4425-95B3-75EC77C6D003}">
      <dgm:prSet/>
      <dgm:spPr/>
      <dgm:t>
        <a:bodyPr/>
        <a:lstStyle/>
        <a:p>
          <a:endParaRPr lang="en-IN"/>
        </a:p>
      </dgm:t>
    </dgm:pt>
    <dgm:pt modelId="{BA6E7397-D733-4951-95AA-FEFD08B0197E}">
      <dgm:prSet/>
      <dgm:spPr/>
      <dgm:t>
        <a:bodyPr/>
        <a:lstStyle/>
        <a:p>
          <a:r>
            <a:rPr lang="en-IN" dirty="0"/>
            <a:t>Transmitting to Arduino </a:t>
          </a:r>
        </a:p>
      </dgm:t>
    </dgm:pt>
    <dgm:pt modelId="{0B5ADED9-1044-412A-B8AC-6173D716AADA}" type="parTrans" cxnId="{88738956-66C9-43BC-AD95-284C320E5E10}">
      <dgm:prSet/>
      <dgm:spPr/>
      <dgm:t>
        <a:bodyPr/>
        <a:lstStyle/>
        <a:p>
          <a:endParaRPr lang="en-IN"/>
        </a:p>
      </dgm:t>
    </dgm:pt>
    <dgm:pt modelId="{8BD4AD45-DB26-44E2-8552-405CAA92DD0A}" type="sibTrans" cxnId="{88738956-66C9-43BC-AD95-284C320E5E10}">
      <dgm:prSet/>
      <dgm:spPr/>
      <dgm:t>
        <a:bodyPr/>
        <a:lstStyle/>
        <a:p>
          <a:endParaRPr lang="en-IN"/>
        </a:p>
      </dgm:t>
    </dgm:pt>
    <dgm:pt modelId="{8A478244-A29A-4437-B4F9-226AD7F94F05}" type="pres">
      <dgm:prSet presAssocID="{B6FCF09F-3BA6-4D59-A206-9F07DCB6F81D}" presName="Name0" presStyleCnt="0">
        <dgm:presLayoutVars>
          <dgm:dir/>
          <dgm:resizeHandles/>
        </dgm:presLayoutVars>
      </dgm:prSet>
      <dgm:spPr/>
    </dgm:pt>
    <dgm:pt modelId="{AE47E076-C413-4EAA-A451-BF98F970DF49}" type="pres">
      <dgm:prSet presAssocID="{97D18048-AF9C-4F30-ADF4-8605D695B941}" presName="compNode" presStyleCnt="0"/>
      <dgm:spPr/>
    </dgm:pt>
    <dgm:pt modelId="{1B4F03D0-A687-412C-A82C-24068F67F6A5}" type="pres">
      <dgm:prSet presAssocID="{97D18048-AF9C-4F30-ADF4-8605D695B941}" presName="dummyConnPt" presStyleCnt="0"/>
      <dgm:spPr/>
    </dgm:pt>
    <dgm:pt modelId="{90DE7626-FB99-463A-859A-FF46E3C6E8FD}" type="pres">
      <dgm:prSet presAssocID="{97D18048-AF9C-4F30-ADF4-8605D695B941}" presName="node" presStyleLbl="node1" presStyleIdx="0" presStyleCnt="9">
        <dgm:presLayoutVars>
          <dgm:bulletEnabled val="1"/>
        </dgm:presLayoutVars>
      </dgm:prSet>
      <dgm:spPr/>
    </dgm:pt>
    <dgm:pt modelId="{2812F845-B7DB-4364-A2E9-A7AD87C0C6AC}" type="pres">
      <dgm:prSet presAssocID="{376C4B0D-AFC9-4C4D-AFF4-A7D24834FFE8}" presName="sibTrans" presStyleLbl="bgSibTrans2D1" presStyleIdx="0" presStyleCnt="8"/>
      <dgm:spPr/>
    </dgm:pt>
    <dgm:pt modelId="{87BF231B-DC8F-406D-BD27-4193D4C4EA79}" type="pres">
      <dgm:prSet presAssocID="{BA6E7397-D733-4951-95AA-FEFD08B0197E}" presName="compNode" presStyleCnt="0"/>
      <dgm:spPr/>
    </dgm:pt>
    <dgm:pt modelId="{5191D690-2011-4790-8367-2349B0762482}" type="pres">
      <dgm:prSet presAssocID="{BA6E7397-D733-4951-95AA-FEFD08B0197E}" presName="dummyConnPt" presStyleCnt="0"/>
      <dgm:spPr/>
    </dgm:pt>
    <dgm:pt modelId="{4A27DC21-5194-4038-8DCB-997E59EF8FAE}" type="pres">
      <dgm:prSet presAssocID="{BA6E7397-D733-4951-95AA-FEFD08B0197E}" presName="node" presStyleLbl="node1" presStyleIdx="1" presStyleCnt="9">
        <dgm:presLayoutVars>
          <dgm:bulletEnabled val="1"/>
        </dgm:presLayoutVars>
      </dgm:prSet>
      <dgm:spPr/>
    </dgm:pt>
    <dgm:pt modelId="{B39FA241-AB33-4495-82E8-1BF922E763AD}" type="pres">
      <dgm:prSet presAssocID="{8BD4AD45-DB26-44E2-8552-405CAA92DD0A}" presName="sibTrans" presStyleLbl="bgSibTrans2D1" presStyleIdx="1" presStyleCnt="8"/>
      <dgm:spPr/>
    </dgm:pt>
    <dgm:pt modelId="{8C59DF8E-F168-4CB5-9916-F7E36AE2C4BB}" type="pres">
      <dgm:prSet presAssocID="{45313198-DFCC-49B4-B102-1EE5F44F6CDB}" presName="compNode" presStyleCnt="0"/>
      <dgm:spPr/>
    </dgm:pt>
    <dgm:pt modelId="{43BBDCC3-A418-4ACE-A9C2-9248599F9CB1}" type="pres">
      <dgm:prSet presAssocID="{45313198-DFCC-49B4-B102-1EE5F44F6CDB}" presName="dummyConnPt" presStyleCnt="0"/>
      <dgm:spPr/>
    </dgm:pt>
    <dgm:pt modelId="{89360345-5BBE-445E-B43F-4596EA0F7930}" type="pres">
      <dgm:prSet presAssocID="{45313198-DFCC-49B4-B102-1EE5F44F6CDB}" presName="node" presStyleLbl="node1" presStyleIdx="2" presStyleCnt="9">
        <dgm:presLayoutVars>
          <dgm:bulletEnabled val="1"/>
        </dgm:presLayoutVars>
      </dgm:prSet>
      <dgm:spPr/>
    </dgm:pt>
    <dgm:pt modelId="{F4B2DB0F-9472-4BF6-9AEA-C8C00EC5A171}" type="pres">
      <dgm:prSet presAssocID="{2D74F73B-F793-44AF-AFC2-5A4B0E547E80}" presName="sibTrans" presStyleLbl="bgSibTrans2D1" presStyleIdx="2" presStyleCnt="8"/>
      <dgm:spPr/>
    </dgm:pt>
    <dgm:pt modelId="{7FB2CABA-3B68-495B-BF4B-AACB96F99291}" type="pres">
      <dgm:prSet presAssocID="{98E0B27E-F363-4FA1-829C-3E51B6A62DDE}" presName="compNode" presStyleCnt="0"/>
      <dgm:spPr/>
    </dgm:pt>
    <dgm:pt modelId="{16963372-2F51-460A-A5EB-9A72FD596B59}" type="pres">
      <dgm:prSet presAssocID="{98E0B27E-F363-4FA1-829C-3E51B6A62DDE}" presName="dummyConnPt" presStyleCnt="0"/>
      <dgm:spPr/>
    </dgm:pt>
    <dgm:pt modelId="{A009888D-85F1-4C8A-BAAF-A13DDF153287}" type="pres">
      <dgm:prSet presAssocID="{98E0B27E-F363-4FA1-829C-3E51B6A62DDE}" presName="node" presStyleLbl="node1" presStyleIdx="3" presStyleCnt="9">
        <dgm:presLayoutVars>
          <dgm:bulletEnabled val="1"/>
        </dgm:presLayoutVars>
      </dgm:prSet>
      <dgm:spPr/>
    </dgm:pt>
    <dgm:pt modelId="{908292F7-9EF2-4A30-B36A-FB91F6978CDD}" type="pres">
      <dgm:prSet presAssocID="{E149C2E5-BCF0-475D-B937-BF8B73A64ABD}" presName="sibTrans" presStyleLbl="bgSibTrans2D1" presStyleIdx="3" presStyleCnt="8"/>
      <dgm:spPr/>
    </dgm:pt>
    <dgm:pt modelId="{5E27321E-FB98-431E-9C91-F390059A316C}" type="pres">
      <dgm:prSet presAssocID="{E9385FC0-AC4C-4A32-BDC1-0AAA0255D68A}" presName="compNode" presStyleCnt="0"/>
      <dgm:spPr/>
    </dgm:pt>
    <dgm:pt modelId="{CA7D3C54-D8CF-4D54-923B-F5219DB4DE6A}" type="pres">
      <dgm:prSet presAssocID="{E9385FC0-AC4C-4A32-BDC1-0AAA0255D68A}" presName="dummyConnPt" presStyleCnt="0"/>
      <dgm:spPr/>
    </dgm:pt>
    <dgm:pt modelId="{D054B7E8-4966-407C-8095-ECB70E99C660}" type="pres">
      <dgm:prSet presAssocID="{E9385FC0-AC4C-4A32-BDC1-0AAA0255D68A}" presName="node" presStyleLbl="node1" presStyleIdx="4" presStyleCnt="9">
        <dgm:presLayoutVars>
          <dgm:bulletEnabled val="1"/>
        </dgm:presLayoutVars>
      </dgm:prSet>
      <dgm:spPr/>
    </dgm:pt>
    <dgm:pt modelId="{08A1C822-621F-45C4-B139-82814A8C0017}" type="pres">
      <dgm:prSet presAssocID="{CDE4523F-E6C8-4E29-87BA-886FBB0E2F98}" presName="sibTrans" presStyleLbl="bgSibTrans2D1" presStyleIdx="4" presStyleCnt="8"/>
      <dgm:spPr/>
    </dgm:pt>
    <dgm:pt modelId="{8DE924F0-925D-457B-89F2-1C0A75676E42}" type="pres">
      <dgm:prSet presAssocID="{E3F417F7-801C-4FAB-8410-D084EA9F399D}" presName="compNode" presStyleCnt="0"/>
      <dgm:spPr/>
    </dgm:pt>
    <dgm:pt modelId="{CD5686C9-0C63-471E-BE12-C98AFB7B8836}" type="pres">
      <dgm:prSet presAssocID="{E3F417F7-801C-4FAB-8410-D084EA9F399D}" presName="dummyConnPt" presStyleCnt="0"/>
      <dgm:spPr/>
    </dgm:pt>
    <dgm:pt modelId="{5889F755-A8E2-4B81-BC17-7F1DCB6E4877}" type="pres">
      <dgm:prSet presAssocID="{E3F417F7-801C-4FAB-8410-D084EA9F399D}" presName="node" presStyleLbl="node1" presStyleIdx="5" presStyleCnt="9">
        <dgm:presLayoutVars>
          <dgm:bulletEnabled val="1"/>
        </dgm:presLayoutVars>
      </dgm:prSet>
      <dgm:spPr/>
    </dgm:pt>
    <dgm:pt modelId="{640C5DA7-750C-4060-A393-91D3589E0379}" type="pres">
      <dgm:prSet presAssocID="{9CCE2012-DD5A-492E-ADA8-1AD8C10772DF}" presName="sibTrans" presStyleLbl="bgSibTrans2D1" presStyleIdx="5" presStyleCnt="8"/>
      <dgm:spPr/>
    </dgm:pt>
    <dgm:pt modelId="{9219BA43-03B2-45C1-85F1-E7D19C35DDB9}" type="pres">
      <dgm:prSet presAssocID="{4049816B-9ADE-440C-9916-CCF472C1580E}" presName="compNode" presStyleCnt="0"/>
      <dgm:spPr/>
    </dgm:pt>
    <dgm:pt modelId="{37CA8477-512C-4130-BEEC-177ECC133736}" type="pres">
      <dgm:prSet presAssocID="{4049816B-9ADE-440C-9916-CCF472C1580E}" presName="dummyConnPt" presStyleCnt="0"/>
      <dgm:spPr/>
    </dgm:pt>
    <dgm:pt modelId="{C60F6F8A-F62C-49C4-9DDF-E0E50E5BBDBD}" type="pres">
      <dgm:prSet presAssocID="{4049816B-9ADE-440C-9916-CCF472C1580E}" presName="node" presStyleLbl="node1" presStyleIdx="6" presStyleCnt="9">
        <dgm:presLayoutVars>
          <dgm:bulletEnabled val="1"/>
        </dgm:presLayoutVars>
      </dgm:prSet>
      <dgm:spPr/>
    </dgm:pt>
    <dgm:pt modelId="{E035E210-8273-420A-AE6F-4F8C01679999}" type="pres">
      <dgm:prSet presAssocID="{FA1B42C0-D4B5-4659-917E-615F24476513}" presName="sibTrans" presStyleLbl="bgSibTrans2D1" presStyleIdx="6" presStyleCnt="8"/>
      <dgm:spPr/>
    </dgm:pt>
    <dgm:pt modelId="{BADBB334-99B8-4D28-B379-DB6E2FDCEBE4}" type="pres">
      <dgm:prSet presAssocID="{F2C1366A-F736-4F17-BA29-9F7A5B04D47D}" presName="compNode" presStyleCnt="0"/>
      <dgm:spPr/>
    </dgm:pt>
    <dgm:pt modelId="{49909BBE-2C8A-420E-910E-3E0FD919C721}" type="pres">
      <dgm:prSet presAssocID="{F2C1366A-F736-4F17-BA29-9F7A5B04D47D}" presName="dummyConnPt" presStyleCnt="0"/>
      <dgm:spPr/>
    </dgm:pt>
    <dgm:pt modelId="{FF98AF17-CE19-4D05-925D-65FA12C1D044}" type="pres">
      <dgm:prSet presAssocID="{F2C1366A-F736-4F17-BA29-9F7A5B04D47D}" presName="node" presStyleLbl="node1" presStyleIdx="7" presStyleCnt="9">
        <dgm:presLayoutVars>
          <dgm:bulletEnabled val="1"/>
        </dgm:presLayoutVars>
      </dgm:prSet>
      <dgm:spPr/>
    </dgm:pt>
    <dgm:pt modelId="{8BA5914A-9DE6-4FB8-80CA-74AC7C9C059A}" type="pres">
      <dgm:prSet presAssocID="{C929F70C-E32F-48C0-BCE8-D1CC3DA0F4C0}" presName="sibTrans" presStyleLbl="bgSibTrans2D1" presStyleIdx="7" presStyleCnt="8"/>
      <dgm:spPr/>
    </dgm:pt>
    <dgm:pt modelId="{076F82DD-5DD2-4FEB-981C-15B489BAF8A5}" type="pres">
      <dgm:prSet presAssocID="{44862D5B-C375-4696-BBB1-BAFBC45B7499}" presName="compNode" presStyleCnt="0"/>
      <dgm:spPr/>
    </dgm:pt>
    <dgm:pt modelId="{BF4707FA-CBF7-4109-9499-823D8E5C869A}" type="pres">
      <dgm:prSet presAssocID="{44862D5B-C375-4696-BBB1-BAFBC45B7499}" presName="dummyConnPt" presStyleCnt="0"/>
      <dgm:spPr/>
    </dgm:pt>
    <dgm:pt modelId="{BB8FE28F-3DBB-487B-ADEC-494C65939F26}" type="pres">
      <dgm:prSet presAssocID="{44862D5B-C375-4696-BBB1-BAFBC45B7499}" presName="node" presStyleLbl="node1" presStyleIdx="8" presStyleCnt="9">
        <dgm:presLayoutVars>
          <dgm:bulletEnabled val="1"/>
        </dgm:presLayoutVars>
      </dgm:prSet>
      <dgm:spPr/>
    </dgm:pt>
  </dgm:ptLst>
  <dgm:cxnLst>
    <dgm:cxn modelId="{95F4BA01-6AF5-4A83-BBBE-1F3440222500}" type="presOf" srcId="{8BD4AD45-DB26-44E2-8552-405CAA92DD0A}" destId="{B39FA241-AB33-4495-82E8-1BF922E763AD}" srcOrd="0" destOrd="0" presId="urn:microsoft.com/office/officeart/2005/8/layout/bProcess4"/>
    <dgm:cxn modelId="{B0FADA24-55DB-4BBE-A9E9-1BF4B826A199}" srcId="{B6FCF09F-3BA6-4D59-A206-9F07DCB6F81D}" destId="{F2C1366A-F736-4F17-BA29-9F7A5B04D47D}" srcOrd="7" destOrd="0" parTransId="{CAAB348E-3F2C-46C6-84C0-FF32BBA04D04}" sibTransId="{C929F70C-E32F-48C0-BCE8-D1CC3DA0F4C0}"/>
    <dgm:cxn modelId="{48923927-8D7C-49CB-A704-8EAFBF526792}" srcId="{B6FCF09F-3BA6-4D59-A206-9F07DCB6F81D}" destId="{4049816B-9ADE-440C-9916-CCF472C1580E}" srcOrd="6" destOrd="0" parTransId="{4D670FA0-D695-4F84-829E-27C2502FF483}" sibTransId="{FA1B42C0-D4B5-4659-917E-615F24476513}"/>
    <dgm:cxn modelId="{D5379E29-1C27-48C2-8487-302FEF28C290}" type="presOf" srcId="{FA1B42C0-D4B5-4659-917E-615F24476513}" destId="{E035E210-8273-420A-AE6F-4F8C01679999}" srcOrd="0" destOrd="0" presId="urn:microsoft.com/office/officeart/2005/8/layout/bProcess4"/>
    <dgm:cxn modelId="{F640192C-76AE-4288-9220-FB879416BB80}" type="presOf" srcId="{4049816B-9ADE-440C-9916-CCF472C1580E}" destId="{C60F6F8A-F62C-49C4-9DDF-E0E50E5BBDBD}" srcOrd="0" destOrd="0" presId="urn:microsoft.com/office/officeart/2005/8/layout/bProcess4"/>
    <dgm:cxn modelId="{AC30AD33-5F96-46D1-94C0-93C9CA5D1589}" type="presOf" srcId="{E9385FC0-AC4C-4A32-BDC1-0AAA0255D68A}" destId="{D054B7E8-4966-407C-8095-ECB70E99C660}" srcOrd="0" destOrd="0" presId="urn:microsoft.com/office/officeart/2005/8/layout/bProcess4"/>
    <dgm:cxn modelId="{3D961636-85F6-4AD6-A1CD-FB2A703B7520}" type="presOf" srcId="{98E0B27E-F363-4FA1-829C-3E51B6A62DDE}" destId="{A009888D-85F1-4C8A-BAAF-A13DDF153287}" srcOrd="0" destOrd="0" presId="urn:microsoft.com/office/officeart/2005/8/layout/bProcess4"/>
    <dgm:cxn modelId="{3943515F-3EC9-4D79-BE67-B31D2FCF98E4}" type="presOf" srcId="{376C4B0D-AFC9-4C4D-AFF4-A7D24834FFE8}" destId="{2812F845-B7DB-4364-A2E9-A7AD87C0C6AC}" srcOrd="0" destOrd="0" presId="urn:microsoft.com/office/officeart/2005/8/layout/bProcess4"/>
    <dgm:cxn modelId="{DC211568-DEAC-48F1-A64D-99694AB53C09}" type="presOf" srcId="{F2C1366A-F736-4F17-BA29-9F7A5B04D47D}" destId="{FF98AF17-CE19-4D05-925D-65FA12C1D044}" srcOrd="0" destOrd="0" presId="urn:microsoft.com/office/officeart/2005/8/layout/bProcess4"/>
    <dgm:cxn modelId="{C81D6F6A-1C5F-4FA1-B367-3F40D2E9328C}" srcId="{B6FCF09F-3BA6-4D59-A206-9F07DCB6F81D}" destId="{E3F417F7-801C-4FAB-8410-D084EA9F399D}" srcOrd="5" destOrd="0" parTransId="{B336E064-6553-4DAE-A386-C4E726706A11}" sibTransId="{9CCE2012-DD5A-492E-ADA8-1AD8C10772DF}"/>
    <dgm:cxn modelId="{0E928A4C-4E9C-400A-9329-6D5FC69F97AC}" srcId="{B6FCF09F-3BA6-4D59-A206-9F07DCB6F81D}" destId="{97D18048-AF9C-4F30-ADF4-8605D695B941}" srcOrd="0" destOrd="0" parTransId="{EA29A92F-FCF6-47F5-939E-897618EE17DC}" sibTransId="{376C4B0D-AFC9-4C4D-AFF4-A7D24834FFE8}"/>
    <dgm:cxn modelId="{CE18146D-F267-413B-BFEA-B9DB08F698C8}" type="presOf" srcId="{E3F417F7-801C-4FAB-8410-D084EA9F399D}" destId="{5889F755-A8E2-4B81-BC17-7F1DCB6E4877}" srcOrd="0" destOrd="0" presId="urn:microsoft.com/office/officeart/2005/8/layout/bProcess4"/>
    <dgm:cxn modelId="{FC349D6D-49F1-4BDC-BE96-C2C50D726333}" type="presOf" srcId="{BA6E7397-D733-4951-95AA-FEFD08B0197E}" destId="{4A27DC21-5194-4038-8DCB-997E59EF8FAE}" srcOrd="0" destOrd="0" presId="urn:microsoft.com/office/officeart/2005/8/layout/bProcess4"/>
    <dgm:cxn modelId="{417E214F-E6FB-4BEA-8DB1-A7771593F0C8}" type="presOf" srcId="{C929F70C-E32F-48C0-BCE8-D1CC3DA0F4C0}" destId="{8BA5914A-9DE6-4FB8-80CA-74AC7C9C059A}" srcOrd="0" destOrd="0" presId="urn:microsoft.com/office/officeart/2005/8/layout/bProcess4"/>
    <dgm:cxn modelId="{BA339971-F19A-4BF2-96F1-C220B48FF9B2}" type="presOf" srcId="{2D74F73B-F793-44AF-AFC2-5A4B0E547E80}" destId="{F4B2DB0F-9472-4BF6-9AEA-C8C00EC5A171}" srcOrd="0" destOrd="0" presId="urn:microsoft.com/office/officeart/2005/8/layout/bProcess4"/>
    <dgm:cxn modelId="{88738956-66C9-43BC-AD95-284C320E5E10}" srcId="{B6FCF09F-3BA6-4D59-A206-9F07DCB6F81D}" destId="{BA6E7397-D733-4951-95AA-FEFD08B0197E}" srcOrd="1" destOrd="0" parTransId="{0B5ADED9-1044-412A-B8AC-6173D716AADA}" sibTransId="{8BD4AD45-DB26-44E2-8552-405CAA92DD0A}"/>
    <dgm:cxn modelId="{FC4E0F7B-BFE3-4BC7-AB34-679D74360577}" type="presOf" srcId="{CDE4523F-E6C8-4E29-87BA-886FBB0E2F98}" destId="{08A1C822-621F-45C4-B139-82814A8C0017}" srcOrd="0" destOrd="0" presId="urn:microsoft.com/office/officeart/2005/8/layout/bProcess4"/>
    <dgm:cxn modelId="{35B74A7F-30A4-4BD9-91B0-33661AF36C93}" type="presOf" srcId="{45313198-DFCC-49B4-B102-1EE5F44F6CDB}" destId="{89360345-5BBE-445E-B43F-4596EA0F7930}" srcOrd="0" destOrd="0" presId="urn:microsoft.com/office/officeart/2005/8/layout/bProcess4"/>
    <dgm:cxn modelId="{9441C193-73DC-47C6-87F3-89D34B410317}" srcId="{B6FCF09F-3BA6-4D59-A206-9F07DCB6F81D}" destId="{45313198-DFCC-49B4-B102-1EE5F44F6CDB}" srcOrd="2" destOrd="0" parTransId="{DB4163BC-7187-4EEC-A9E3-D892A4827009}" sibTransId="{2D74F73B-F793-44AF-AFC2-5A4B0E547E80}"/>
    <dgm:cxn modelId="{0929B095-77C7-4425-95B3-75EC77C6D003}" srcId="{B6FCF09F-3BA6-4D59-A206-9F07DCB6F81D}" destId="{44862D5B-C375-4696-BBB1-BAFBC45B7499}" srcOrd="8" destOrd="0" parTransId="{6232C829-8285-4C99-970F-43CB680719E0}" sibTransId="{9A561E9D-5145-43CE-AC70-0A1EA170A066}"/>
    <dgm:cxn modelId="{974D949E-B596-4A76-93CF-6035C4BCC6F9}" type="presOf" srcId="{44862D5B-C375-4696-BBB1-BAFBC45B7499}" destId="{BB8FE28F-3DBB-487B-ADEC-494C65939F26}" srcOrd="0" destOrd="0" presId="urn:microsoft.com/office/officeart/2005/8/layout/bProcess4"/>
    <dgm:cxn modelId="{9C8810B8-BCFE-4CDD-A247-1E04B3F9494E}" type="presOf" srcId="{97D18048-AF9C-4F30-ADF4-8605D695B941}" destId="{90DE7626-FB99-463A-859A-FF46E3C6E8FD}" srcOrd="0" destOrd="0" presId="urn:microsoft.com/office/officeart/2005/8/layout/bProcess4"/>
    <dgm:cxn modelId="{9CF79FCC-CF51-4A05-8A78-C3B7454CC395}" srcId="{B6FCF09F-3BA6-4D59-A206-9F07DCB6F81D}" destId="{98E0B27E-F363-4FA1-829C-3E51B6A62DDE}" srcOrd="3" destOrd="0" parTransId="{3A3C2E40-B3AF-425D-978E-E2369B36377E}" sibTransId="{E149C2E5-BCF0-475D-B937-BF8B73A64ABD}"/>
    <dgm:cxn modelId="{1193A6D0-352E-46DF-AA94-0596654272F1}" srcId="{B6FCF09F-3BA6-4D59-A206-9F07DCB6F81D}" destId="{E9385FC0-AC4C-4A32-BDC1-0AAA0255D68A}" srcOrd="4" destOrd="0" parTransId="{C5CFF3B8-7A23-4D0E-ACC5-511B9819E2E2}" sibTransId="{CDE4523F-E6C8-4E29-87BA-886FBB0E2F98}"/>
    <dgm:cxn modelId="{41098CEB-2B28-4353-BA73-108B0C06D905}" type="presOf" srcId="{E149C2E5-BCF0-475D-B937-BF8B73A64ABD}" destId="{908292F7-9EF2-4A30-B36A-FB91F6978CDD}" srcOrd="0" destOrd="0" presId="urn:microsoft.com/office/officeart/2005/8/layout/bProcess4"/>
    <dgm:cxn modelId="{AEBBF9F1-6DD7-4A4E-A8D0-6A899CB339B7}" type="presOf" srcId="{B6FCF09F-3BA6-4D59-A206-9F07DCB6F81D}" destId="{8A478244-A29A-4437-B4F9-226AD7F94F05}" srcOrd="0" destOrd="0" presId="urn:microsoft.com/office/officeart/2005/8/layout/bProcess4"/>
    <dgm:cxn modelId="{25D169F6-8BB4-4E4F-BCE2-43F5DEA49BB2}" type="presOf" srcId="{9CCE2012-DD5A-492E-ADA8-1AD8C10772DF}" destId="{640C5DA7-750C-4060-A393-91D3589E0379}" srcOrd="0" destOrd="0" presId="urn:microsoft.com/office/officeart/2005/8/layout/bProcess4"/>
    <dgm:cxn modelId="{BCD68001-064B-44E8-B7DD-FD0D4E509993}" type="presParOf" srcId="{8A478244-A29A-4437-B4F9-226AD7F94F05}" destId="{AE47E076-C413-4EAA-A451-BF98F970DF49}" srcOrd="0" destOrd="0" presId="urn:microsoft.com/office/officeart/2005/8/layout/bProcess4"/>
    <dgm:cxn modelId="{1E3242C4-D53E-419B-9B3E-D743161E5967}" type="presParOf" srcId="{AE47E076-C413-4EAA-A451-BF98F970DF49}" destId="{1B4F03D0-A687-412C-A82C-24068F67F6A5}" srcOrd="0" destOrd="0" presId="urn:microsoft.com/office/officeart/2005/8/layout/bProcess4"/>
    <dgm:cxn modelId="{3120E61F-4299-4FEF-8CD5-2E2FD253FBAA}" type="presParOf" srcId="{AE47E076-C413-4EAA-A451-BF98F970DF49}" destId="{90DE7626-FB99-463A-859A-FF46E3C6E8FD}" srcOrd="1" destOrd="0" presId="urn:microsoft.com/office/officeart/2005/8/layout/bProcess4"/>
    <dgm:cxn modelId="{2A785E06-BA65-43AD-B632-112758839E7A}" type="presParOf" srcId="{8A478244-A29A-4437-B4F9-226AD7F94F05}" destId="{2812F845-B7DB-4364-A2E9-A7AD87C0C6AC}" srcOrd="1" destOrd="0" presId="urn:microsoft.com/office/officeart/2005/8/layout/bProcess4"/>
    <dgm:cxn modelId="{F9A2CF89-2843-4435-BD3A-F670BAA76058}" type="presParOf" srcId="{8A478244-A29A-4437-B4F9-226AD7F94F05}" destId="{87BF231B-DC8F-406D-BD27-4193D4C4EA79}" srcOrd="2" destOrd="0" presId="urn:microsoft.com/office/officeart/2005/8/layout/bProcess4"/>
    <dgm:cxn modelId="{0916DFDC-CA05-4C37-B7C3-7AD7050DABFC}" type="presParOf" srcId="{87BF231B-DC8F-406D-BD27-4193D4C4EA79}" destId="{5191D690-2011-4790-8367-2349B0762482}" srcOrd="0" destOrd="0" presId="urn:microsoft.com/office/officeart/2005/8/layout/bProcess4"/>
    <dgm:cxn modelId="{41032CFF-E53B-4C7C-8BA4-F2E3A8D3E667}" type="presParOf" srcId="{87BF231B-DC8F-406D-BD27-4193D4C4EA79}" destId="{4A27DC21-5194-4038-8DCB-997E59EF8FAE}" srcOrd="1" destOrd="0" presId="urn:microsoft.com/office/officeart/2005/8/layout/bProcess4"/>
    <dgm:cxn modelId="{6B9AC928-0028-46B9-8BB6-453ECF935BC0}" type="presParOf" srcId="{8A478244-A29A-4437-B4F9-226AD7F94F05}" destId="{B39FA241-AB33-4495-82E8-1BF922E763AD}" srcOrd="3" destOrd="0" presId="urn:microsoft.com/office/officeart/2005/8/layout/bProcess4"/>
    <dgm:cxn modelId="{145CCCFB-9988-43CD-8957-73C523FFE3D2}" type="presParOf" srcId="{8A478244-A29A-4437-B4F9-226AD7F94F05}" destId="{8C59DF8E-F168-4CB5-9916-F7E36AE2C4BB}" srcOrd="4" destOrd="0" presId="urn:microsoft.com/office/officeart/2005/8/layout/bProcess4"/>
    <dgm:cxn modelId="{7B07CBE6-47D9-42E5-BC33-C4EECDBB2163}" type="presParOf" srcId="{8C59DF8E-F168-4CB5-9916-F7E36AE2C4BB}" destId="{43BBDCC3-A418-4ACE-A9C2-9248599F9CB1}" srcOrd="0" destOrd="0" presId="urn:microsoft.com/office/officeart/2005/8/layout/bProcess4"/>
    <dgm:cxn modelId="{B72F3D1B-0FD8-4CA7-B5EE-14AD8CC012C2}" type="presParOf" srcId="{8C59DF8E-F168-4CB5-9916-F7E36AE2C4BB}" destId="{89360345-5BBE-445E-B43F-4596EA0F7930}" srcOrd="1" destOrd="0" presId="urn:microsoft.com/office/officeart/2005/8/layout/bProcess4"/>
    <dgm:cxn modelId="{774C3DAF-842D-4E88-96A6-A23A7C3A9213}" type="presParOf" srcId="{8A478244-A29A-4437-B4F9-226AD7F94F05}" destId="{F4B2DB0F-9472-4BF6-9AEA-C8C00EC5A171}" srcOrd="5" destOrd="0" presId="urn:microsoft.com/office/officeart/2005/8/layout/bProcess4"/>
    <dgm:cxn modelId="{B5F4E99D-1C31-4027-B5F6-C6CEA6F80348}" type="presParOf" srcId="{8A478244-A29A-4437-B4F9-226AD7F94F05}" destId="{7FB2CABA-3B68-495B-BF4B-AACB96F99291}" srcOrd="6" destOrd="0" presId="urn:microsoft.com/office/officeart/2005/8/layout/bProcess4"/>
    <dgm:cxn modelId="{6AEF11A3-89F9-4F52-94FA-B0ED4FBB0592}" type="presParOf" srcId="{7FB2CABA-3B68-495B-BF4B-AACB96F99291}" destId="{16963372-2F51-460A-A5EB-9A72FD596B59}" srcOrd="0" destOrd="0" presId="urn:microsoft.com/office/officeart/2005/8/layout/bProcess4"/>
    <dgm:cxn modelId="{0D8A196B-7971-4869-8AC9-1396AC76FF24}" type="presParOf" srcId="{7FB2CABA-3B68-495B-BF4B-AACB96F99291}" destId="{A009888D-85F1-4C8A-BAAF-A13DDF153287}" srcOrd="1" destOrd="0" presId="urn:microsoft.com/office/officeart/2005/8/layout/bProcess4"/>
    <dgm:cxn modelId="{E6F31E9F-A3EC-4D61-B045-0727D029B573}" type="presParOf" srcId="{8A478244-A29A-4437-B4F9-226AD7F94F05}" destId="{908292F7-9EF2-4A30-B36A-FB91F6978CDD}" srcOrd="7" destOrd="0" presId="urn:microsoft.com/office/officeart/2005/8/layout/bProcess4"/>
    <dgm:cxn modelId="{ED8D16AC-CBAD-43D4-89B4-514CA6BDA38D}" type="presParOf" srcId="{8A478244-A29A-4437-B4F9-226AD7F94F05}" destId="{5E27321E-FB98-431E-9C91-F390059A316C}" srcOrd="8" destOrd="0" presId="urn:microsoft.com/office/officeart/2005/8/layout/bProcess4"/>
    <dgm:cxn modelId="{59FC5C17-59FB-43C6-9FD3-74A95471764C}" type="presParOf" srcId="{5E27321E-FB98-431E-9C91-F390059A316C}" destId="{CA7D3C54-D8CF-4D54-923B-F5219DB4DE6A}" srcOrd="0" destOrd="0" presId="urn:microsoft.com/office/officeart/2005/8/layout/bProcess4"/>
    <dgm:cxn modelId="{EA418CDB-DBA5-45FA-9558-316DD80C61C9}" type="presParOf" srcId="{5E27321E-FB98-431E-9C91-F390059A316C}" destId="{D054B7E8-4966-407C-8095-ECB70E99C660}" srcOrd="1" destOrd="0" presId="urn:microsoft.com/office/officeart/2005/8/layout/bProcess4"/>
    <dgm:cxn modelId="{A513F77A-23B9-4418-948E-FA3EC169D806}" type="presParOf" srcId="{8A478244-A29A-4437-B4F9-226AD7F94F05}" destId="{08A1C822-621F-45C4-B139-82814A8C0017}" srcOrd="9" destOrd="0" presId="urn:microsoft.com/office/officeart/2005/8/layout/bProcess4"/>
    <dgm:cxn modelId="{CE27E135-D9EE-41A4-BF7E-D347BDC08F24}" type="presParOf" srcId="{8A478244-A29A-4437-B4F9-226AD7F94F05}" destId="{8DE924F0-925D-457B-89F2-1C0A75676E42}" srcOrd="10" destOrd="0" presId="urn:microsoft.com/office/officeart/2005/8/layout/bProcess4"/>
    <dgm:cxn modelId="{B0C7B2E7-55CB-4725-B707-7BBDD577684E}" type="presParOf" srcId="{8DE924F0-925D-457B-89F2-1C0A75676E42}" destId="{CD5686C9-0C63-471E-BE12-C98AFB7B8836}" srcOrd="0" destOrd="0" presId="urn:microsoft.com/office/officeart/2005/8/layout/bProcess4"/>
    <dgm:cxn modelId="{BBF0BD4E-C3A4-4315-AF08-E96682C176EC}" type="presParOf" srcId="{8DE924F0-925D-457B-89F2-1C0A75676E42}" destId="{5889F755-A8E2-4B81-BC17-7F1DCB6E4877}" srcOrd="1" destOrd="0" presId="urn:microsoft.com/office/officeart/2005/8/layout/bProcess4"/>
    <dgm:cxn modelId="{C7076010-82CB-414C-B591-DB4E7FDBFD0E}" type="presParOf" srcId="{8A478244-A29A-4437-B4F9-226AD7F94F05}" destId="{640C5DA7-750C-4060-A393-91D3589E0379}" srcOrd="11" destOrd="0" presId="urn:microsoft.com/office/officeart/2005/8/layout/bProcess4"/>
    <dgm:cxn modelId="{7657CEE3-F52C-464E-9F81-BFF143BD034F}" type="presParOf" srcId="{8A478244-A29A-4437-B4F9-226AD7F94F05}" destId="{9219BA43-03B2-45C1-85F1-E7D19C35DDB9}" srcOrd="12" destOrd="0" presId="urn:microsoft.com/office/officeart/2005/8/layout/bProcess4"/>
    <dgm:cxn modelId="{DBFFD24A-358F-488B-88A2-24949E3B9DC2}" type="presParOf" srcId="{9219BA43-03B2-45C1-85F1-E7D19C35DDB9}" destId="{37CA8477-512C-4130-BEEC-177ECC133736}" srcOrd="0" destOrd="0" presId="urn:microsoft.com/office/officeart/2005/8/layout/bProcess4"/>
    <dgm:cxn modelId="{479A33FD-0FBE-4BB2-8968-75BB6675C9B6}" type="presParOf" srcId="{9219BA43-03B2-45C1-85F1-E7D19C35DDB9}" destId="{C60F6F8A-F62C-49C4-9DDF-E0E50E5BBDBD}" srcOrd="1" destOrd="0" presId="urn:microsoft.com/office/officeart/2005/8/layout/bProcess4"/>
    <dgm:cxn modelId="{3D010D18-5480-4B04-AF14-B1FC2203E7E3}" type="presParOf" srcId="{8A478244-A29A-4437-B4F9-226AD7F94F05}" destId="{E035E210-8273-420A-AE6F-4F8C01679999}" srcOrd="13" destOrd="0" presId="urn:microsoft.com/office/officeart/2005/8/layout/bProcess4"/>
    <dgm:cxn modelId="{74832CE2-FB79-4F70-9CAD-1D02EFBB7689}" type="presParOf" srcId="{8A478244-A29A-4437-B4F9-226AD7F94F05}" destId="{BADBB334-99B8-4D28-B379-DB6E2FDCEBE4}" srcOrd="14" destOrd="0" presId="urn:microsoft.com/office/officeart/2005/8/layout/bProcess4"/>
    <dgm:cxn modelId="{D3CCCD9C-8C32-4D36-9FD0-950348237205}" type="presParOf" srcId="{BADBB334-99B8-4D28-B379-DB6E2FDCEBE4}" destId="{49909BBE-2C8A-420E-910E-3E0FD919C721}" srcOrd="0" destOrd="0" presId="urn:microsoft.com/office/officeart/2005/8/layout/bProcess4"/>
    <dgm:cxn modelId="{F04AA00B-0A42-47D5-AC5F-0667B5DA4564}" type="presParOf" srcId="{BADBB334-99B8-4D28-B379-DB6E2FDCEBE4}" destId="{FF98AF17-CE19-4D05-925D-65FA12C1D044}" srcOrd="1" destOrd="0" presId="urn:microsoft.com/office/officeart/2005/8/layout/bProcess4"/>
    <dgm:cxn modelId="{7D0DC196-30BE-4D79-9580-CF7C44E03246}" type="presParOf" srcId="{8A478244-A29A-4437-B4F9-226AD7F94F05}" destId="{8BA5914A-9DE6-4FB8-80CA-74AC7C9C059A}" srcOrd="15" destOrd="0" presId="urn:microsoft.com/office/officeart/2005/8/layout/bProcess4"/>
    <dgm:cxn modelId="{0B67FEBC-A5C1-4E30-A3E2-DFBE2FF72816}" type="presParOf" srcId="{8A478244-A29A-4437-B4F9-226AD7F94F05}" destId="{076F82DD-5DD2-4FEB-981C-15B489BAF8A5}" srcOrd="16" destOrd="0" presId="urn:microsoft.com/office/officeart/2005/8/layout/bProcess4"/>
    <dgm:cxn modelId="{78FA4719-9A66-4573-9B6B-727231CF0DAC}" type="presParOf" srcId="{076F82DD-5DD2-4FEB-981C-15B489BAF8A5}" destId="{BF4707FA-CBF7-4109-9499-823D8E5C869A}" srcOrd="0" destOrd="0" presId="urn:microsoft.com/office/officeart/2005/8/layout/bProcess4"/>
    <dgm:cxn modelId="{9E737A44-B3AE-449B-9B6E-7542811E4672}" type="presParOf" srcId="{076F82DD-5DD2-4FEB-981C-15B489BAF8A5}" destId="{BB8FE28F-3DBB-487B-ADEC-494C65939F26}"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2F845-B7DB-4364-A2E9-A7AD87C0C6AC}">
      <dsp:nvSpPr>
        <dsp:cNvPr id="0" name=""/>
        <dsp:cNvSpPr/>
      </dsp:nvSpPr>
      <dsp:spPr>
        <a:xfrm rot="5400000">
          <a:off x="1110935"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DE7626-FB99-463A-859A-FF46E3C6E8FD}">
      <dsp:nvSpPr>
        <dsp:cNvPr id="0" name=""/>
        <dsp:cNvSpPr/>
      </dsp:nvSpPr>
      <dsp:spPr>
        <a:xfrm>
          <a:off x="1466407"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Input from user using IDE</a:t>
          </a:r>
        </a:p>
      </dsp:txBody>
      <dsp:txXfrm>
        <a:off x="1502816" y="36688"/>
        <a:ext cx="1998981" cy="1170261"/>
      </dsp:txXfrm>
    </dsp:sp>
    <dsp:sp modelId="{B39FA241-AB33-4495-82E8-1BF922E763AD}">
      <dsp:nvSpPr>
        <dsp:cNvPr id="0" name=""/>
        <dsp:cNvSpPr/>
      </dsp:nvSpPr>
      <dsp:spPr>
        <a:xfrm rot="5400000">
          <a:off x="1110935"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27DC21-5194-4038-8DCB-997E59EF8FAE}">
      <dsp:nvSpPr>
        <dsp:cNvPr id="0" name=""/>
        <dsp:cNvSpPr/>
      </dsp:nvSpPr>
      <dsp:spPr>
        <a:xfrm>
          <a:off x="1466407"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Transmitting to Arduino </a:t>
          </a:r>
        </a:p>
      </dsp:txBody>
      <dsp:txXfrm>
        <a:off x="1502816" y="1590538"/>
        <a:ext cx="1998981" cy="1170261"/>
      </dsp:txXfrm>
    </dsp:sp>
    <dsp:sp modelId="{F4B2DB0F-9472-4BF6-9AEA-C8C00EC5A171}">
      <dsp:nvSpPr>
        <dsp:cNvPr id="0" name=""/>
        <dsp:cNvSpPr/>
      </dsp:nvSpPr>
      <dsp:spPr>
        <a:xfrm>
          <a:off x="1887860" y="3318704"/>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360345-5BBE-445E-B43F-4596EA0F7930}">
      <dsp:nvSpPr>
        <dsp:cNvPr id="0" name=""/>
        <dsp:cNvSpPr/>
      </dsp:nvSpPr>
      <dsp:spPr>
        <a:xfrm>
          <a:off x="1466407"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Encoding to Morse Code</a:t>
          </a:r>
        </a:p>
      </dsp:txBody>
      <dsp:txXfrm>
        <a:off x="1502816" y="3144387"/>
        <a:ext cx="1998981" cy="1170261"/>
      </dsp:txXfrm>
    </dsp:sp>
    <dsp:sp modelId="{908292F7-9EF2-4A30-B36A-FB91F6978CDD}">
      <dsp:nvSpPr>
        <dsp:cNvPr id="0" name=""/>
        <dsp:cNvSpPr/>
      </dsp:nvSpPr>
      <dsp:spPr>
        <a:xfrm rot="16200000">
          <a:off x="3866428"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09888D-85F1-4C8A-BAAF-A13DDF153287}">
      <dsp:nvSpPr>
        <dsp:cNvPr id="0" name=""/>
        <dsp:cNvSpPr/>
      </dsp:nvSpPr>
      <dsp:spPr>
        <a:xfrm>
          <a:off x="4221900"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Input to laser</a:t>
          </a:r>
        </a:p>
      </dsp:txBody>
      <dsp:txXfrm>
        <a:off x="4258309" y="3144387"/>
        <a:ext cx="1998981" cy="1170261"/>
      </dsp:txXfrm>
    </dsp:sp>
    <dsp:sp modelId="{08A1C822-621F-45C4-B139-82814A8C0017}">
      <dsp:nvSpPr>
        <dsp:cNvPr id="0" name=""/>
        <dsp:cNvSpPr/>
      </dsp:nvSpPr>
      <dsp:spPr>
        <a:xfrm rot="16200000">
          <a:off x="3866428"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54B7E8-4966-407C-8095-ECB70E99C660}">
      <dsp:nvSpPr>
        <dsp:cNvPr id="0" name=""/>
        <dsp:cNvSpPr/>
      </dsp:nvSpPr>
      <dsp:spPr>
        <a:xfrm>
          <a:off x="4221900"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Transmission as Optical </a:t>
          </a:r>
          <a:r>
            <a:rPr lang="en-IN" sz="2300" kern="1200" dirty="0"/>
            <a:t>Morse Code </a:t>
          </a:r>
        </a:p>
      </dsp:txBody>
      <dsp:txXfrm>
        <a:off x="4258309" y="1590538"/>
        <a:ext cx="1998981" cy="1170261"/>
      </dsp:txXfrm>
    </dsp:sp>
    <dsp:sp modelId="{640C5DA7-750C-4060-A393-91D3589E0379}">
      <dsp:nvSpPr>
        <dsp:cNvPr id="0" name=""/>
        <dsp:cNvSpPr/>
      </dsp:nvSpPr>
      <dsp:spPr>
        <a:xfrm>
          <a:off x="4643353" y="211006"/>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89F755-A8E2-4B81-BC17-7F1DCB6E4877}">
      <dsp:nvSpPr>
        <dsp:cNvPr id="0" name=""/>
        <dsp:cNvSpPr/>
      </dsp:nvSpPr>
      <dsp:spPr>
        <a:xfrm>
          <a:off x="4221900"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Detection of Optical Morse code by LDR</a:t>
          </a:r>
        </a:p>
      </dsp:txBody>
      <dsp:txXfrm>
        <a:off x="4258309" y="36688"/>
        <a:ext cx="1998981" cy="1170261"/>
      </dsp:txXfrm>
    </dsp:sp>
    <dsp:sp modelId="{E035E210-8273-420A-AE6F-4F8C01679999}">
      <dsp:nvSpPr>
        <dsp:cNvPr id="0" name=""/>
        <dsp:cNvSpPr/>
      </dsp:nvSpPr>
      <dsp:spPr>
        <a:xfrm rot="5400000">
          <a:off x="6621921"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0F6F8A-F62C-49C4-9DDF-E0E50E5BBDBD}">
      <dsp:nvSpPr>
        <dsp:cNvPr id="0" name=""/>
        <dsp:cNvSpPr/>
      </dsp:nvSpPr>
      <dsp:spPr>
        <a:xfrm>
          <a:off x="6977393"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Output to  receiver Arduino</a:t>
          </a:r>
        </a:p>
      </dsp:txBody>
      <dsp:txXfrm>
        <a:off x="7013802" y="36688"/>
        <a:ext cx="1998981" cy="1170261"/>
      </dsp:txXfrm>
    </dsp:sp>
    <dsp:sp modelId="{8BA5914A-9DE6-4FB8-80CA-74AC7C9C059A}">
      <dsp:nvSpPr>
        <dsp:cNvPr id="0" name=""/>
        <dsp:cNvSpPr/>
      </dsp:nvSpPr>
      <dsp:spPr>
        <a:xfrm rot="5400000">
          <a:off x="6621921"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98AF17-CE19-4D05-925D-65FA12C1D044}">
      <dsp:nvSpPr>
        <dsp:cNvPr id="0" name=""/>
        <dsp:cNvSpPr/>
      </dsp:nvSpPr>
      <dsp:spPr>
        <a:xfrm>
          <a:off x="6977393"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Decoding to alphabets and digits</a:t>
          </a:r>
        </a:p>
      </dsp:txBody>
      <dsp:txXfrm>
        <a:off x="7013802" y="1590538"/>
        <a:ext cx="1998981" cy="1170261"/>
      </dsp:txXfrm>
    </dsp:sp>
    <dsp:sp modelId="{BB8FE28F-3DBB-487B-ADEC-494C65939F26}">
      <dsp:nvSpPr>
        <dsp:cNvPr id="0" name=""/>
        <dsp:cNvSpPr/>
      </dsp:nvSpPr>
      <dsp:spPr>
        <a:xfrm>
          <a:off x="6977393"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Display on receiver IDE</a:t>
          </a:r>
        </a:p>
      </dsp:txBody>
      <dsp:txXfrm>
        <a:off x="7013802" y="3144387"/>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8F0D-9D88-49FD-849C-C34A13FA3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DDE0F9-7DFF-4382-AB48-84FD9B6C7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9701FA-691E-4D89-8448-E70D0E658DAC}"/>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5" name="Footer Placeholder 4">
            <a:extLst>
              <a:ext uri="{FF2B5EF4-FFF2-40B4-BE49-F238E27FC236}">
                <a16:creationId xmlns:a16="http://schemas.microsoft.com/office/drawing/2014/main" id="{A90F3F29-62EC-484B-A15E-5D6B972F1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C7AEE-9154-42C7-9E67-51604A2051BB}"/>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110224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092D-DD64-4A96-B930-EDBD6A5EE3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457C55-E433-41B0-8855-473D3AAA0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5513D-AC0F-4332-B949-FABD0343AD9E}"/>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5" name="Footer Placeholder 4">
            <a:extLst>
              <a:ext uri="{FF2B5EF4-FFF2-40B4-BE49-F238E27FC236}">
                <a16:creationId xmlns:a16="http://schemas.microsoft.com/office/drawing/2014/main" id="{BB7D0D0D-1296-49E8-9495-4940A15CF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7F39B-8377-48B3-9453-352B9DCABAB0}"/>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33251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546B7-DD2E-459A-9E8C-7B4826F583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CA86EC-97AD-48ED-8AE3-04C4F39E6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4FB57-50A1-4F1E-86EE-7EF2A9D1DDAC}"/>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5" name="Footer Placeholder 4">
            <a:extLst>
              <a:ext uri="{FF2B5EF4-FFF2-40B4-BE49-F238E27FC236}">
                <a16:creationId xmlns:a16="http://schemas.microsoft.com/office/drawing/2014/main" id="{7E875472-70CF-4A31-8147-450B5DC640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6583E-84C5-49F5-B2A1-E3BB56C099C4}"/>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418607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03B2-B7A2-4D5A-813A-BC6B577C44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B672F5-201D-4F23-9ED3-CFC4AF449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A7F00-0C5A-4597-9549-4A0AE66AAC17}"/>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5" name="Footer Placeholder 4">
            <a:extLst>
              <a:ext uri="{FF2B5EF4-FFF2-40B4-BE49-F238E27FC236}">
                <a16:creationId xmlns:a16="http://schemas.microsoft.com/office/drawing/2014/main" id="{EE5F7A31-0F35-4706-B6D0-DE8702F0F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B690B-2F6B-4C29-BF05-036718A8029D}"/>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200251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C6B-512D-438A-8526-B8B3F01C5C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A864E6-5266-4B4A-8120-7750873DB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89D9F-DE68-4AC4-952D-CB03ED081066}"/>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5" name="Footer Placeholder 4">
            <a:extLst>
              <a:ext uri="{FF2B5EF4-FFF2-40B4-BE49-F238E27FC236}">
                <a16:creationId xmlns:a16="http://schemas.microsoft.com/office/drawing/2014/main" id="{1E1D5A89-B054-4FAD-8C0F-512BEE919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0893E-8621-420A-8081-8C297E94B106}"/>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265249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9B1C-A28F-4937-B112-834233B4F8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7AB84C-54DC-4CB5-95A6-ADC89936AF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D718C3-4CFD-4AAA-A218-59D19D19D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B7B54D-49DB-49AD-A29A-C380946B2D39}"/>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6" name="Footer Placeholder 5">
            <a:extLst>
              <a:ext uri="{FF2B5EF4-FFF2-40B4-BE49-F238E27FC236}">
                <a16:creationId xmlns:a16="http://schemas.microsoft.com/office/drawing/2014/main" id="{00149F7B-9066-48B4-A669-777C1C571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940B9-6AAF-4D15-A0B7-2548240C0F04}"/>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388752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82AA-A814-48EB-A804-59BE63D05A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9257DD-54B7-4255-9E09-E6FCB3A25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12330D-6B20-4864-8D04-747667703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53A12B-E88F-44D8-91F0-79E784988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B6F77-E9E6-49D8-8FA5-60A60400A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6F359F-08F1-48B7-9FB9-8DC1590DC626}"/>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8" name="Footer Placeholder 7">
            <a:extLst>
              <a:ext uri="{FF2B5EF4-FFF2-40B4-BE49-F238E27FC236}">
                <a16:creationId xmlns:a16="http://schemas.microsoft.com/office/drawing/2014/main" id="{7CD6CABF-7DAB-4A17-A48C-9323A11460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0FA803-B2E0-437F-9EE8-AA70B893553D}"/>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265406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49D1-D648-48A3-8197-3A664ECFED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313E7F-8BDE-4D35-9066-D419320267E3}"/>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4" name="Footer Placeholder 3">
            <a:extLst>
              <a:ext uri="{FF2B5EF4-FFF2-40B4-BE49-F238E27FC236}">
                <a16:creationId xmlns:a16="http://schemas.microsoft.com/office/drawing/2014/main" id="{BF3EF48B-37D8-42D1-99BF-83B922E36B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85C71E-2C25-49B5-8161-78F00ADF1DC6}"/>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30016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F7E4C-70F5-4AC3-821D-EC9011F62E4B}"/>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3" name="Footer Placeholder 2">
            <a:extLst>
              <a:ext uri="{FF2B5EF4-FFF2-40B4-BE49-F238E27FC236}">
                <a16:creationId xmlns:a16="http://schemas.microsoft.com/office/drawing/2014/main" id="{21B1B212-2699-4751-952A-E79D29960A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9611DF-3F1A-4818-B21C-E62842E271B0}"/>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339201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C111-1A99-4EBE-84D6-1E1C6A9EA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01C052-11D0-4D95-99E9-1862263F2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341E5A-827E-436C-89B5-A1687A7DC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EE8D4-3068-4FB6-9DA5-1C1C2C0159A2}"/>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6" name="Footer Placeholder 5">
            <a:extLst>
              <a:ext uri="{FF2B5EF4-FFF2-40B4-BE49-F238E27FC236}">
                <a16:creationId xmlns:a16="http://schemas.microsoft.com/office/drawing/2014/main" id="{2232CC65-1E8F-4475-8F93-BB84B82E81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F70681-28DD-4993-B38F-16E16679E574}"/>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420815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9DBB-D1ED-4C97-8986-5BA487A36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539FEA-B098-47A9-8248-4D1886E3E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C44694-2619-4ABD-B981-F40910CC3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F7D50-8EFB-4D9E-888E-1B434DD6A25E}"/>
              </a:ext>
            </a:extLst>
          </p:cNvPr>
          <p:cNvSpPr>
            <a:spLocks noGrp="1"/>
          </p:cNvSpPr>
          <p:nvPr>
            <p:ph type="dt" sz="half" idx="10"/>
          </p:nvPr>
        </p:nvSpPr>
        <p:spPr/>
        <p:txBody>
          <a:bodyPr/>
          <a:lstStyle/>
          <a:p>
            <a:fld id="{2A18CFC2-2BF4-4C50-B62E-3F11827BF6AB}" type="datetimeFigureOut">
              <a:rPr lang="en-IN" smtClean="0"/>
              <a:t>07-11-2019</a:t>
            </a:fld>
            <a:endParaRPr lang="en-IN"/>
          </a:p>
        </p:txBody>
      </p:sp>
      <p:sp>
        <p:nvSpPr>
          <p:cNvPr id="6" name="Footer Placeholder 5">
            <a:extLst>
              <a:ext uri="{FF2B5EF4-FFF2-40B4-BE49-F238E27FC236}">
                <a16:creationId xmlns:a16="http://schemas.microsoft.com/office/drawing/2014/main" id="{E6FDDFB6-5A4E-4215-B8CC-C4A5692691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653ED-F71A-4251-BD6A-493E6B26BEDF}"/>
              </a:ext>
            </a:extLst>
          </p:cNvPr>
          <p:cNvSpPr>
            <a:spLocks noGrp="1"/>
          </p:cNvSpPr>
          <p:nvPr>
            <p:ph type="sldNum" sz="quarter" idx="12"/>
          </p:nvPr>
        </p:nvSpPr>
        <p:spPr/>
        <p:txBody>
          <a:bodyPr/>
          <a:lstStyle/>
          <a:p>
            <a:fld id="{166F5108-9728-4A80-8410-80E3E367415D}" type="slidenum">
              <a:rPr lang="en-IN" smtClean="0"/>
              <a:t>‹#›</a:t>
            </a:fld>
            <a:endParaRPr lang="en-IN"/>
          </a:p>
        </p:txBody>
      </p:sp>
    </p:spTree>
    <p:extLst>
      <p:ext uri="{BB962C8B-B14F-4D97-AF65-F5344CB8AC3E}">
        <p14:creationId xmlns:p14="http://schemas.microsoft.com/office/powerpoint/2010/main" val="81802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24907-3079-4070-9FB4-54F721614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38805C-7670-45AF-8F4A-D35E490B7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D953F-394B-499D-A3B0-28B1A08FC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8CFC2-2BF4-4C50-B62E-3F11827BF6AB}" type="datetimeFigureOut">
              <a:rPr lang="en-IN" smtClean="0"/>
              <a:t>07-11-2019</a:t>
            </a:fld>
            <a:endParaRPr lang="en-IN"/>
          </a:p>
        </p:txBody>
      </p:sp>
      <p:sp>
        <p:nvSpPr>
          <p:cNvPr id="5" name="Footer Placeholder 4">
            <a:extLst>
              <a:ext uri="{FF2B5EF4-FFF2-40B4-BE49-F238E27FC236}">
                <a16:creationId xmlns:a16="http://schemas.microsoft.com/office/drawing/2014/main" id="{BE8D76D6-34BB-4125-8403-F0947F82A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4962A5-362D-4906-A32A-FAE2ABC12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F5108-9728-4A80-8410-80E3E367415D}" type="slidenum">
              <a:rPr lang="en-IN" smtClean="0"/>
              <a:t>‹#›</a:t>
            </a:fld>
            <a:endParaRPr lang="en-IN"/>
          </a:p>
        </p:txBody>
      </p:sp>
    </p:spTree>
    <p:extLst>
      <p:ext uri="{BB962C8B-B14F-4D97-AF65-F5344CB8AC3E}">
        <p14:creationId xmlns:p14="http://schemas.microsoft.com/office/powerpoint/2010/main" val="3207229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6951-057C-4AC0-A06E-0E2F3D5361EC}"/>
              </a:ext>
            </a:extLst>
          </p:cNvPr>
          <p:cNvSpPr>
            <a:spLocks noGrp="1"/>
          </p:cNvSpPr>
          <p:nvPr>
            <p:ph type="title"/>
          </p:nvPr>
        </p:nvSpPr>
        <p:spPr/>
        <p:txBody>
          <a:bodyPr>
            <a:normAutofit/>
          </a:bodyPr>
          <a:lstStyle/>
          <a:p>
            <a:pPr algn="ctr"/>
            <a:r>
              <a:rPr lang="en-IN" sz="6600" b="1" u="sng" dirty="0"/>
              <a:t>EW1 PROJECT PRESENTATION</a:t>
            </a:r>
          </a:p>
        </p:txBody>
      </p:sp>
      <p:sp>
        <p:nvSpPr>
          <p:cNvPr id="3" name="Content Placeholder 2">
            <a:extLst>
              <a:ext uri="{FF2B5EF4-FFF2-40B4-BE49-F238E27FC236}">
                <a16:creationId xmlns:a16="http://schemas.microsoft.com/office/drawing/2014/main" id="{A6F76E2D-9C2A-43FE-AC25-3960CDCABF34}"/>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GROUP 19</a:t>
            </a:r>
          </a:p>
          <a:p>
            <a:r>
              <a:rPr lang="en-IN" dirty="0"/>
              <a:t>CHARCHIT GUPTA (2019102034)</a:t>
            </a:r>
          </a:p>
          <a:p>
            <a:r>
              <a:rPr lang="en-IN" dirty="0"/>
              <a:t>SANJAI KUMARAN (2019112012)</a:t>
            </a:r>
          </a:p>
        </p:txBody>
      </p:sp>
    </p:spTree>
    <p:extLst>
      <p:ext uri="{BB962C8B-B14F-4D97-AF65-F5344CB8AC3E}">
        <p14:creationId xmlns:p14="http://schemas.microsoft.com/office/powerpoint/2010/main" val="278456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D049-4491-4897-8F87-1F8DC8416553}"/>
              </a:ext>
            </a:extLst>
          </p:cNvPr>
          <p:cNvSpPr>
            <a:spLocks noGrp="1"/>
          </p:cNvSpPr>
          <p:nvPr>
            <p:ph type="ctrTitle"/>
          </p:nvPr>
        </p:nvSpPr>
        <p:spPr>
          <a:xfrm>
            <a:off x="1766046" y="-251293"/>
            <a:ext cx="8516471" cy="1528763"/>
          </a:xfrm>
        </p:spPr>
        <p:txBody>
          <a:bodyPr/>
          <a:lstStyle/>
          <a:p>
            <a:r>
              <a:rPr lang="en-IN" b="1" dirty="0"/>
              <a:t>Morse code transceiver</a:t>
            </a:r>
          </a:p>
        </p:txBody>
      </p:sp>
      <p:sp>
        <p:nvSpPr>
          <p:cNvPr id="3" name="Subtitle 2">
            <a:extLst>
              <a:ext uri="{FF2B5EF4-FFF2-40B4-BE49-F238E27FC236}">
                <a16:creationId xmlns:a16="http://schemas.microsoft.com/office/drawing/2014/main" id="{90D0E6CE-093F-4B29-BDE7-7AE203273D90}"/>
              </a:ext>
            </a:extLst>
          </p:cNvPr>
          <p:cNvSpPr>
            <a:spLocks noGrp="1"/>
          </p:cNvSpPr>
          <p:nvPr>
            <p:ph type="subTitle" idx="1"/>
          </p:nvPr>
        </p:nvSpPr>
        <p:spPr>
          <a:xfrm>
            <a:off x="1452281" y="1647731"/>
            <a:ext cx="9144000" cy="4179327"/>
          </a:xfrm>
        </p:spPr>
        <p:txBody>
          <a:bodyPr/>
          <a:lstStyle/>
          <a:p>
            <a:pPr algn="l"/>
            <a:r>
              <a:rPr lang="en-IN" sz="3600" dirty="0"/>
              <a:t>Idea</a:t>
            </a:r>
          </a:p>
          <a:p>
            <a:pPr algn="l"/>
            <a:endParaRPr lang="en-IN" sz="2000" dirty="0"/>
          </a:p>
          <a:p>
            <a:pPr algn="l"/>
            <a:r>
              <a:rPr lang="en-IN" sz="3200" dirty="0"/>
              <a:t>Make an Arduino transmitter and receiver that converts the text into optical Morse code , transmit the Morse code using a laser and decode it in the receiver end using an LDR and show it to the receiver. </a:t>
            </a:r>
          </a:p>
          <a:p>
            <a:pPr algn="l"/>
            <a:endParaRPr lang="en-IN" dirty="0"/>
          </a:p>
        </p:txBody>
      </p:sp>
    </p:spTree>
    <p:extLst>
      <p:ext uri="{BB962C8B-B14F-4D97-AF65-F5344CB8AC3E}">
        <p14:creationId xmlns:p14="http://schemas.microsoft.com/office/powerpoint/2010/main" val="129899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4A9C-DE0F-43D1-ABF6-69549BD5F5F1}"/>
              </a:ext>
            </a:extLst>
          </p:cNvPr>
          <p:cNvSpPr>
            <a:spLocks noGrp="1"/>
          </p:cNvSpPr>
          <p:nvPr>
            <p:ph type="title"/>
          </p:nvPr>
        </p:nvSpPr>
        <p:spPr/>
        <p:txBody>
          <a:bodyPr/>
          <a:lstStyle/>
          <a:p>
            <a:r>
              <a:rPr lang="en-IN" b="1" dirty="0"/>
              <a:t>Components used</a:t>
            </a:r>
          </a:p>
        </p:txBody>
      </p:sp>
      <p:sp>
        <p:nvSpPr>
          <p:cNvPr id="3" name="Content Placeholder 2">
            <a:extLst>
              <a:ext uri="{FF2B5EF4-FFF2-40B4-BE49-F238E27FC236}">
                <a16:creationId xmlns:a16="http://schemas.microsoft.com/office/drawing/2014/main" id="{750B5F34-2EB5-49D4-B68D-499699275008}"/>
              </a:ext>
            </a:extLst>
          </p:cNvPr>
          <p:cNvSpPr>
            <a:spLocks noGrp="1"/>
          </p:cNvSpPr>
          <p:nvPr>
            <p:ph idx="1"/>
          </p:nvPr>
        </p:nvSpPr>
        <p:spPr/>
        <p:txBody>
          <a:bodyPr/>
          <a:lstStyle/>
          <a:p>
            <a:r>
              <a:rPr lang="en-IN" dirty="0"/>
              <a:t>Arduino UNO</a:t>
            </a:r>
          </a:p>
          <a:p>
            <a:r>
              <a:rPr lang="en-IN" dirty="0"/>
              <a:t>Breadboard</a:t>
            </a:r>
          </a:p>
          <a:p>
            <a:r>
              <a:rPr lang="en-IN" dirty="0"/>
              <a:t>Low power laser</a:t>
            </a:r>
          </a:p>
          <a:p>
            <a:r>
              <a:rPr lang="en-IN" dirty="0"/>
              <a:t>Photo resistor (LDR)</a:t>
            </a:r>
          </a:p>
          <a:p>
            <a:r>
              <a:rPr lang="en-IN" dirty="0"/>
              <a:t>Resistors</a:t>
            </a:r>
          </a:p>
          <a:p>
            <a:r>
              <a:rPr lang="en-IN" dirty="0"/>
              <a:t>Jumper wires</a:t>
            </a:r>
          </a:p>
        </p:txBody>
      </p:sp>
    </p:spTree>
    <p:extLst>
      <p:ext uri="{BB962C8B-B14F-4D97-AF65-F5344CB8AC3E}">
        <p14:creationId xmlns:p14="http://schemas.microsoft.com/office/powerpoint/2010/main" val="126188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8B03-FEFA-44FF-9934-2E4F6788EAE8}"/>
              </a:ext>
            </a:extLst>
          </p:cNvPr>
          <p:cNvSpPr>
            <a:spLocks noGrp="1"/>
          </p:cNvSpPr>
          <p:nvPr>
            <p:ph type="title"/>
          </p:nvPr>
        </p:nvSpPr>
        <p:spPr>
          <a:xfrm>
            <a:off x="838200" y="98611"/>
            <a:ext cx="10515600" cy="713535"/>
          </a:xfrm>
        </p:spPr>
        <p:txBody>
          <a:bodyPr/>
          <a:lstStyle/>
          <a:p>
            <a:endParaRPr lang="en-IN" b="1" dirty="0"/>
          </a:p>
        </p:txBody>
      </p:sp>
      <p:pic>
        <p:nvPicPr>
          <p:cNvPr id="5" name="Content Placeholder 4">
            <a:extLst>
              <a:ext uri="{FF2B5EF4-FFF2-40B4-BE49-F238E27FC236}">
                <a16:creationId xmlns:a16="http://schemas.microsoft.com/office/drawing/2014/main" id="{6C4DFFCE-2578-4822-BC76-8862D7F922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8610"/>
            <a:ext cx="10515600" cy="6759389"/>
          </a:xfrm>
        </p:spPr>
      </p:pic>
    </p:spTree>
    <p:extLst>
      <p:ext uri="{BB962C8B-B14F-4D97-AF65-F5344CB8AC3E}">
        <p14:creationId xmlns:p14="http://schemas.microsoft.com/office/powerpoint/2010/main" val="145573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367-B9CA-4B03-91E7-6E002026DEDC}"/>
              </a:ext>
            </a:extLst>
          </p:cNvPr>
          <p:cNvSpPr>
            <a:spLocks noGrp="1"/>
          </p:cNvSpPr>
          <p:nvPr>
            <p:ph type="title"/>
          </p:nvPr>
        </p:nvSpPr>
        <p:spPr/>
        <p:txBody>
          <a:bodyPr/>
          <a:lstStyle/>
          <a:p>
            <a:r>
              <a:rPr lang="en-IN" b="1" dirty="0"/>
              <a:t>Working</a:t>
            </a:r>
          </a:p>
        </p:txBody>
      </p:sp>
      <p:sp>
        <p:nvSpPr>
          <p:cNvPr id="3" name="Content Placeholder 2">
            <a:extLst>
              <a:ext uri="{FF2B5EF4-FFF2-40B4-BE49-F238E27FC236}">
                <a16:creationId xmlns:a16="http://schemas.microsoft.com/office/drawing/2014/main" id="{165E7053-CAFF-4E43-9EFA-53DD39A22211}"/>
              </a:ext>
            </a:extLst>
          </p:cNvPr>
          <p:cNvSpPr>
            <a:spLocks noGrp="1"/>
          </p:cNvSpPr>
          <p:nvPr>
            <p:ph idx="1"/>
          </p:nvPr>
        </p:nvSpPr>
        <p:spPr/>
        <p:txBody>
          <a:bodyPr/>
          <a:lstStyle/>
          <a:p>
            <a:r>
              <a:rPr lang="en-IN" dirty="0"/>
              <a:t>Input is given to Arduino using IDE. </a:t>
            </a:r>
          </a:p>
          <a:p>
            <a:r>
              <a:rPr lang="en-IN" dirty="0"/>
              <a:t>Laser Is connected to the transmitter Arduino and it is used to transmit the optical Morse code given by the Arduino.</a:t>
            </a:r>
          </a:p>
          <a:p>
            <a:r>
              <a:rPr lang="en-IN" dirty="0"/>
              <a:t>In the receiver end LDR is used to detect the transmitted code. </a:t>
            </a:r>
          </a:p>
          <a:p>
            <a:r>
              <a:rPr lang="en-IN" dirty="0"/>
              <a:t>The received signal is given to the receiver Arduino and it decodes it and shows it in the IDE as original text.</a:t>
            </a:r>
          </a:p>
          <a:p>
            <a:pPr marL="0" indent="0">
              <a:buNone/>
            </a:pPr>
            <a:endParaRPr lang="en-IN" dirty="0"/>
          </a:p>
        </p:txBody>
      </p:sp>
    </p:spTree>
    <p:extLst>
      <p:ext uri="{BB962C8B-B14F-4D97-AF65-F5344CB8AC3E}">
        <p14:creationId xmlns:p14="http://schemas.microsoft.com/office/powerpoint/2010/main" val="57616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E380-20E5-4831-91D1-379BB48DFB5B}"/>
              </a:ext>
            </a:extLst>
          </p:cNvPr>
          <p:cNvSpPr>
            <a:spLocks noGrp="1"/>
          </p:cNvSpPr>
          <p:nvPr>
            <p:ph type="title"/>
          </p:nvPr>
        </p:nvSpPr>
        <p:spPr/>
        <p:txBody>
          <a:bodyPr/>
          <a:lstStyle/>
          <a:p>
            <a:r>
              <a:rPr lang="en-IN" b="1" dirty="0"/>
              <a:t>Block diagram</a:t>
            </a:r>
          </a:p>
        </p:txBody>
      </p:sp>
      <p:graphicFrame>
        <p:nvGraphicFramePr>
          <p:cNvPr id="4" name="Content Placeholder 3">
            <a:extLst>
              <a:ext uri="{FF2B5EF4-FFF2-40B4-BE49-F238E27FC236}">
                <a16:creationId xmlns:a16="http://schemas.microsoft.com/office/drawing/2014/main" id="{0B3E661D-D753-4E26-887A-1FDD902E040A}"/>
              </a:ext>
            </a:extLst>
          </p:cNvPr>
          <p:cNvGraphicFramePr>
            <a:graphicFrameLocks noGrp="1"/>
          </p:cNvGraphicFramePr>
          <p:nvPr>
            <p:ph idx="1"/>
            <p:extLst>
              <p:ext uri="{D42A27DB-BD31-4B8C-83A1-F6EECF244321}">
                <p14:modId xmlns:p14="http://schemas.microsoft.com/office/powerpoint/2010/main" val="3268602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11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8D88-4B6B-4F62-A0E2-0B3C9DA11AD8}"/>
              </a:ext>
            </a:extLst>
          </p:cNvPr>
          <p:cNvSpPr>
            <a:spLocks noGrp="1"/>
          </p:cNvSpPr>
          <p:nvPr>
            <p:ph type="title"/>
          </p:nvPr>
        </p:nvSpPr>
        <p:spPr/>
        <p:txBody>
          <a:bodyPr/>
          <a:lstStyle/>
          <a:p>
            <a:r>
              <a:rPr lang="en-IN" b="1" dirty="0"/>
              <a:t>Implementations </a:t>
            </a:r>
          </a:p>
        </p:txBody>
      </p:sp>
      <p:sp>
        <p:nvSpPr>
          <p:cNvPr id="3" name="Content Placeholder 2">
            <a:extLst>
              <a:ext uri="{FF2B5EF4-FFF2-40B4-BE49-F238E27FC236}">
                <a16:creationId xmlns:a16="http://schemas.microsoft.com/office/drawing/2014/main" id="{FE031147-BB30-4483-87D3-A7415008D48F}"/>
              </a:ext>
            </a:extLst>
          </p:cNvPr>
          <p:cNvSpPr>
            <a:spLocks noGrp="1"/>
          </p:cNvSpPr>
          <p:nvPr>
            <p:ph idx="1"/>
          </p:nvPr>
        </p:nvSpPr>
        <p:spPr/>
        <p:txBody>
          <a:bodyPr/>
          <a:lstStyle/>
          <a:p>
            <a:r>
              <a:rPr lang="en-IN" dirty="0"/>
              <a:t>Can be used for encryption like cypher code.</a:t>
            </a:r>
          </a:p>
          <a:p>
            <a:r>
              <a:rPr lang="en-IN" dirty="0"/>
              <a:t>Instead of optical Morse code, using high frequency waves, the encrypted code can be transmitted to other parts of the world.</a:t>
            </a:r>
          </a:p>
          <a:p>
            <a:r>
              <a:rPr lang="en-IN" dirty="0"/>
              <a:t>During the times of war, Morse code was used by military to send information to other base camps. Instead of human work to decode the message it can be automated using this project.</a:t>
            </a:r>
          </a:p>
        </p:txBody>
      </p:sp>
    </p:spTree>
    <p:extLst>
      <p:ext uri="{BB962C8B-B14F-4D97-AF65-F5344CB8AC3E}">
        <p14:creationId xmlns:p14="http://schemas.microsoft.com/office/powerpoint/2010/main" val="245917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001355B7-562C-40E1-9DD0-B4C2FB3FC84F}"/>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8800" b="1" kern="1200" dirty="0">
                <a:solidFill>
                  <a:srgbClr val="FFFFFF"/>
                </a:solidFill>
                <a:latin typeface="+mj-lt"/>
                <a:ea typeface="+mj-ea"/>
                <a:cs typeface="+mj-cs"/>
              </a:rPr>
              <a:t>THANK YOU</a:t>
            </a:r>
          </a:p>
        </p:txBody>
      </p:sp>
    </p:spTree>
    <p:extLst>
      <p:ext uri="{BB962C8B-B14F-4D97-AF65-F5344CB8AC3E}">
        <p14:creationId xmlns:p14="http://schemas.microsoft.com/office/powerpoint/2010/main" val="4183555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255</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EW1 PROJECT PRESENTATION</vt:lpstr>
      <vt:lpstr>Morse code transceiver</vt:lpstr>
      <vt:lpstr>Components used</vt:lpstr>
      <vt:lpstr>PowerPoint Presentation</vt:lpstr>
      <vt:lpstr>Working</vt:lpstr>
      <vt:lpstr>Block diagram</vt:lpstr>
      <vt:lpstr>Implementations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Morse code transceiver</dc:title>
  <dc:creator>sanju sanjai</dc:creator>
  <cp:lastModifiedBy>sanju sanjai</cp:lastModifiedBy>
  <cp:revision>16</cp:revision>
  <dcterms:created xsi:type="dcterms:W3CDTF">2019-11-07T10:13:40Z</dcterms:created>
  <dcterms:modified xsi:type="dcterms:W3CDTF">2019-11-07T10:58:06Z</dcterms:modified>
</cp:coreProperties>
</file>