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 autoAdjust="0"/>
    <p:restoredTop sz="94660"/>
  </p:normalViewPr>
  <p:slideViewPr>
    <p:cSldViewPr>
      <p:cViewPr varScale="1">
        <p:scale>
          <a:sx n="82" d="100"/>
          <a:sy n="82" d="100"/>
        </p:scale>
        <p:origin x="-147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65CE6-F7FB-4C79-918A-D730CC2152E9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F6F1B-73CC-403A-AA93-540FE892E8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Hire best for your work and watch beauty of 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NETFLIX  EDITOR'S EDITION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a website for those who are looking for editor , </a:t>
            </a:r>
            <a:r>
              <a:rPr lang="en-US" dirty="0" err="1" smtClean="0"/>
              <a:t>vediographer</a:t>
            </a:r>
            <a:r>
              <a:rPr lang="en-US" dirty="0" smtClean="0"/>
              <a:t> , </a:t>
            </a:r>
            <a:r>
              <a:rPr lang="en-US" dirty="0" err="1" smtClean="0"/>
              <a:t>cinemetographer</a:t>
            </a:r>
            <a:r>
              <a:rPr lang="en-US" dirty="0" smtClean="0"/>
              <a:t> for their work.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easy your finding editor’s and </a:t>
            </a:r>
            <a:r>
              <a:rPr lang="en-US" dirty="0" err="1" smtClean="0"/>
              <a:t>vediographer</a:t>
            </a:r>
            <a:r>
              <a:rPr lang="en-US" dirty="0" smtClean="0"/>
              <a:t> for your project ,rather than finding a man for your work online without trust you can found them here with full trust.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can watch the art of the creators and learn from them.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</a:t>
            </a:r>
            <a:r>
              <a:rPr smtClean="0"/>
              <a:t>hat is Editor's Edition?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1.You have to sign up first or have account already log in to your account.</a:t>
            </a:r>
          </a:p>
          <a:p>
            <a:r>
              <a:rPr lang="en-US" dirty="0" smtClean="0"/>
              <a:t>2.Now you can see the editor’s and their edits, you can change editor’s to </a:t>
            </a:r>
            <a:r>
              <a:rPr lang="en-US" dirty="0" err="1" smtClean="0"/>
              <a:t>cinmetographer</a:t>
            </a:r>
            <a:r>
              <a:rPr lang="en-US" dirty="0" smtClean="0"/>
              <a:t> from changing section.</a:t>
            </a:r>
          </a:p>
          <a:p>
            <a:r>
              <a:rPr lang="en-US" dirty="0" smtClean="0"/>
              <a:t>3. Now see their sample work if ,when you find the perfect creator for your work, you can message him in his inbox.</a:t>
            </a:r>
          </a:p>
          <a:p>
            <a:r>
              <a:rPr lang="en-US" dirty="0" smtClean="0"/>
              <a:t>4.The creator will tell his prices according to how big project is.</a:t>
            </a:r>
          </a:p>
          <a:p>
            <a:r>
              <a:rPr lang="en-US" dirty="0" smtClean="0"/>
              <a:t>5. And at the end you find the best.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</a:t>
            </a:r>
            <a:r>
              <a:rPr smtClean="0"/>
              <a:t>ow it Work's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add a new features like tutorial in this creator’s can teach how to learn the editing to those who are in this field.</a:t>
            </a:r>
          </a:p>
          <a:p>
            <a:endParaRPr lang="en-US" dirty="0" smtClean="0"/>
          </a:p>
          <a:p>
            <a:r>
              <a:rPr lang="en-US" dirty="0" smtClean="0"/>
              <a:t>More art of creativity like photography will be there and animation ,</a:t>
            </a:r>
            <a:r>
              <a:rPr lang="en-US" dirty="0" err="1" smtClean="0"/>
              <a:t>vfx,etc</a:t>
            </a:r>
            <a:r>
              <a:rPr lang="en-US" dirty="0" smtClean="0"/>
              <a:t>. So anyone can </a:t>
            </a:r>
            <a:r>
              <a:rPr lang="en-US" dirty="0" err="1" smtClean="0"/>
              <a:t>easliy</a:t>
            </a:r>
            <a:r>
              <a:rPr lang="en-US" dirty="0" smtClean="0"/>
              <a:t> found creator for their work.</a:t>
            </a:r>
          </a:p>
          <a:p>
            <a:endParaRPr lang="en-US" dirty="0" smtClean="0"/>
          </a:p>
          <a:p>
            <a:r>
              <a:rPr lang="en-US" dirty="0" smtClean="0"/>
              <a:t>This all will be on paid </a:t>
            </a:r>
            <a:r>
              <a:rPr lang="en-US" dirty="0" err="1" smtClean="0"/>
              <a:t>memebership</a:t>
            </a:r>
            <a:r>
              <a:rPr lang="en-US" dirty="0" smtClean="0"/>
              <a:t> according to courses of creator.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Future of Editor's Edition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Editor’s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creator and user have to sign a contract before the project. </a:t>
            </a:r>
          </a:p>
          <a:p>
            <a:endParaRPr lang="en-US" dirty="0" smtClean="0"/>
          </a:p>
          <a:p>
            <a:r>
              <a:rPr lang="en-US" dirty="0" smtClean="0"/>
              <a:t>If any creator </a:t>
            </a:r>
            <a:r>
              <a:rPr lang="en-US" dirty="0" err="1" smtClean="0"/>
              <a:t>dealys</a:t>
            </a:r>
            <a:r>
              <a:rPr lang="en-US" dirty="0" smtClean="0"/>
              <a:t> to give before deadline from his or her share some amount money</a:t>
            </a:r>
          </a:p>
          <a:p>
            <a:endParaRPr lang="en-US" dirty="0" smtClean="0"/>
          </a:p>
          <a:p>
            <a:r>
              <a:rPr lang="en-US" dirty="0" smtClean="0"/>
              <a:t>Same rule for users also. No  one can scam each other.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no </a:t>
            </a:r>
            <a:r>
              <a:rPr lang="en-US" dirty="0" err="1" smtClean="0"/>
              <a:t>gurrantee</a:t>
            </a:r>
            <a:r>
              <a:rPr lang="en-US" dirty="0" smtClean="0"/>
              <a:t> of if work will be </a:t>
            </a:r>
            <a:r>
              <a:rPr lang="en-US" dirty="0" err="1" smtClean="0"/>
              <a:t>deliever</a:t>
            </a:r>
            <a:r>
              <a:rPr lang="en-US" dirty="0" smtClean="0"/>
              <a:t> </a:t>
            </a:r>
            <a:r>
              <a:rPr lang="en-US" dirty="0" err="1" smtClean="0"/>
              <a:t>ot</a:t>
            </a:r>
            <a:r>
              <a:rPr lang="en-US" dirty="0" smtClean="0"/>
              <a:t> not.</a:t>
            </a:r>
          </a:p>
          <a:p>
            <a:endParaRPr lang="en-US" dirty="0" smtClean="0"/>
          </a:p>
          <a:p>
            <a:r>
              <a:rPr lang="en-US" dirty="0" smtClean="0"/>
              <a:t>If creator doesn’t provide work or take payment  and do not give work no action is there.</a:t>
            </a:r>
          </a:p>
          <a:p>
            <a:endParaRPr lang="en-US" dirty="0" smtClean="0"/>
          </a:p>
          <a:p>
            <a:r>
              <a:rPr lang="en-US" dirty="0" smtClean="0"/>
              <a:t>No rules on user and creator anyone can scam each other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</a:t>
            </a:r>
            <a:r>
              <a:rPr smtClean="0"/>
              <a:t>ow it is better than fiver like website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Fever like website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explore new creative things that engage your brain.</a:t>
            </a:r>
          </a:p>
          <a:p>
            <a:endParaRPr lang="en-US" dirty="0" smtClean="0"/>
          </a:p>
          <a:p>
            <a:r>
              <a:rPr lang="en-US" dirty="0" smtClean="0"/>
              <a:t>You can watch unlimited creation of creator’s with a minimum amount of membership.</a:t>
            </a:r>
          </a:p>
          <a:p>
            <a:endParaRPr lang="en-US" dirty="0" smtClean="0"/>
          </a:p>
          <a:p>
            <a:r>
              <a:rPr lang="en-US" dirty="0" smtClean="0"/>
              <a:t>People who have talent will have a proper platform to show to public  an get work</a:t>
            </a:r>
          </a:p>
          <a:p>
            <a:endParaRPr lang="en-US" dirty="0" smtClean="0"/>
          </a:p>
          <a:p>
            <a:r>
              <a:rPr lang="en-US" dirty="0" smtClean="0"/>
              <a:t>Kids will learn new things other than using mobile 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</a:t>
            </a:r>
            <a:r>
              <a:rPr smtClean="0"/>
              <a:t>ore about editing and website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HTML,CSS to design the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Language are used to code -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Main page of Netflix Editor's Editon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Any questions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421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NETFLIX  EDITOR'S EDITION</vt:lpstr>
      <vt:lpstr>What is Editor's Edition?</vt:lpstr>
      <vt:lpstr>How it Work's</vt:lpstr>
      <vt:lpstr>Future of Editor's Edition</vt:lpstr>
      <vt:lpstr>How it is better than fiver like website</vt:lpstr>
      <vt:lpstr>More about editing and website</vt:lpstr>
      <vt:lpstr>Language are used to code -</vt:lpstr>
      <vt:lpstr>Main page of Netflix Editor's Editon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 EDITOR'S EDITION</dc:title>
  <dc:creator>geetesh sharma</dc:creator>
  <cp:lastModifiedBy>geetesh sharma</cp:lastModifiedBy>
  <cp:revision>6</cp:revision>
  <dcterms:created xsi:type="dcterms:W3CDTF">2024-11-30T17:37:09Z</dcterms:created>
  <dcterms:modified xsi:type="dcterms:W3CDTF">2024-11-30T18:26:32Z</dcterms:modified>
</cp:coreProperties>
</file>