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23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53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376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8415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169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245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88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002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84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64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58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53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8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58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83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46CF-5518-4E64-BB4C-1AF06426A70F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20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5446CF-5518-4E64-BB4C-1AF06426A70F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20BE8-6B92-4717-828F-AFED154CB2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365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89C5-6A72-8B67-A856-61A2873FA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Amazon Sales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B4CF-416E-B2B5-F352-F7228E8A7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018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89C5-6A72-8B67-A856-61A2873FA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861421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Arial MT"/>
                <a:ea typeface="Arial MT"/>
                <a:cs typeface="Arial MT"/>
              </a:rPr>
              <a:t>9</a:t>
            </a:r>
            <a:r>
              <a:rPr lang="en-US" sz="32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  <a:t>.) Sales Amount by Line Number</a:t>
            </a:r>
            <a:br>
              <a:rPr lang="en-IN" sz="3200" dirty="0"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</a:br>
            <a:endParaRPr lang="en-IN" sz="3200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B4CF-416E-B2B5-F352-F7228E8A7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F03F6-65FA-9AF9-2B8F-D658C7D79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52" y="2309221"/>
            <a:ext cx="6479142" cy="33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52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89C5-6A72-8B67-A856-61A2873FA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861421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  <a:t>10.) Repeat Sales according to Item</a:t>
            </a:r>
            <a:br>
              <a:rPr lang="en-IN" sz="3200" dirty="0"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</a:br>
            <a:endParaRPr lang="en-IN" sz="3200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B4CF-416E-B2B5-F352-F7228E8A7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A2E05E-E027-2145-7C78-98061ABD8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821" y="2199474"/>
            <a:ext cx="6100167" cy="409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89C5-6A72-8B67-A856-61A2873FA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861421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  <a:t>11.) Sales Rep by Expected delivery days</a:t>
            </a:r>
            <a:br>
              <a:rPr lang="en-IN" sz="3200" dirty="0"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</a:br>
            <a:endParaRPr lang="en-IN" sz="3200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B4CF-416E-B2B5-F352-F7228E8A7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089B9-9D67-6E99-004E-AC0094C43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2" y="2080620"/>
            <a:ext cx="3717389" cy="419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58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89C5-6A72-8B67-A856-61A2873FA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861421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  <a:t>12.) Sales Amount by Expected Delivery Days</a:t>
            </a:r>
            <a:br>
              <a:rPr lang="en-IN" sz="3200" dirty="0"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</a:br>
            <a:endParaRPr lang="en-IN" sz="3200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B4CF-416E-B2B5-F352-F7228E8A7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153DFE-3F1B-D028-6C2E-046705214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249" y="2054534"/>
            <a:ext cx="3960974" cy="435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5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89C5-6A72-8B67-A856-61A2873FA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861421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  <a:t>1.) Sales Quantity by Year</a:t>
            </a:r>
            <a:br>
              <a:rPr lang="en-IN" sz="3200" dirty="0"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</a:br>
            <a:endParaRPr lang="en-IN" sz="3200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B4CF-416E-B2B5-F352-F7228E8A7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3214C-30DD-1717-1281-FE5B2B3A0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2080620"/>
            <a:ext cx="4252328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1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89C5-6A72-8B67-A856-61A2873FA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861421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  <a:t>1.) Sales Amount by Year</a:t>
            </a:r>
            <a:br>
              <a:rPr lang="en-IN" sz="3200" dirty="0"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</a:br>
            <a:endParaRPr lang="en-IN" sz="3200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B4CF-416E-B2B5-F352-F7228E8A7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F5D3FC-2A90-AEAB-2952-3900BB0DC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18" y="2080620"/>
            <a:ext cx="4099915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5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89C5-6A72-8B67-A856-61A2873FA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861421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Arial MT"/>
                <a:ea typeface="Arial MT"/>
                <a:cs typeface="Arial MT"/>
              </a:rPr>
              <a:t>3</a:t>
            </a:r>
            <a:r>
              <a:rPr lang="en-US" sz="32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  <a:t>.) Sales Amount by Month Name</a:t>
            </a:r>
            <a:br>
              <a:rPr lang="en-IN" sz="3200" dirty="0"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</a:br>
            <a:endParaRPr lang="en-IN" sz="3200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B4CF-416E-B2B5-F352-F7228E8A7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24D0C1-8BA3-FB59-31AA-4C6EEB961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05" y="2309221"/>
            <a:ext cx="4153260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8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89C5-6A72-8B67-A856-61A2873FA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861421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Arial MT"/>
                <a:ea typeface="Arial MT"/>
                <a:cs typeface="Arial MT"/>
              </a:rPr>
              <a:t>4</a:t>
            </a:r>
            <a:r>
              <a:rPr lang="en-US" sz="32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  <a:t>.) Sales Quantity by Month Name</a:t>
            </a:r>
            <a:br>
              <a:rPr lang="en-IN" sz="3200" dirty="0"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</a:br>
            <a:endParaRPr lang="en-IN" sz="3200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B4CF-416E-B2B5-F352-F7228E8A7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5F5603-8717-60F5-5E4E-966268994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05" y="2179159"/>
            <a:ext cx="5243014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7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89C5-6A72-8B67-A856-61A2873FA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861421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Arial MT"/>
                <a:ea typeface="Arial MT"/>
                <a:cs typeface="Arial MT"/>
              </a:rPr>
              <a:t>5</a:t>
            </a:r>
            <a:r>
              <a:rPr lang="en-US" sz="32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  <a:t>.) Sales Amount by Month Year</a:t>
            </a:r>
            <a:br>
              <a:rPr lang="en-IN" sz="3200" dirty="0"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</a:br>
            <a:endParaRPr lang="en-IN" sz="3200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B4CF-416E-B2B5-F352-F7228E8A7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51E54-D87B-9EDD-F873-93A71682B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95" y="2199710"/>
            <a:ext cx="3771900" cy="385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5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89C5-6A72-8B67-A856-61A2873FA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861421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Arial MT"/>
                <a:ea typeface="Arial MT"/>
                <a:cs typeface="Arial MT"/>
              </a:rPr>
              <a:t>6</a:t>
            </a:r>
            <a:r>
              <a:rPr lang="en-US" sz="32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  <a:t>.) Sales Quantity by Month Year</a:t>
            </a:r>
            <a:br>
              <a:rPr lang="en-IN" sz="3200" dirty="0"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</a:br>
            <a:endParaRPr lang="en-IN" sz="3200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B4CF-416E-B2B5-F352-F7228E8A7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CE11E1-BE60-58CE-B4DB-562B6028D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45" y="1975593"/>
            <a:ext cx="3144910" cy="43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2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89C5-6A72-8B67-A856-61A2873FA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861421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Arial MT"/>
                <a:ea typeface="Arial MT"/>
                <a:cs typeface="Arial MT"/>
              </a:rPr>
              <a:t>7</a:t>
            </a:r>
            <a:r>
              <a:rPr lang="en-US" sz="32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  <a:t>.) Sales Amount by Item Number</a:t>
            </a:r>
            <a:br>
              <a:rPr lang="en-IN" sz="3200" dirty="0"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</a:br>
            <a:endParaRPr lang="en-IN" sz="3200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B4CF-416E-B2B5-F352-F7228E8A7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52AC7-9D6B-85AE-9A13-665B9287B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1878510"/>
            <a:ext cx="3472885" cy="48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2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89C5-6A72-8B67-A856-61A2873FA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861421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  <a:latin typeface="Arial MT"/>
                <a:ea typeface="Arial MT"/>
                <a:cs typeface="Arial MT"/>
              </a:rPr>
              <a:t>8</a:t>
            </a:r>
            <a:r>
              <a:rPr lang="en-US" sz="32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  <a:t>.) Sales Amount by Item</a:t>
            </a:r>
            <a:br>
              <a:rPr lang="en-IN" sz="3200" dirty="0">
                <a:effectLst/>
                <a:highlight>
                  <a:srgbClr val="FFFF00"/>
                </a:highlight>
                <a:latin typeface="Arial MT"/>
                <a:ea typeface="Arial MT"/>
                <a:cs typeface="Arial MT"/>
              </a:rPr>
            </a:br>
            <a:endParaRPr lang="en-IN" sz="3200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FB4CF-416E-B2B5-F352-F7228E8A7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D35AE-9E55-1713-C92D-B9139A8AF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473" y="2222690"/>
            <a:ext cx="9043064" cy="377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62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99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MT</vt:lpstr>
      <vt:lpstr>Century Gothic</vt:lpstr>
      <vt:lpstr>Wingdings 3</vt:lpstr>
      <vt:lpstr>Ion</vt:lpstr>
      <vt:lpstr>Amazon Sales Data Analysis</vt:lpstr>
      <vt:lpstr>1.) Sales Quantity by Year </vt:lpstr>
      <vt:lpstr>1.) Sales Amount by Year </vt:lpstr>
      <vt:lpstr>3.) Sales Amount by Month Name </vt:lpstr>
      <vt:lpstr>4.) Sales Quantity by Month Name </vt:lpstr>
      <vt:lpstr>5.) Sales Amount by Month Year </vt:lpstr>
      <vt:lpstr>6.) Sales Quantity by Month Year </vt:lpstr>
      <vt:lpstr>7.) Sales Amount by Item Number </vt:lpstr>
      <vt:lpstr>8.) Sales Amount by Item </vt:lpstr>
      <vt:lpstr>9.) Sales Amount by Line Number </vt:lpstr>
      <vt:lpstr>10.) Repeat Sales according to Item </vt:lpstr>
      <vt:lpstr>11.) Sales Rep by Expected delivery days </vt:lpstr>
      <vt:lpstr>12.) Sales Amount by Expected Delivery Days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</dc:title>
  <dc:creator>Charchit Mangal</dc:creator>
  <cp:lastModifiedBy>Charchit Mangal</cp:lastModifiedBy>
  <cp:revision>1</cp:revision>
  <dcterms:created xsi:type="dcterms:W3CDTF">2022-07-30T06:56:28Z</dcterms:created>
  <dcterms:modified xsi:type="dcterms:W3CDTF">2022-07-30T07:05:20Z</dcterms:modified>
</cp:coreProperties>
</file>