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23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53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7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415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69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245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8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002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84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4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58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3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58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83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20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5446CF-5518-4E64-BB4C-1AF06426A70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65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Budget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01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1.) Sales by City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64959-5BBD-F13E-99F8-2AC3A34E7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94" y="2425762"/>
            <a:ext cx="6309498" cy="35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1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.) Sales </a:t>
            </a:r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by </a:t>
            </a:r>
            <a:r>
              <a:rPr lang="en-US" sz="3200" b="1" dirty="0" err="1">
                <a:solidFill>
                  <a:srgbClr val="FF0000"/>
                </a:solidFill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DealSize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78960-BF2F-799A-7E2D-4C73A2F42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156062"/>
            <a:ext cx="6149873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5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3</a:t>
            </a:r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.) Sales by State &amp; Sales by </a:t>
            </a:r>
            <a:r>
              <a:rPr lang="en-US" sz="3200" b="1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ProductLine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67862-2381-4C37-6E4A-84CBEF94D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196409"/>
            <a:ext cx="8397968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8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4</a:t>
            </a:r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.) Sales </a:t>
            </a:r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by MSRP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E9215-E252-708F-148F-5923AFF50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64" y="2080620"/>
            <a:ext cx="8123624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7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5.) Sales by Country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0EB47-10C4-F9BE-3D2B-6CAC4A7A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5" y="2165013"/>
            <a:ext cx="6515665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54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38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MT</vt:lpstr>
      <vt:lpstr>Century Gothic</vt:lpstr>
      <vt:lpstr>Wingdings 3</vt:lpstr>
      <vt:lpstr>Ion</vt:lpstr>
      <vt:lpstr>Budget Sales Data Analysis</vt:lpstr>
      <vt:lpstr>1.) Sales by City </vt:lpstr>
      <vt:lpstr>2.) Sales by DealSize </vt:lpstr>
      <vt:lpstr>3.) Sales by State &amp; Sales by ProductLine </vt:lpstr>
      <vt:lpstr>4.) Sales by MSRP </vt:lpstr>
      <vt:lpstr>5.) Sales by Country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Charchit Mangal</dc:creator>
  <cp:lastModifiedBy>Charchit Mangal</cp:lastModifiedBy>
  <cp:revision>2</cp:revision>
  <dcterms:created xsi:type="dcterms:W3CDTF">2022-07-30T06:56:28Z</dcterms:created>
  <dcterms:modified xsi:type="dcterms:W3CDTF">2022-08-04T08:52:36Z</dcterms:modified>
</cp:coreProperties>
</file>