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071CE17-C748-4EAB-A299-2FA50B79A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DASHBOAD SALES 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4047B85-46D9-4B8E-B836-1F602E65A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03-03-2021 15:20:49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B1BC9097-47BD-4FCD-947E-634560DC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747962"/>
            <a:ext cx="6877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YEAR">
            <a:extLst>
              <a:ext uri="{FF2B5EF4-FFF2-40B4-BE49-F238E27FC236}">
                <a16:creationId xmlns:a16="http://schemas.microsoft.com/office/drawing/2014/main" xmlns="" id="{C834446F-5D39-4F01-8EA6-BA7B58F3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09887"/>
            <a:ext cx="2305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xmlns="" id="{8C6DFB48-B3BA-4241-AC82-DBA35B96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19125"/>
            <a:ext cx="1133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xmlns="" id="{8C6DFB48-B3BA-4241-AC82-DBA35B96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19125"/>
            <a:ext cx="1133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BD26A8A6-9A43-47EF-9739-BBEACA1B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47787"/>
            <a:ext cx="1524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">
            <a:extLst>
              <a:ext uri="{FF2B5EF4-FFF2-40B4-BE49-F238E27FC236}">
                <a16:creationId xmlns:a16="http://schemas.microsoft.com/office/drawing/2014/main" xmlns="" id="{692DEC00-2C91-4C79-B4E6-8C121295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43050"/>
            <a:ext cx="152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FFCE1893-0CF3-46FA-AFBD-D798B931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33425"/>
            <a:ext cx="92583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">
            <a:extLst>
              <a:ext uri="{FF2B5EF4-FFF2-40B4-BE49-F238E27FC236}">
                <a16:creationId xmlns:a16="http://schemas.microsoft.com/office/drawing/2014/main" xmlns="" id="{AB3AC4FD-CB38-4A07-AE4E-56445835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33425"/>
            <a:ext cx="92583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">
            <a:extLst>
              <a:ext uri="{FF2B5EF4-FFF2-40B4-BE49-F238E27FC236}">
                <a16:creationId xmlns:a16="http://schemas.microsoft.com/office/drawing/2014/main" xmlns="" id="{0F94F02B-BC1F-4786-B593-D72100F0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790700"/>
            <a:ext cx="9258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CCD033AF-9159-4232-91FC-1FB8B1B6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885950"/>
            <a:ext cx="9258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E3F2A33E-27D6-4E5E-920F-7B6C54CD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485775"/>
            <a:ext cx="8048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DASHBOAD SALES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DASHBOAD SALES INSIGHTS</dc:title>
  <dc:creator/>
  <cp:lastModifiedBy>CHARCHIT</cp:lastModifiedBy>
  <cp:revision>1</cp:revision>
  <dcterms:created xsi:type="dcterms:W3CDTF">2021-03-03T09:51:03Z</dcterms:created>
  <dcterms:modified xsi:type="dcterms:W3CDTF">2021-03-03T09:51:47Z</dcterms:modified>
</cp:coreProperties>
</file>