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8520A-0FCC-43F5-BAA2-7344FDEF0846}" type="doc">
      <dgm:prSet loTypeId="urn:microsoft.com/office/officeart/2018/5/layout/CenteredIconLabelDescriptionList" loCatId="icon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65EA2F-3D17-4620-9947-7866F6575A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Target Board</a:t>
          </a:r>
        </a:p>
      </dgm:t>
    </dgm:pt>
    <dgm:pt modelId="{D3B868F5-8CBA-452D-9504-3DFC5A1052E9}" type="parTrans" cxnId="{1D22BD4F-EF26-4B95-94A4-63E3A4508369}">
      <dgm:prSet/>
      <dgm:spPr/>
      <dgm:t>
        <a:bodyPr/>
        <a:lstStyle/>
        <a:p>
          <a:endParaRPr lang="en-US"/>
        </a:p>
      </dgm:t>
    </dgm:pt>
    <dgm:pt modelId="{A4421E50-4353-4E9C-A7E3-D8C810B76DF3}" type="sibTrans" cxnId="{1D22BD4F-EF26-4B95-94A4-63E3A4508369}">
      <dgm:prSet/>
      <dgm:spPr/>
      <dgm:t>
        <a:bodyPr/>
        <a:lstStyle/>
        <a:p>
          <a:endParaRPr lang="en-US"/>
        </a:p>
      </dgm:t>
    </dgm:pt>
    <dgm:pt modelId="{CF3C5D15-7FCE-47E7-8567-321C1759E0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Jni</a:t>
          </a:r>
        </a:p>
      </dgm:t>
    </dgm:pt>
    <dgm:pt modelId="{4367AD89-FCB9-4E70-A55A-3FE3189200BC}" type="parTrans" cxnId="{259D5896-3D92-4A86-ABCE-B488CD18C25F}">
      <dgm:prSet/>
      <dgm:spPr/>
      <dgm:t>
        <a:bodyPr/>
        <a:lstStyle/>
        <a:p>
          <a:endParaRPr lang="en-US"/>
        </a:p>
      </dgm:t>
    </dgm:pt>
    <dgm:pt modelId="{9C7279DD-0D22-4F3F-BE5A-32004FB5D78A}" type="sibTrans" cxnId="{259D5896-3D92-4A86-ABCE-B488CD18C25F}">
      <dgm:prSet/>
      <dgm:spPr/>
      <dgm:t>
        <a:bodyPr/>
        <a:lstStyle/>
        <a:p>
          <a:endParaRPr lang="en-US"/>
        </a:p>
      </dgm:t>
    </dgm:pt>
    <dgm:pt modelId="{180DCE54-5BAF-4A8A-9E77-7F0C343E12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Sensor</a:t>
          </a:r>
        </a:p>
      </dgm:t>
    </dgm:pt>
    <dgm:pt modelId="{010897DB-E2D1-41AE-A64B-97F988BD9077}" type="parTrans" cxnId="{8528828C-1292-4591-A141-F86717BAA1EC}">
      <dgm:prSet/>
      <dgm:spPr/>
      <dgm:t>
        <a:bodyPr/>
        <a:lstStyle/>
        <a:p>
          <a:endParaRPr lang="en-US"/>
        </a:p>
      </dgm:t>
    </dgm:pt>
    <dgm:pt modelId="{2D7FB4B6-C66A-4935-B925-6B61A93E6C4C}" type="sibTrans" cxnId="{8528828C-1292-4591-A141-F86717BAA1EC}">
      <dgm:prSet/>
      <dgm:spPr/>
      <dgm:t>
        <a:bodyPr/>
        <a:lstStyle/>
        <a:p>
          <a:endParaRPr lang="en-US"/>
        </a:p>
      </dgm:t>
    </dgm:pt>
    <dgm:pt modelId="{222727B2-D23B-4052-8988-418F00E7C8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dirty="0"/>
            <a:t>Motor</a:t>
          </a:r>
        </a:p>
        <a:p>
          <a:pPr>
            <a:lnSpc>
              <a:spcPct val="100000"/>
            </a:lnSpc>
          </a:pPr>
          <a:r>
            <a:rPr lang="en-US" sz="1000" dirty="0"/>
            <a:t>Buzzer</a:t>
          </a:r>
        </a:p>
        <a:p>
          <a:pPr>
            <a:lnSpc>
              <a:spcPct val="100000"/>
            </a:lnSpc>
          </a:pPr>
          <a:r>
            <a:rPr lang="en-US" sz="1000" dirty="0"/>
            <a:t>FND</a:t>
          </a:r>
        </a:p>
        <a:p>
          <a:pPr>
            <a:lnSpc>
              <a:spcPct val="100000"/>
            </a:lnSpc>
          </a:pPr>
          <a:r>
            <a:rPr lang="en-US" sz="1000" dirty="0"/>
            <a:t>LCD </a:t>
          </a:r>
        </a:p>
        <a:p>
          <a:pPr>
            <a:lnSpc>
              <a:spcPct val="100000"/>
            </a:lnSpc>
          </a:pPr>
          <a:r>
            <a:rPr lang="en-US" sz="1000" dirty="0"/>
            <a:t>Dot Matrix </a:t>
          </a:r>
        </a:p>
      </dgm:t>
    </dgm:pt>
    <dgm:pt modelId="{4AFD64FD-7BF5-45AC-82E4-4A26A9C1B71D}" type="parTrans" cxnId="{CBBD8AB4-8B0B-4BDF-B322-CC9261EB32C0}">
      <dgm:prSet/>
      <dgm:spPr/>
      <dgm:t>
        <a:bodyPr/>
        <a:lstStyle/>
        <a:p>
          <a:endParaRPr lang="en-US"/>
        </a:p>
      </dgm:t>
    </dgm:pt>
    <dgm:pt modelId="{94D64944-15AB-47D7-94A1-FB2A6F38E186}" type="sibTrans" cxnId="{CBBD8AB4-8B0B-4BDF-B322-CC9261EB32C0}">
      <dgm:prSet/>
      <dgm:spPr/>
      <dgm:t>
        <a:bodyPr/>
        <a:lstStyle/>
        <a:p>
          <a:endParaRPr lang="en-US"/>
        </a:p>
      </dgm:t>
    </dgm:pt>
    <dgm:pt modelId="{8CC4856F-7AAD-49CB-BDDC-26CD1D10B0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Server</a:t>
          </a:r>
        </a:p>
      </dgm:t>
    </dgm:pt>
    <dgm:pt modelId="{1B001AF6-29D1-40A4-A6C5-953669D70D34}" type="parTrans" cxnId="{B90BCE36-8C4F-4C0D-AD5D-725860F225B3}">
      <dgm:prSet/>
      <dgm:spPr/>
      <dgm:t>
        <a:bodyPr/>
        <a:lstStyle/>
        <a:p>
          <a:endParaRPr lang="en-US"/>
        </a:p>
      </dgm:t>
    </dgm:pt>
    <dgm:pt modelId="{CD76CF5A-D575-4542-B6FD-AF7921199D48}" type="sibTrans" cxnId="{B90BCE36-8C4F-4C0D-AD5D-725860F225B3}">
      <dgm:prSet/>
      <dgm:spPr/>
      <dgm:t>
        <a:bodyPr/>
        <a:lstStyle/>
        <a:p>
          <a:endParaRPr lang="en-US"/>
        </a:p>
      </dgm:t>
    </dgm:pt>
    <dgm:pt modelId="{2496CA1B-EA4D-4DF5-AEF3-569B345DF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Docker</a:t>
          </a:r>
          <a:endParaRPr lang="en-US" dirty="0"/>
        </a:p>
      </dgm:t>
    </dgm:pt>
    <dgm:pt modelId="{49CAF380-98FA-4C2F-A1F2-E6F9B8E856A7}" type="parTrans" cxnId="{E5178A42-6671-49D5-9B1E-7F312320ADD3}">
      <dgm:prSet/>
      <dgm:spPr/>
      <dgm:t>
        <a:bodyPr/>
        <a:lstStyle/>
        <a:p>
          <a:endParaRPr lang="en-US"/>
        </a:p>
      </dgm:t>
    </dgm:pt>
    <dgm:pt modelId="{8364881B-5171-4462-8A69-66CEEF6BB9CE}" type="sibTrans" cxnId="{E5178A42-6671-49D5-9B1E-7F312320ADD3}">
      <dgm:prSet/>
      <dgm:spPr/>
      <dgm:t>
        <a:bodyPr/>
        <a:lstStyle/>
        <a:p>
          <a:endParaRPr lang="en-US"/>
        </a:p>
      </dgm:t>
    </dgm:pt>
    <dgm:pt modelId="{06DCCA33-61E8-40D3-B7EB-AA2E7F1DDF85}">
      <dgm:prSet/>
      <dgm:spPr/>
      <dgm:t>
        <a:bodyPr/>
        <a:lstStyle/>
        <a:p>
          <a:r>
            <a:rPr lang="en-US" dirty="0"/>
            <a:t>Flask Rest API Server</a:t>
          </a:r>
        </a:p>
      </dgm:t>
    </dgm:pt>
    <dgm:pt modelId="{C8C83BF3-F13D-42E9-A8E5-EC53E4E1DC66}" type="parTrans" cxnId="{966B06BC-C729-4C36-8FD2-C8025C4F72E5}">
      <dgm:prSet/>
      <dgm:spPr/>
      <dgm:t>
        <a:bodyPr/>
        <a:lstStyle/>
        <a:p>
          <a:endParaRPr lang="en-US"/>
        </a:p>
      </dgm:t>
    </dgm:pt>
    <dgm:pt modelId="{B684661B-FDA9-4F2E-A58C-9E72D37AEB30}" type="sibTrans" cxnId="{966B06BC-C729-4C36-8FD2-C8025C4F72E5}">
      <dgm:prSet/>
      <dgm:spPr/>
      <dgm:t>
        <a:bodyPr/>
        <a:lstStyle/>
        <a:p>
          <a:endParaRPr lang="en-US"/>
        </a:p>
      </dgm:t>
    </dgm:pt>
    <dgm:pt modelId="{6FD03363-4B09-43F1-B7D3-E85510B7CA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API</a:t>
          </a:r>
        </a:p>
      </dgm:t>
    </dgm:pt>
    <dgm:pt modelId="{EA8AFA3A-02C9-4A63-A039-D99A5F21B133}" type="parTrans" cxnId="{AB9E9EAB-DDD6-41D3-AFC9-8C3F656D1C4E}">
      <dgm:prSet/>
      <dgm:spPr/>
      <dgm:t>
        <a:bodyPr/>
        <a:lstStyle/>
        <a:p>
          <a:endParaRPr lang="en-US"/>
        </a:p>
      </dgm:t>
    </dgm:pt>
    <dgm:pt modelId="{E131158A-CBF0-4D7F-9804-93DAB6BF8722}" type="sibTrans" cxnId="{AB9E9EAB-DDD6-41D3-AFC9-8C3F656D1C4E}">
      <dgm:prSet/>
      <dgm:spPr/>
      <dgm:t>
        <a:bodyPr/>
        <a:lstStyle/>
        <a:p>
          <a:endParaRPr lang="en-US"/>
        </a:p>
      </dgm:t>
    </dgm:pt>
    <dgm:pt modelId="{611C83BB-D31C-48D4-8D82-AD50B0BDF5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Open Weather Map API</a:t>
          </a:r>
        </a:p>
        <a:p>
          <a:pPr>
            <a:lnSpc>
              <a:spcPct val="100000"/>
            </a:lnSpc>
          </a:pPr>
          <a:r>
            <a:rPr lang="en-US" sz="1200" dirty="0"/>
            <a:t> </a:t>
          </a:r>
          <a:r>
            <a:rPr lang="ko-KR" altLang="en-US" sz="1200" dirty="0"/>
            <a:t>공공데이터 포털 오픈 </a:t>
          </a:r>
          <a:r>
            <a:rPr lang="en-US" altLang="ko-KR" sz="1200" dirty="0"/>
            <a:t>API</a:t>
          </a:r>
        </a:p>
        <a:p>
          <a:pPr>
            <a:lnSpc>
              <a:spcPct val="100000"/>
            </a:lnSpc>
          </a:pPr>
          <a:r>
            <a:rPr lang="en-US" altLang="ko-KR" sz="800" b="0" i="0" dirty="0"/>
            <a:t>(</a:t>
          </a:r>
          <a:r>
            <a:rPr lang="ko-KR" altLang="en-US" sz="800" b="0" i="0" dirty="0"/>
            <a:t>한국환경공단 </a:t>
          </a:r>
          <a:r>
            <a:rPr lang="ko-KR" altLang="en-US" sz="800" b="0" i="0" dirty="0" err="1"/>
            <a:t>에어코리아</a:t>
          </a:r>
          <a:r>
            <a:rPr lang="ko-KR" altLang="en-US" sz="800" b="0" i="0" dirty="0"/>
            <a:t> 대기오염정보</a:t>
          </a:r>
          <a:r>
            <a:rPr lang="en-US" altLang="ko-KR" sz="800" b="0" i="0" dirty="0"/>
            <a:t>)</a:t>
          </a:r>
          <a:endParaRPr lang="en-US" sz="800" b="0" dirty="0"/>
        </a:p>
      </dgm:t>
    </dgm:pt>
    <dgm:pt modelId="{8D1F4D2E-D196-42A8-ABAC-95A8D9881BBB}" type="parTrans" cxnId="{6895553E-AA9C-49A0-9E56-2F672C3658C9}">
      <dgm:prSet/>
      <dgm:spPr/>
      <dgm:t>
        <a:bodyPr/>
        <a:lstStyle/>
        <a:p>
          <a:endParaRPr lang="en-US"/>
        </a:p>
      </dgm:t>
    </dgm:pt>
    <dgm:pt modelId="{DD40AA06-7530-48EB-B0AF-8CF6A2A5EE55}" type="sibTrans" cxnId="{6895553E-AA9C-49A0-9E56-2F672C3658C9}">
      <dgm:prSet/>
      <dgm:spPr/>
      <dgm:t>
        <a:bodyPr/>
        <a:lstStyle/>
        <a:p>
          <a:endParaRPr lang="en-US"/>
        </a:p>
      </dgm:t>
    </dgm:pt>
    <dgm:pt modelId="{05AC2650-3B53-4598-848F-3261CC2702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RealTime</a:t>
          </a:r>
          <a:r>
            <a:rPr lang="en-US" dirty="0"/>
            <a:t> Firebase </a:t>
          </a:r>
        </a:p>
      </dgm:t>
    </dgm:pt>
    <dgm:pt modelId="{0AAC6A08-FD55-4B1A-87B9-1BC2E011B0DF}" type="sibTrans" cxnId="{DC5CFF58-94C1-44EF-A4F5-B0BD8DEA54ED}">
      <dgm:prSet/>
      <dgm:spPr/>
      <dgm:t>
        <a:bodyPr/>
        <a:lstStyle/>
        <a:p>
          <a:endParaRPr lang="en-US"/>
        </a:p>
      </dgm:t>
    </dgm:pt>
    <dgm:pt modelId="{6C4BD79D-0EA2-4B96-AE19-81453AF03987}" type="parTrans" cxnId="{DC5CFF58-94C1-44EF-A4F5-B0BD8DEA54ED}">
      <dgm:prSet/>
      <dgm:spPr/>
      <dgm:t>
        <a:bodyPr/>
        <a:lstStyle/>
        <a:p>
          <a:endParaRPr lang="en-US"/>
        </a:p>
      </dgm:t>
    </dgm:pt>
    <dgm:pt modelId="{F8A9B578-CEAA-42B3-9E62-B637C10EBD83}">
      <dgm:prSet/>
      <dgm:spPr/>
      <dgm:t>
        <a:bodyPr/>
        <a:lstStyle/>
        <a:p>
          <a:r>
            <a:rPr lang="en-US" dirty="0"/>
            <a:t>Weather Sync Server</a:t>
          </a:r>
        </a:p>
      </dgm:t>
    </dgm:pt>
    <dgm:pt modelId="{8F0D4D0E-7A02-4D42-8FD4-B42DA3CD0EF6}" type="parTrans" cxnId="{692BE825-6F87-4AF7-9D9F-0692DCA769EB}">
      <dgm:prSet/>
      <dgm:spPr/>
      <dgm:t>
        <a:bodyPr/>
        <a:lstStyle/>
        <a:p>
          <a:pPr latinLnBrk="1"/>
          <a:endParaRPr lang="ko-KR" altLang="en-US"/>
        </a:p>
      </dgm:t>
    </dgm:pt>
    <dgm:pt modelId="{54F69DF1-625F-46D7-BBCE-F9AD9A74A68B}" type="sibTrans" cxnId="{692BE825-6F87-4AF7-9D9F-0692DCA769EB}">
      <dgm:prSet/>
      <dgm:spPr/>
      <dgm:t>
        <a:bodyPr/>
        <a:lstStyle/>
        <a:p>
          <a:pPr latinLnBrk="1"/>
          <a:endParaRPr lang="ko-KR" altLang="en-US"/>
        </a:p>
      </dgm:t>
    </dgm:pt>
    <dgm:pt modelId="{F4C5F4F8-93BB-460B-8C41-C85D97638064}">
      <dgm:prSet/>
      <dgm:spPr/>
      <dgm:t>
        <a:bodyPr/>
        <a:lstStyle/>
        <a:p>
          <a:r>
            <a:rPr lang="en-US" dirty="0"/>
            <a:t>MySQL Data Base</a:t>
          </a:r>
        </a:p>
      </dgm:t>
    </dgm:pt>
    <dgm:pt modelId="{6F564E5E-966B-42BC-8B65-E6E2A9597636}" type="sibTrans" cxnId="{B0D9EDA2-BAD2-402A-8927-8DD94ADB8DC1}">
      <dgm:prSet/>
      <dgm:spPr/>
      <dgm:t>
        <a:bodyPr/>
        <a:lstStyle/>
        <a:p>
          <a:pPr latinLnBrk="1"/>
          <a:endParaRPr lang="ko-KR" altLang="en-US"/>
        </a:p>
      </dgm:t>
    </dgm:pt>
    <dgm:pt modelId="{AF6EB8D0-835B-49DE-A56A-A1541A5ED2CA}" type="parTrans" cxnId="{B0D9EDA2-BAD2-402A-8927-8DD94ADB8DC1}">
      <dgm:prSet/>
      <dgm:spPr/>
      <dgm:t>
        <a:bodyPr/>
        <a:lstStyle/>
        <a:p>
          <a:pPr latinLnBrk="1"/>
          <a:endParaRPr lang="ko-KR" altLang="en-US"/>
        </a:p>
      </dgm:t>
    </dgm:pt>
    <dgm:pt modelId="{747E8DFF-4DA1-435F-8CA5-A2F02AAD0CE7}" type="pres">
      <dgm:prSet presAssocID="{7008520A-0FCC-43F5-BAA2-7344FDEF0846}" presName="root" presStyleCnt="0">
        <dgm:presLayoutVars>
          <dgm:dir/>
          <dgm:resizeHandles val="exact"/>
        </dgm:presLayoutVars>
      </dgm:prSet>
      <dgm:spPr/>
    </dgm:pt>
    <dgm:pt modelId="{F4B2F166-780D-475A-BB36-2E4D4D3F924E}" type="pres">
      <dgm:prSet presAssocID="{5A65EA2F-3D17-4620-9947-7866F6575A06}" presName="compNode" presStyleCnt="0"/>
      <dgm:spPr/>
    </dgm:pt>
    <dgm:pt modelId="{C020EAEA-5E2C-4357-A8E0-75E7127830C4}" type="pres">
      <dgm:prSet presAssocID="{5A65EA2F-3D17-4620-9947-7866F6575A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7404A58E-7693-4B6F-85C7-E47E27693862}" type="pres">
      <dgm:prSet presAssocID="{5A65EA2F-3D17-4620-9947-7866F6575A06}" presName="iconSpace" presStyleCnt="0"/>
      <dgm:spPr/>
    </dgm:pt>
    <dgm:pt modelId="{EBBC2AA1-0509-4812-B5C8-BD6D60ED42FE}" type="pres">
      <dgm:prSet presAssocID="{5A65EA2F-3D17-4620-9947-7866F6575A06}" presName="parTx" presStyleLbl="revTx" presStyleIdx="0" presStyleCnt="8">
        <dgm:presLayoutVars>
          <dgm:chMax val="0"/>
          <dgm:chPref val="0"/>
        </dgm:presLayoutVars>
      </dgm:prSet>
      <dgm:spPr/>
    </dgm:pt>
    <dgm:pt modelId="{8F3F57D3-2FE1-49A9-8C20-54E69A383DB4}" type="pres">
      <dgm:prSet presAssocID="{5A65EA2F-3D17-4620-9947-7866F6575A06}" presName="txSpace" presStyleCnt="0"/>
      <dgm:spPr/>
    </dgm:pt>
    <dgm:pt modelId="{0DB5B1FC-048E-4543-ADA9-175384E02555}" type="pres">
      <dgm:prSet presAssocID="{5A65EA2F-3D17-4620-9947-7866F6575A06}" presName="desTx" presStyleLbl="revTx" presStyleIdx="1" presStyleCnt="8">
        <dgm:presLayoutVars/>
      </dgm:prSet>
      <dgm:spPr/>
    </dgm:pt>
    <dgm:pt modelId="{F2A7D2C9-CD3D-41FE-BDC7-98B93140E5CD}" type="pres">
      <dgm:prSet presAssocID="{A4421E50-4353-4E9C-A7E3-D8C810B76DF3}" presName="sibTrans" presStyleCnt="0"/>
      <dgm:spPr/>
    </dgm:pt>
    <dgm:pt modelId="{8D1363E7-D586-4199-B5A3-B041A31BFFCE}" type="pres">
      <dgm:prSet presAssocID="{180DCE54-5BAF-4A8A-9E77-7F0C343E1298}" presName="compNode" presStyleCnt="0"/>
      <dgm:spPr/>
    </dgm:pt>
    <dgm:pt modelId="{2AB3E876-F100-417B-ABB2-4A4EA6BE8EE3}" type="pres">
      <dgm:prSet presAssocID="{180DCE54-5BAF-4A8A-9E77-7F0C343E12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9CE713FA-DB46-48A5-90E6-37C609282B89}" type="pres">
      <dgm:prSet presAssocID="{180DCE54-5BAF-4A8A-9E77-7F0C343E1298}" presName="iconSpace" presStyleCnt="0"/>
      <dgm:spPr/>
    </dgm:pt>
    <dgm:pt modelId="{59AF225B-651E-4EEE-9CC2-7C93778294CB}" type="pres">
      <dgm:prSet presAssocID="{180DCE54-5BAF-4A8A-9E77-7F0C343E1298}" presName="parTx" presStyleLbl="revTx" presStyleIdx="2" presStyleCnt="8">
        <dgm:presLayoutVars>
          <dgm:chMax val="0"/>
          <dgm:chPref val="0"/>
        </dgm:presLayoutVars>
      </dgm:prSet>
      <dgm:spPr/>
    </dgm:pt>
    <dgm:pt modelId="{AE3E9385-D942-4B09-9AA4-6D5ACAFECF55}" type="pres">
      <dgm:prSet presAssocID="{180DCE54-5BAF-4A8A-9E77-7F0C343E1298}" presName="txSpace" presStyleCnt="0"/>
      <dgm:spPr/>
    </dgm:pt>
    <dgm:pt modelId="{76A93DDE-A2C3-409E-AB34-EF0C61A3598F}" type="pres">
      <dgm:prSet presAssocID="{180DCE54-5BAF-4A8A-9E77-7F0C343E1298}" presName="desTx" presStyleLbl="revTx" presStyleIdx="3" presStyleCnt="8">
        <dgm:presLayoutVars/>
      </dgm:prSet>
      <dgm:spPr/>
    </dgm:pt>
    <dgm:pt modelId="{19CA3CC5-1837-4500-8EB7-65A3B49B6E64}" type="pres">
      <dgm:prSet presAssocID="{2D7FB4B6-C66A-4935-B925-6B61A93E6C4C}" presName="sibTrans" presStyleCnt="0"/>
      <dgm:spPr/>
    </dgm:pt>
    <dgm:pt modelId="{AA431E9F-4313-454C-B458-4598C57EE02B}" type="pres">
      <dgm:prSet presAssocID="{8CC4856F-7AAD-49CB-BDDC-26CD1D10B0B2}" presName="compNode" presStyleCnt="0"/>
      <dgm:spPr/>
    </dgm:pt>
    <dgm:pt modelId="{D16DAAFE-4300-4C45-A01A-5D727F485FD3}" type="pres">
      <dgm:prSet presAssocID="{8CC4856F-7AAD-49CB-BDDC-26CD1D10B0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컴퓨터"/>
        </a:ext>
      </dgm:extLst>
    </dgm:pt>
    <dgm:pt modelId="{DA2DF598-C650-4CC0-B2AA-041F7567E45F}" type="pres">
      <dgm:prSet presAssocID="{8CC4856F-7AAD-49CB-BDDC-26CD1D10B0B2}" presName="iconSpace" presStyleCnt="0"/>
      <dgm:spPr/>
    </dgm:pt>
    <dgm:pt modelId="{49C1FAE2-AB6C-4328-8D8D-9E01AD341AAD}" type="pres">
      <dgm:prSet presAssocID="{8CC4856F-7AAD-49CB-BDDC-26CD1D10B0B2}" presName="parTx" presStyleLbl="revTx" presStyleIdx="4" presStyleCnt="8">
        <dgm:presLayoutVars>
          <dgm:chMax val="0"/>
          <dgm:chPref val="0"/>
        </dgm:presLayoutVars>
      </dgm:prSet>
      <dgm:spPr/>
    </dgm:pt>
    <dgm:pt modelId="{EEBE2459-CD58-4F22-8495-F218558BE2F2}" type="pres">
      <dgm:prSet presAssocID="{8CC4856F-7AAD-49CB-BDDC-26CD1D10B0B2}" presName="txSpace" presStyleCnt="0"/>
      <dgm:spPr/>
    </dgm:pt>
    <dgm:pt modelId="{FACD0C53-1DDD-49E1-9CD6-7D0151022630}" type="pres">
      <dgm:prSet presAssocID="{8CC4856F-7AAD-49CB-BDDC-26CD1D10B0B2}" presName="desTx" presStyleLbl="revTx" presStyleIdx="5" presStyleCnt="8">
        <dgm:presLayoutVars/>
      </dgm:prSet>
      <dgm:spPr/>
    </dgm:pt>
    <dgm:pt modelId="{465EEC5B-A7E2-4097-9334-15D99735C50A}" type="pres">
      <dgm:prSet presAssocID="{CD76CF5A-D575-4542-B6FD-AF7921199D48}" presName="sibTrans" presStyleCnt="0"/>
      <dgm:spPr/>
    </dgm:pt>
    <dgm:pt modelId="{DCAAC01E-93AC-4B83-A707-8D8353772D1C}" type="pres">
      <dgm:prSet presAssocID="{6FD03363-4B09-43F1-B7D3-E85510B7CAA8}" presName="compNode" presStyleCnt="0"/>
      <dgm:spPr/>
    </dgm:pt>
    <dgm:pt modelId="{C0C24E4F-121C-4D48-8004-7F2B493756BF}" type="pres">
      <dgm:prSet presAssocID="{6FD03363-4B09-43F1-B7D3-E85510B7CA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구름"/>
        </a:ext>
      </dgm:extLst>
    </dgm:pt>
    <dgm:pt modelId="{199F435A-2088-4099-9AFB-7CB6C439E984}" type="pres">
      <dgm:prSet presAssocID="{6FD03363-4B09-43F1-B7D3-E85510B7CAA8}" presName="iconSpace" presStyleCnt="0"/>
      <dgm:spPr/>
    </dgm:pt>
    <dgm:pt modelId="{E6A3355C-F8A5-4655-A9A6-67B255B16D31}" type="pres">
      <dgm:prSet presAssocID="{6FD03363-4B09-43F1-B7D3-E85510B7CAA8}" presName="parTx" presStyleLbl="revTx" presStyleIdx="6" presStyleCnt="8">
        <dgm:presLayoutVars>
          <dgm:chMax val="0"/>
          <dgm:chPref val="0"/>
        </dgm:presLayoutVars>
      </dgm:prSet>
      <dgm:spPr/>
    </dgm:pt>
    <dgm:pt modelId="{5B36193A-F24D-49A9-AD2D-0386F87599A8}" type="pres">
      <dgm:prSet presAssocID="{6FD03363-4B09-43F1-B7D3-E85510B7CAA8}" presName="txSpace" presStyleCnt="0"/>
      <dgm:spPr/>
    </dgm:pt>
    <dgm:pt modelId="{CDFCDD14-3DC1-4456-AFFA-567326A16212}" type="pres">
      <dgm:prSet presAssocID="{6FD03363-4B09-43F1-B7D3-E85510B7CAA8}" presName="desTx" presStyleLbl="revTx" presStyleIdx="7" presStyleCnt="8">
        <dgm:presLayoutVars/>
      </dgm:prSet>
      <dgm:spPr/>
    </dgm:pt>
  </dgm:ptLst>
  <dgm:cxnLst>
    <dgm:cxn modelId="{A5AFD61A-2434-45D7-8A07-6156B4B58E6B}" type="presOf" srcId="{F4C5F4F8-93BB-460B-8C41-C85D97638064}" destId="{FACD0C53-1DDD-49E1-9CD6-7D0151022630}" srcOrd="0" destOrd="1" presId="urn:microsoft.com/office/officeart/2018/5/layout/CenteredIconLabelDescriptionList"/>
    <dgm:cxn modelId="{45459723-B527-472A-B964-E3CB65BB9FC1}" type="presOf" srcId="{05AC2650-3B53-4598-848F-3261CC270221}" destId="{FACD0C53-1DDD-49E1-9CD6-7D0151022630}" srcOrd="0" destOrd="4" presId="urn:microsoft.com/office/officeart/2018/5/layout/CenteredIconLabelDescriptionList"/>
    <dgm:cxn modelId="{692BE825-6F87-4AF7-9D9F-0692DCA769EB}" srcId="{2496CA1B-EA4D-4DF5-AEF3-569B345DFC91}" destId="{F8A9B578-CEAA-42B3-9E62-B637C10EBD83}" srcOrd="2" destOrd="0" parTransId="{8F0D4D0E-7A02-4D42-8FD4-B42DA3CD0EF6}" sibTransId="{54F69DF1-625F-46D7-BBCE-F9AD9A74A68B}"/>
    <dgm:cxn modelId="{B90BCE36-8C4F-4C0D-AD5D-725860F225B3}" srcId="{7008520A-0FCC-43F5-BAA2-7344FDEF0846}" destId="{8CC4856F-7AAD-49CB-BDDC-26CD1D10B0B2}" srcOrd="2" destOrd="0" parTransId="{1B001AF6-29D1-40A4-A6C5-953669D70D34}" sibTransId="{CD76CF5A-D575-4542-B6FD-AF7921199D48}"/>
    <dgm:cxn modelId="{6895553E-AA9C-49A0-9E56-2F672C3658C9}" srcId="{6FD03363-4B09-43F1-B7D3-E85510B7CAA8}" destId="{611C83BB-D31C-48D4-8D82-AD50B0BDF5AD}" srcOrd="0" destOrd="0" parTransId="{8D1F4D2E-D196-42A8-ABAC-95A8D9881BBB}" sibTransId="{DD40AA06-7530-48EB-B0AF-8CF6A2A5EE55}"/>
    <dgm:cxn modelId="{9299D95B-DF44-42ED-A2F1-6437CE1602EB}" type="presOf" srcId="{F8A9B578-CEAA-42B3-9E62-B637C10EBD83}" destId="{FACD0C53-1DDD-49E1-9CD6-7D0151022630}" srcOrd="0" destOrd="3" presId="urn:microsoft.com/office/officeart/2018/5/layout/CenteredIconLabelDescriptionList"/>
    <dgm:cxn modelId="{E5178A42-6671-49D5-9B1E-7F312320ADD3}" srcId="{8CC4856F-7AAD-49CB-BDDC-26CD1D10B0B2}" destId="{2496CA1B-EA4D-4DF5-AEF3-569B345DFC91}" srcOrd="0" destOrd="0" parTransId="{49CAF380-98FA-4C2F-A1F2-E6F9B8E856A7}" sibTransId="{8364881B-5171-4462-8A69-66CEEF6BB9CE}"/>
    <dgm:cxn modelId="{6A31434D-EA08-4DC9-9FC4-7006927A115E}" type="presOf" srcId="{6FD03363-4B09-43F1-B7D3-E85510B7CAA8}" destId="{E6A3355C-F8A5-4655-A9A6-67B255B16D31}" srcOrd="0" destOrd="0" presId="urn:microsoft.com/office/officeart/2018/5/layout/CenteredIconLabelDescriptionList"/>
    <dgm:cxn modelId="{F987574D-E5FA-4E5B-A146-D6B5B13F88AA}" type="presOf" srcId="{611C83BB-D31C-48D4-8D82-AD50B0BDF5AD}" destId="{CDFCDD14-3DC1-4456-AFFA-567326A16212}" srcOrd="0" destOrd="0" presId="urn:microsoft.com/office/officeart/2018/5/layout/CenteredIconLabelDescriptionList"/>
    <dgm:cxn modelId="{1D22BD4F-EF26-4B95-94A4-63E3A4508369}" srcId="{7008520A-0FCC-43F5-BAA2-7344FDEF0846}" destId="{5A65EA2F-3D17-4620-9947-7866F6575A06}" srcOrd="0" destOrd="0" parTransId="{D3B868F5-8CBA-452D-9504-3DFC5A1052E9}" sibTransId="{A4421E50-4353-4E9C-A7E3-D8C810B76DF3}"/>
    <dgm:cxn modelId="{F40A8274-098E-4165-B2C2-83D2024F1996}" type="presOf" srcId="{180DCE54-5BAF-4A8A-9E77-7F0C343E1298}" destId="{59AF225B-651E-4EEE-9CC2-7C93778294CB}" srcOrd="0" destOrd="0" presId="urn:microsoft.com/office/officeart/2018/5/layout/CenteredIconLabelDescriptionList"/>
    <dgm:cxn modelId="{DC5CFF58-94C1-44EF-A4F5-B0BD8DEA54ED}" srcId="{8CC4856F-7AAD-49CB-BDDC-26CD1D10B0B2}" destId="{05AC2650-3B53-4598-848F-3261CC270221}" srcOrd="1" destOrd="0" parTransId="{6C4BD79D-0EA2-4B96-AE19-81453AF03987}" sibTransId="{0AAC6A08-FD55-4B1A-87B9-1BC2E011B0DF}"/>
    <dgm:cxn modelId="{4C680C7B-5B90-4C44-96B7-01740DE3A758}" type="presOf" srcId="{2496CA1B-EA4D-4DF5-AEF3-569B345DFC91}" destId="{FACD0C53-1DDD-49E1-9CD6-7D0151022630}" srcOrd="0" destOrd="0" presId="urn:microsoft.com/office/officeart/2018/5/layout/CenteredIconLabelDescriptionList"/>
    <dgm:cxn modelId="{950BBD85-CE45-426C-8F49-098561F09DC4}" type="presOf" srcId="{CF3C5D15-7FCE-47E7-8567-321C1759E0EA}" destId="{0DB5B1FC-048E-4543-ADA9-175384E02555}" srcOrd="0" destOrd="0" presId="urn:microsoft.com/office/officeart/2018/5/layout/CenteredIconLabelDescriptionList"/>
    <dgm:cxn modelId="{27F5EE88-5136-4E79-9917-82D8E9EAF1D8}" type="presOf" srcId="{06DCCA33-61E8-40D3-B7EB-AA2E7F1DDF85}" destId="{FACD0C53-1DDD-49E1-9CD6-7D0151022630}" srcOrd="0" destOrd="2" presId="urn:microsoft.com/office/officeart/2018/5/layout/CenteredIconLabelDescriptionList"/>
    <dgm:cxn modelId="{8528828C-1292-4591-A141-F86717BAA1EC}" srcId="{7008520A-0FCC-43F5-BAA2-7344FDEF0846}" destId="{180DCE54-5BAF-4A8A-9E77-7F0C343E1298}" srcOrd="1" destOrd="0" parTransId="{010897DB-E2D1-41AE-A64B-97F988BD9077}" sibTransId="{2D7FB4B6-C66A-4935-B925-6B61A93E6C4C}"/>
    <dgm:cxn modelId="{259D5896-3D92-4A86-ABCE-B488CD18C25F}" srcId="{5A65EA2F-3D17-4620-9947-7866F6575A06}" destId="{CF3C5D15-7FCE-47E7-8567-321C1759E0EA}" srcOrd="0" destOrd="0" parTransId="{4367AD89-FCB9-4E70-A55A-3FE3189200BC}" sibTransId="{9C7279DD-0D22-4F3F-BE5A-32004FB5D78A}"/>
    <dgm:cxn modelId="{474EE99F-6385-4179-8A0E-2E88A63565E6}" type="presOf" srcId="{222727B2-D23B-4052-8988-418F00E7C852}" destId="{76A93DDE-A2C3-409E-AB34-EF0C61A3598F}" srcOrd="0" destOrd="0" presId="urn:microsoft.com/office/officeart/2018/5/layout/CenteredIconLabelDescriptionList"/>
    <dgm:cxn modelId="{B0D9EDA2-BAD2-402A-8927-8DD94ADB8DC1}" srcId="{2496CA1B-EA4D-4DF5-AEF3-569B345DFC91}" destId="{F4C5F4F8-93BB-460B-8C41-C85D97638064}" srcOrd="0" destOrd="0" parTransId="{AF6EB8D0-835B-49DE-A56A-A1541A5ED2CA}" sibTransId="{6F564E5E-966B-42BC-8B65-E6E2A9597636}"/>
    <dgm:cxn modelId="{AB9E9EAB-DDD6-41D3-AFC9-8C3F656D1C4E}" srcId="{7008520A-0FCC-43F5-BAA2-7344FDEF0846}" destId="{6FD03363-4B09-43F1-B7D3-E85510B7CAA8}" srcOrd="3" destOrd="0" parTransId="{EA8AFA3A-02C9-4A63-A039-D99A5F21B133}" sibTransId="{E131158A-CBF0-4D7F-9804-93DAB6BF8722}"/>
    <dgm:cxn modelId="{CBBD8AB4-8B0B-4BDF-B322-CC9261EB32C0}" srcId="{180DCE54-5BAF-4A8A-9E77-7F0C343E1298}" destId="{222727B2-D23B-4052-8988-418F00E7C852}" srcOrd="0" destOrd="0" parTransId="{4AFD64FD-7BF5-45AC-82E4-4A26A9C1B71D}" sibTransId="{94D64944-15AB-47D7-94A1-FB2A6F38E186}"/>
    <dgm:cxn modelId="{966B06BC-C729-4C36-8FD2-C8025C4F72E5}" srcId="{2496CA1B-EA4D-4DF5-AEF3-569B345DFC91}" destId="{06DCCA33-61E8-40D3-B7EB-AA2E7F1DDF85}" srcOrd="1" destOrd="0" parTransId="{C8C83BF3-F13D-42E9-A8E5-EC53E4E1DC66}" sibTransId="{B684661B-FDA9-4F2E-A58C-9E72D37AEB30}"/>
    <dgm:cxn modelId="{CB5CFED5-ECA4-4637-B9B8-3E0A754FD5D6}" type="presOf" srcId="{5A65EA2F-3D17-4620-9947-7866F6575A06}" destId="{EBBC2AA1-0509-4812-B5C8-BD6D60ED42FE}" srcOrd="0" destOrd="0" presId="urn:microsoft.com/office/officeart/2018/5/layout/CenteredIconLabelDescriptionList"/>
    <dgm:cxn modelId="{62DB72EE-D42F-4D9A-972E-33A4F26C0704}" type="presOf" srcId="{8CC4856F-7AAD-49CB-BDDC-26CD1D10B0B2}" destId="{49C1FAE2-AB6C-4328-8D8D-9E01AD341AAD}" srcOrd="0" destOrd="0" presId="urn:microsoft.com/office/officeart/2018/5/layout/CenteredIconLabelDescriptionList"/>
    <dgm:cxn modelId="{FC8E1EF8-37AA-4C79-9924-901E7F16649F}" type="presOf" srcId="{7008520A-0FCC-43F5-BAA2-7344FDEF0846}" destId="{747E8DFF-4DA1-435F-8CA5-A2F02AAD0CE7}" srcOrd="0" destOrd="0" presId="urn:microsoft.com/office/officeart/2018/5/layout/CenteredIconLabelDescriptionList"/>
    <dgm:cxn modelId="{9A314BEE-B931-4042-AB92-C9270991E76B}" type="presParOf" srcId="{747E8DFF-4DA1-435F-8CA5-A2F02AAD0CE7}" destId="{F4B2F166-780D-475A-BB36-2E4D4D3F924E}" srcOrd="0" destOrd="0" presId="urn:microsoft.com/office/officeart/2018/5/layout/CenteredIconLabelDescriptionList"/>
    <dgm:cxn modelId="{B9903AB4-058D-4CE5-BE23-3F8D9BD9D9EA}" type="presParOf" srcId="{F4B2F166-780D-475A-BB36-2E4D4D3F924E}" destId="{C020EAEA-5E2C-4357-A8E0-75E7127830C4}" srcOrd="0" destOrd="0" presId="urn:microsoft.com/office/officeart/2018/5/layout/CenteredIconLabelDescriptionList"/>
    <dgm:cxn modelId="{B92F2BAD-4907-47C9-B941-1A206AE3D8C2}" type="presParOf" srcId="{F4B2F166-780D-475A-BB36-2E4D4D3F924E}" destId="{7404A58E-7693-4B6F-85C7-E47E27693862}" srcOrd="1" destOrd="0" presId="urn:microsoft.com/office/officeart/2018/5/layout/CenteredIconLabelDescriptionList"/>
    <dgm:cxn modelId="{95C6B786-134B-440A-BE36-07C71875B73B}" type="presParOf" srcId="{F4B2F166-780D-475A-BB36-2E4D4D3F924E}" destId="{EBBC2AA1-0509-4812-B5C8-BD6D60ED42FE}" srcOrd="2" destOrd="0" presId="urn:microsoft.com/office/officeart/2018/5/layout/CenteredIconLabelDescriptionList"/>
    <dgm:cxn modelId="{0B5722C9-7F6B-467B-BC62-FD7C4AC35EAA}" type="presParOf" srcId="{F4B2F166-780D-475A-BB36-2E4D4D3F924E}" destId="{8F3F57D3-2FE1-49A9-8C20-54E69A383DB4}" srcOrd="3" destOrd="0" presId="urn:microsoft.com/office/officeart/2018/5/layout/CenteredIconLabelDescriptionList"/>
    <dgm:cxn modelId="{529DC4A5-B796-454F-8B05-0EECD46B9C73}" type="presParOf" srcId="{F4B2F166-780D-475A-BB36-2E4D4D3F924E}" destId="{0DB5B1FC-048E-4543-ADA9-175384E02555}" srcOrd="4" destOrd="0" presId="urn:microsoft.com/office/officeart/2018/5/layout/CenteredIconLabelDescriptionList"/>
    <dgm:cxn modelId="{BF997E4A-7851-4872-A92D-3ED12CCBE17F}" type="presParOf" srcId="{747E8DFF-4DA1-435F-8CA5-A2F02AAD0CE7}" destId="{F2A7D2C9-CD3D-41FE-BDC7-98B93140E5CD}" srcOrd="1" destOrd="0" presId="urn:microsoft.com/office/officeart/2018/5/layout/CenteredIconLabelDescriptionList"/>
    <dgm:cxn modelId="{E47581D2-461B-43DA-9B8B-8F81DABAFD97}" type="presParOf" srcId="{747E8DFF-4DA1-435F-8CA5-A2F02AAD0CE7}" destId="{8D1363E7-D586-4199-B5A3-B041A31BFFCE}" srcOrd="2" destOrd="0" presId="urn:microsoft.com/office/officeart/2018/5/layout/CenteredIconLabelDescriptionList"/>
    <dgm:cxn modelId="{63147574-F366-43C7-84F8-F8374E093112}" type="presParOf" srcId="{8D1363E7-D586-4199-B5A3-B041A31BFFCE}" destId="{2AB3E876-F100-417B-ABB2-4A4EA6BE8EE3}" srcOrd="0" destOrd="0" presId="urn:microsoft.com/office/officeart/2018/5/layout/CenteredIconLabelDescriptionList"/>
    <dgm:cxn modelId="{58820335-9E83-48F2-9E37-350BF5EF036C}" type="presParOf" srcId="{8D1363E7-D586-4199-B5A3-B041A31BFFCE}" destId="{9CE713FA-DB46-48A5-90E6-37C609282B89}" srcOrd="1" destOrd="0" presId="urn:microsoft.com/office/officeart/2018/5/layout/CenteredIconLabelDescriptionList"/>
    <dgm:cxn modelId="{45ACA9D8-AAAE-443F-91CF-2C7496DCFA7D}" type="presParOf" srcId="{8D1363E7-D586-4199-B5A3-B041A31BFFCE}" destId="{59AF225B-651E-4EEE-9CC2-7C93778294CB}" srcOrd="2" destOrd="0" presId="urn:microsoft.com/office/officeart/2018/5/layout/CenteredIconLabelDescriptionList"/>
    <dgm:cxn modelId="{4A8945F6-7A77-4489-890B-95391EDB074D}" type="presParOf" srcId="{8D1363E7-D586-4199-B5A3-B041A31BFFCE}" destId="{AE3E9385-D942-4B09-9AA4-6D5ACAFECF55}" srcOrd="3" destOrd="0" presId="urn:microsoft.com/office/officeart/2018/5/layout/CenteredIconLabelDescriptionList"/>
    <dgm:cxn modelId="{8CBE931D-C1D1-42AC-B87D-FC6ED20CA6E7}" type="presParOf" srcId="{8D1363E7-D586-4199-B5A3-B041A31BFFCE}" destId="{76A93DDE-A2C3-409E-AB34-EF0C61A3598F}" srcOrd="4" destOrd="0" presId="urn:microsoft.com/office/officeart/2018/5/layout/CenteredIconLabelDescriptionList"/>
    <dgm:cxn modelId="{3E5DE8B7-1241-48EF-BB33-DBF1B0B090CB}" type="presParOf" srcId="{747E8DFF-4DA1-435F-8CA5-A2F02AAD0CE7}" destId="{19CA3CC5-1837-4500-8EB7-65A3B49B6E64}" srcOrd="3" destOrd="0" presId="urn:microsoft.com/office/officeart/2018/5/layout/CenteredIconLabelDescriptionList"/>
    <dgm:cxn modelId="{90EDF6C3-D70B-49B0-8804-CACB405750EE}" type="presParOf" srcId="{747E8DFF-4DA1-435F-8CA5-A2F02AAD0CE7}" destId="{AA431E9F-4313-454C-B458-4598C57EE02B}" srcOrd="4" destOrd="0" presId="urn:microsoft.com/office/officeart/2018/5/layout/CenteredIconLabelDescriptionList"/>
    <dgm:cxn modelId="{E2B0EB3E-52C3-4204-8377-D09E2ADFBD3F}" type="presParOf" srcId="{AA431E9F-4313-454C-B458-4598C57EE02B}" destId="{D16DAAFE-4300-4C45-A01A-5D727F485FD3}" srcOrd="0" destOrd="0" presId="urn:microsoft.com/office/officeart/2018/5/layout/CenteredIconLabelDescriptionList"/>
    <dgm:cxn modelId="{74805B88-B622-4356-B670-08AB90091DAB}" type="presParOf" srcId="{AA431E9F-4313-454C-B458-4598C57EE02B}" destId="{DA2DF598-C650-4CC0-B2AA-041F7567E45F}" srcOrd="1" destOrd="0" presId="urn:microsoft.com/office/officeart/2018/5/layout/CenteredIconLabelDescriptionList"/>
    <dgm:cxn modelId="{E5E7EC65-8166-430F-89A2-26F3F23DB12A}" type="presParOf" srcId="{AA431E9F-4313-454C-B458-4598C57EE02B}" destId="{49C1FAE2-AB6C-4328-8D8D-9E01AD341AAD}" srcOrd="2" destOrd="0" presId="urn:microsoft.com/office/officeart/2018/5/layout/CenteredIconLabelDescriptionList"/>
    <dgm:cxn modelId="{5377F12C-4338-4AFE-AA93-703D7C230CFE}" type="presParOf" srcId="{AA431E9F-4313-454C-B458-4598C57EE02B}" destId="{EEBE2459-CD58-4F22-8495-F218558BE2F2}" srcOrd="3" destOrd="0" presId="urn:microsoft.com/office/officeart/2018/5/layout/CenteredIconLabelDescriptionList"/>
    <dgm:cxn modelId="{7DE9906E-6987-4252-9BF6-21D11C994E70}" type="presParOf" srcId="{AA431E9F-4313-454C-B458-4598C57EE02B}" destId="{FACD0C53-1DDD-49E1-9CD6-7D0151022630}" srcOrd="4" destOrd="0" presId="urn:microsoft.com/office/officeart/2018/5/layout/CenteredIconLabelDescriptionList"/>
    <dgm:cxn modelId="{4A220612-5C30-43B5-8438-04984F84E3AB}" type="presParOf" srcId="{747E8DFF-4DA1-435F-8CA5-A2F02AAD0CE7}" destId="{465EEC5B-A7E2-4097-9334-15D99735C50A}" srcOrd="5" destOrd="0" presId="urn:microsoft.com/office/officeart/2018/5/layout/CenteredIconLabelDescriptionList"/>
    <dgm:cxn modelId="{598B8854-3DEF-4B84-AA3E-BA0877EB1EFA}" type="presParOf" srcId="{747E8DFF-4DA1-435F-8CA5-A2F02AAD0CE7}" destId="{DCAAC01E-93AC-4B83-A707-8D8353772D1C}" srcOrd="6" destOrd="0" presId="urn:microsoft.com/office/officeart/2018/5/layout/CenteredIconLabelDescriptionList"/>
    <dgm:cxn modelId="{94E0C6F6-729C-497B-B612-512291C81CF7}" type="presParOf" srcId="{DCAAC01E-93AC-4B83-A707-8D8353772D1C}" destId="{C0C24E4F-121C-4D48-8004-7F2B493756BF}" srcOrd="0" destOrd="0" presId="urn:microsoft.com/office/officeart/2018/5/layout/CenteredIconLabelDescriptionList"/>
    <dgm:cxn modelId="{82D00E25-5A0A-42C8-B31F-C9E997C5E518}" type="presParOf" srcId="{DCAAC01E-93AC-4B83-A707-8D8353772D1C}" destId="{199F435A-2088-4099-9AFB-7CB6C439E984}" srcOrd="1" destOrd="0" presId="urn:microsoft.com/office/officeart/2018/5/layout/CenteredIconLabelDescriptionList"/>
    <dgm:cxn modelId="{452ECCB9-5E35-4B11-987B-A190EAE00B76}" type="presParOf" srcId="{DCAAC01E-93AC-4B83-A707-8D8353772D1C}" destId="{E6A3355C-F8A5-4655-A9A6-67B255B16D31}" srcOrd="2" destOrd="0" presId="urn:microsoft.com/office/officeart/2018/5/layout/CenteredIconLabelDescriptionList"/>
    <dgm:cxn modelId="{30F3DCF9-F384-449C-85BC-64427469BA19}" type="presParOf" srcId="{DCAAC01E-93AC-4B83-A707-8D8353772D1C}" destId="{5B36193A-F24D-49A9-AD2D-0386F87599A8}" srcOrd="3" destOrd="0" presId="urn:microsoft.com/office/officeart/2018/5/layout/CenteredIconLabelDescriptionList"/>
    <dgm:cxn modelId="{4B7DD3E1-2BD4-48B2-A504-3EB4AADE37BE}" type="presParOf" srcId="{DCAAC01E-93AC-4B83-A707-8D8353772D1C}" destId="{CDFCDD14-3DC1-4456-AFFA-567326A1621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06E9A-97B3-4544-ABB3-5A409D0AA968}" type="doc">
      <dgm:prSet loTypeId="urn:microsoft.com/office/officeart/2008/layout/Lin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3E9811D6-5AA0-4E2B-882D-62F256055DEE}">
      <dgm:prSet/>
      <dgm:spPr/>
      <dgm:t>
        <a:bodyPr/>
        <a:lstStyle/>
        <a:p>
          <a:r>
            <a:rPr lang="ko-KR" dirty="0"/>
            <a:t>이준희 </a:t>
          </a:r>
          <a:r>
            <a:rPr lang="en-US" dirty="0"/>
            <a:t>– </a:t>
          </a:r>
          <a:r>
            <a:rPr lang="ko-KR" dirty="0"/>
            <a:t>서버</a:t>
          </a:r>
          <a:r>
            <a:rPr lang="en-US" dirty="0"/>
            <a:t>, </a:t>
          </a:r>
          <a:r>
            <a:rPr lang="ko-KR" dirty="0"/>
            <a:t>사용자 휴대폰 어플리케이션</a:t>
          </a:r>
          <a:r>
            <a:rPr lang="en-US" altLang="ko-KR" dirty="0"/>
            <a:t>, Motor JNI </a:t>
          </a:r>
          <a:r>
            <a:rPr lang="ko-KR" altLang="en-US" dirty="0"/>
            <a:t>개발</a:t>
          </a:r>
          <a:endParaRPr lang="en-US" dirty="0"/>
        </a:p>
      </dgm:t>
    </dgm:pt>
    <dgm:pt modelId="{16C6D88D-706D-43BF-9248-986316924242}" type="parTrans" cxnId="{9DDB690A-429F-470D-861F-F8C39038AD36}">
      <dgm:prSet/>
      <dgm:spPr/>
      <dgm:t>
        <a:bodyPr/>
        <a:lstStyle/>
        <a:p>
          <a:endParaRPr lang="en-US"/>
        </a:p>
      </dgm:t>
    </dgm:pt>
    <dgm:pt modelId="{8A915225-4B2E-43E6-81C6-6E5602A6989F}" type="sibTrans" cxnId="{9DDB690A-429F-470D-861F-F8C39038AD36}">
      <dgm:prSet/>
      <dgm:spPr/>
      <dgm:t>
        <a:bodyPr/>
        <a:lstStyle/>
        <a:p>
          <a:endParaRPr lang="en-US"/>
        </a:p>
      </dgm:t>
    </dgm:pt>
    <dgm:pt modelId="{E9F75B2E-A7BE-4BCB-BC5C-D44FCA17F7D3}">
      <dgm:prSet/>
      <dgm:spPr/>
      <dgm:t>
        <a:bodyPr/>
        <a:lstStyle/>
        <a:p>
          <a:r>
            <a:rPr lang="ko-KR" dirty="0" err="1"/>
            <a:t>이찬휘</a:t>
          </a:r>
          <a:r>
            <a:rPr lang="ko-KR" dirty="0"/>
            <a:t> </a:t>
          </a:r>
          <a:r>
            <a:rPr lang="en-US" dirty="0"/>
            <a:t>– FND </a:t>
          </a:r>
          <a:r>
            <a:rPr lang="en-US" dirty="0" err="1"/>
            <a:t>Jni</a:t>
          </a:r>
          <a:r>
            <a:rPr lang="en-US" dirty="0"/>
            <a:t> </a:t>
          </a:r>
          <a:r>
            <a:rPr lang="ko-KR" dirty="0"/>
            <a:t>개발</a:t>
          </a:r>
          <a:endParaRPr lang="en-US" dirty="0"/>
        </a:p>
      </dgm:t>
    </dgm:pt>
    <dgm:pt modelId="{054AEE12-6DF5-42CB-8229-1A1D961A1183}" type="parTrans" cxnId="{F9685D13-3C3D-47DA-9B3C-8E5A51751EF1}">
      <dgm:prSet/>
      <dgm:spPr/>
      <dgm:t>
        <a:bodyPr/>
        <a:lstStyle/>
        <a:p>
          <a:endParaRPr lang="en-US"/>
        </a:p>
      </dgm:t>
    </dgm:pt>
    <dgm:pt modelId="{EE723C91-8AE4-4C57-AFE7-374B9D1BA84D}" type="sibTrans" cxnId="{F9685D13-3C3D-47DA-9B3C-8E5A51751EF1}">
      <dgm:prSet/>
      <dgm:spPr/>
      <dgm:t>
        <a:bodyPr/>
        <a:lstStyle/>
        <a:p>
          <a:endParaRPr lang="en-US"/>
        </a:p>
      </dgm:t>
    </dgm:pt>
    <dgm:pt modelId="{0FB1072A-8ABB-4581-B67D-99BFBC2F27AA}">
      <dgm:prSet/>
      <dgm:spPr/>
      <dgm:t>
        <a:bodyPr/>
        <a:lstStyle/>
        <a:p>
          <a:r>
            <a:rPr lang="ko-KR" dirty="0"/>
            <a:t>박수형 </a:t>
          </a:r>
          <a:r>
            <a:rPr lang="en-US" dirty="0"/>
            <a:t>– LCD, </a:t>
          </a:r>
          <a:r>
            <a:rPr lang="en-US" dirty="0" err="1"/>
            <a:t>DotMatrix</a:t>
          </a:r>
          <a:r>
            <a:rPr lang="en-US" dirty="0"/>
            <a:t> </a:t>
          </a:r>
          <a:r>
            <a:rPr lang="en-US" dirty="0" err="1"/>
            <a:t>Jni</a:t>
          </a:r>
          <a:r>
            <a:rPr lang="en-US" dirty="0"/>
            <a:t> </a:t>
          </a:r>
          <a:r>
            <a:rPr lang="ko-KR" dirty="0"/>
            <a:t>개발</a:t>
          </a:r>
          <a:endParaRPr lang="en-US" dirty="0"/>
        </a:p>
      </dgm:t>
    </dgm:pt>
    <dgm:pt modelId="{96483582-2A87-4C3A-A420-FA631A50C10F}" type="parTrans" cxnId="{29943F45-DBE8-456C-A99A-06F5BE74C16C}">
      <dgm:prSet/>
      <dgm:spPr/>
      <dgm:t>
        <a:bodyPr/>
        <a:lstStyle/>
        <a:p>
          <a:endParaRPr lang="en-US"/>
        </a:p>
      </dgm:t>
    </dgm:pt>
    <dgm:pt modelId="{BE97554F-51F7-4EDA-8E35-939B954D0D7F}" type="sibTrans" cxnId="{29943F45-DBE8-456C-A99A-06F5BE74C16C}">
      <dgm:prSet/>
      <dgm:spPr/>
      <dgm:t>
        <a:bodyPr/>
        <a:lstStyle/>
        <a:p>
          <a:endParaRPr lang="en-US"/>
        </a:p>
      </dgm:t>
    </dgm:pt>
    <dgm:pt modelId="{99DF91AE-282D-444A-A172-2F07D62DA06F}">
      <dgm:prSet/>
      <dgm:spPr/>
      <dgm:t>
        <a:bodyPr/>
        <a:lstStyle/>
        <a:p>
          <a:r>
            <a:rPr lang="ko-KR" dirty="0"/>
            <a:t>김기태 </a:t>
          </a:r>
          <a:r>
            <a:rPr lang="en-US" dirty="0"/>
            <a:t>– Buzzer</a:t>
          </a:r>
          <a:r>
            <a:rPr lang="ko-KR" dirty="0"/>
            <a:t> </a:t>
          </a:r>
          <a:r>
            <a:rPr lang="en-US" dirty="0" err="1"/>
            <a:t>Jni</a:t>
          </a:r>
          <a:r>
            <a:rPr lang="en-US" dirty="0"/>
            <a:t> </a:t>
          </a:r>
          <a:r>
            <a:rPr lang="ko-KR" dirty="0"/>
            <a:t>개발</a:t>
          </a:r>
          <a:endParaRPr lang="en-US" dirty="0"/>
        </a:p>
      </dgm:t>
    </dgm:pt>
    <dgm:pt modelId="{BDEC89AC-107D-469F-9066-E135801922F8}" type="parTrans" cxnId="{238D81CB-89CB-4404-9813-40DB63EA973E}">
      <dgm:prSet/>
      <dgm:spPr/>
      <dgm:t>
        <a:bodyPr/>
        <a:lstStyle/>
        <a:p>
          <a:endParaRPr lang="en-US"/>
        </a:p>
      </dgm:t>
    </dgm:pt>
    <dgm:pt modelId="{A48A9F85-6A4F-4E7F-B1A3-7F25A9B90290}" type="sibTrans" cxnId="{238D81CB-89CB-4404-9813-40DB63EA973E}">
      <dgm:prSet/>
      <dgm:spPr/>
      <dgm:t>
        <a:bodyPr/>
        <a:lstStyle/>
        <a:p>
          <a:endParaRPr lang="en-US"/>
        </a:p>
      </dgm:t>
    </dgm:pt>
    <dgm:pt modelId="{A4EBF341-4F8B-4790-82D3-FF817BE74402}" type="pres">
      <dgm:prSet presAssocID="{BED06E9A-97B3-4544-ABB3-5A409D0AA968}" presName="vert0" presStyleCnt="0">
        <dgm:presLayoutVars>
          <dgm:dir/>
          <dgm:animOne val="branch"/>
          <dgm:animLvl val="lvl"/>
        </dgm:presLayoutVars>
      </dgm:prSet>
      <dgm:spPr/>
    </dgm:pt>
    <dgm:pt modelId="{29659142-5F75-49F6-9071-80E8513B9D44}" type="pres">
      <dgm:prSet presAssocID="{3E9811D6-5AA0-4E2B-882D-62F256055DEE}" presName="thickLine" presStyleLbl="alignNode1" presStyleIdx="0" presStyleCnt="4"/>
      <dgm:spPr/>
    </dgm:pt>
    <dgm:pt modelId="{45B02ED5-51B8-4520-9255-F88B77B9DD33}" type="pres">
      <dgm:prSet presAssocID="{3E9811D6-5AA0-4E2B-882D-62F256055DEE}" presName="horz1" presStyleCnt="0"/>
      <dgm:spPr/>
    </dgm:pt>
    <dgm:pt modelId="{F2CA4AC6-1A13-4174-81B4-E4E3493C9B10}" type="pres">
      <dgm:prSet presAssocID="{3E9811D6-5AA0-4E2B-882D-62F256055DEE}" presName="tx1" presStyleLbl="revTx" presStyleIdx="0" presStyleCnt="4"/>
      <dgm:spPr/>
    </dgm:pt>
    <dgm:pt modelId="{0920C23A-B67C-4097-ABF4-17D3562593D4}" type="pres">
      <dgm:prSet presAssocID="{3E9811D6-5AA0-4E2B-882D-62F256055DEE}" presName="vert1" presStyleCnt="0"/>
      <dgm:spPr/>
    </dgm:pt>
    <dgm:pt modelId="{EFA378E3-F6BA-4DE0-B317-5FE6D5CE98BA}" type="pres">
      <dgm:prSet presAssocID="{E9F75B2E-A7BE-4BCB-BC5C-D44FCA17F7D3}" presName="thickLine" presStyleLbl="alignNode1" presStyleIdx="1" presStyleCnt="4"/>
      <dgm:spPr/>
    </dgm:pt>
    <dgm:pt modelId="{A432935E-C407-4A79-9C33-08B99B7CFA8A}" type="pres">
      <dgm:prSet presAssocID="{E9F75B2E-A7BE-4BCB-BC5C-D44FCA17F7D3}" presName="horz1" presStyleCnt="0"/>
      <dgm:spPr/>
    </dgm:pt>
    <dgm:pt modelId="{68EBB384-6D00-4583-841A-12A90D756368}" type="pres">
      <dgm:prSet presAssocID="{E9F75B2E-A7BE-4BCB-BC5C-D44FCA17F7D3}" presName="tx1" presStyleLbl="revTx" presStyleIdx="1" presStyleCnt="4"/>
      <dgm:spPr/>
    </dgm:pt>
    <dgm:pt modelId="{AF1E22A4-E763-4834-98BB-99E921CD2053}" type="pres">
      <dgm:prSet presAssocID="{E9F75B2E-A7BE-4BCB-BC5C-D44FCA17F7D3}" presName="vert1" presStyleCnt="0"/>
      <dgm:spPr/>
    </dgm:pt>
    <dgm:pt modelId="{3069DFCF-404F-4DD2-8449-093B23366AB4}" type="pres">
      <dgm:prSet presAssocID="{0FB1072A-8ABB-4581-B67D-99BFBC2F27AA}" presName="thickLine" presStyleLbl="alignNode1" presStyleIdx="2" presStyleCnt="4"/>
      <dgm:spPr/>
    </dgm:pt>
    <dgm:pt modelId="{9F2A5F40-903B-43E6-9314-029D1F437306}" type="pres">
      <dgm:prSet presAssocID="{0FB1072A-8ABB-4581-B67D-99BFBC2F27AA}" presName="horz1" presStyleCnt="0"/>
      <dgm:spPr/>
    </dgm:pt>
    <dgm:pt modelId="{1F5B6C56-6DA1-4E5E-9455-C41519A80355}" type="pres">
      <dgm:prSet presAssocID="{0FB1072A-8ABB-4581-B67D-99BFBC2F27AA}" presName="tx1" presStyleLbl="revTx" presStyleIdx="2" presStyleCnt="4"/>
      <dgm:spPr/>
    </dgm:pt>
    <dgm:pt modelId="{7E509F9B-770A-4C40-B752-E3EDF1A74473}" type="pres">
      <dgm:prSet presAssocID="{0FB1072A-8ABB-4581-B67D-99BFBC2F27AA}" presName="vert1" presStyleCnt="0"/>
      <dgm:spPr/>
    </dgm:pt>
    <dgm:pt modelId="{845385F1-451A-4095-A404-2F6F1004F28D}" type="pres">
      <dgm:prSet presAssocID="{99DF91AE-282D-444A-A172-2F07D62DA06F}" presName="thickLine" presStyleLbl="alignNode1" presStyleIdx="3" presStyleCnt="4"/>
      <dgm:spPr/>
    </dgm:pt>
    <dgm:pt modelId="{57B651FC-08ED-405E-A402-20BFF74F6E18}" type="pres">
      <dgm:prSet presAssocID="{99DF91AE-282D-444A-A172-2F07D62DA06F}" presName="horz1" presStyleCnt="0"/>
      <dgm:spPr/>
    </dgm:pt>
    <dgm:pt modelId="{537DA9E8-E9DC-4044-8851-FEA836E3DB9E}" type="pres">
      <dgm:prSet presAssocID="{99DF91AE-282D-444A-A172-2F07D62DA06F}" presName="tx1" presStyleLbl="revTx" presStyleIdx="3" presStyleCnt="4"/>
      <dgm:spPr/>
    </dgm:pt>
    <dgm:pt modelId="{57C718AB-7E02-47E0-ADC3-B70909EFB3D1}" type="pres">
      <dgm:prSet presAssocID="{99DF91AE-282D-444A-A172-2F07D62DA06F}" presName="vert1" presStyleCnt="0"/>
      <dgm:spPr/>
    </dgm:pt>
  </dgm:ptLst>
  <dgm:cxnLst>
    <dgm:cxn modelId="{9DDB690A-429F-470D-861F-F8C39038AD36}" srcId="{BED06E9A-97B3-4544-ABB3-5A409D0AA968}" destId="{3E9811D6-5AA0-4E2B-882D-62F256055DEE}" srcOrd="0" destOrd="0" parTransId="{16C6D88D-706D-43BF-9248-986316924242}" sibTransId="{8A915225-4B2E-43E6-81C6-6E5602A6989F}"/>
    <dgm:cxn modelId="{F9685D13-3C3D-47DA-9B3C-8E5A51751EF1}" srcId="{BED06E9A-97B3-4544-ABB3-5A409D0AA968}" destId="{E9F75B2E-A7BE-4BCB-BC5C-D44FCA17F7D3}" srcOrd="1" destOrd="0" parTransId="{054AEE12-6DF5-42CB-8229-1A1D961A1183}" sibTransId="{EE723C91-8AE4-4C57-AFE7-374B9D1BA84D}"/>
    <dgm:cxn modelId="{29943F45-DBE8-456C-A99A-06F5BE74C16C}" srcId="{BED06E9A-97B3-4544-ABB3-5A409D0AA968}" destId="{0FB1072A-8ABB-4581-B67D-99BFBC2F27AA}" srcOrd="2" destOrd="0" parTransId="{96483582-2A87-4C3A-A420-FA631A50C10F}" sibTransId="{BE97554F-51F7-4EDA-8E35-939B954D0D7F}"/>
    <dgm:cxn modelId="{749BC965-1D7C-4241-A17F-6C3FB646517D}" type="presOf" srcId="{99DF91AE-282D-444A-A172-2F07D62DA06F}" destId="{537DA9E8-E9DC-4044-8851-FEA836E3DB9E}" srcOrd="0" destOrd="0" presId="urn:microsoft.com/office/officeart/2008/layout/LinedList"/>
    <dgm:cxn modelId="{15A28796-EE00-4718-A4F1-5E05136D231D}" type="presOf" srcId="{0FB1072A-8ABB-4581-B67D-99BFBC2F27AA}" destId="{1F5B6C56-6DA1-4E5E-9455-C41519A80355}" srcOrd="0" destOrd="0" presId="urn:microsoft.com/office/officeart/2008/layout/LinedList"/>
    <dgm:cxn modelId="{D544B8A7-F6AA-469A-8720-13DB0758C1E0}" type="presOf" srcId="{3E9811D6-5AA0-4E2B-882D-62F256055DEE}" destId="{F2CA4AC6-1A13-4174-81B4-E4E3493C9B10}" srcOrd="0" destOrd="0" presId="urn:microsoft.com/office/officeart/2008/layout/LinedList"/>
    <dgm:cxn modelId="{CFC266A8-4B9A-44DA-A26F-2A364EB5723A}" type="presOf" srcId="{BED06E9A-97B3-4544-ABB3-5A409D0AA968}" destId="{A4EBF341-4F8B-4790-82D3-FF817BE74402}" srcOrd="0" destOrd="0" presId="urn:microsoft.com/office/officeart/2008/layout/LinedList"/>
    <dgm:cxn modelId="{2A6D28B7-A64E-49B5-A9F1-A522FC000441}" type="presOf" srcId="{E9F75B2E-A7BE-4BCB-BC5C-D44FCA17F7D3}" destId="{68EBB384-6D00-4583-841A-12A90D756368}" srcOrd="0" destOrd="0" presId="urn:microsoft.com/office/officeart/2008/layout/LinedList"/>
    <dgm:cxn modelId="{238D81CB-89CB-4404-9813-40DB63EA973E}" srcId="{BED06E9A-97B3-4544-ABB3-5A409D0AA968}" destId="{99DF91AE-282D-444A-A172-2F07D62DA06F}" srcOrd="3" destOrd="0" parTransId="{BDEC89AC-107D-469F-9066-E135801922F8}" sibTransId="{A48A9F85-6A4F-4E7F-B1A3-7F25A9B90290}"/>
    <dgm:cxn modelId="{9A5DE6BD-DA8E-457D-8747-D45FE7CA2236}" type="presParOf" srcId="{A4EBF341-4F8B-4790-82D3-FF817BE74402}" destId="{29659142-5F75-49F6-9071-80E8513B9D44}" srcOrd="0" destOrd="0" presId="urn:microsoft.com/office/officeart/2008/layout/LinedList"/>
    <dgm:cxn modelId="{E812644F-C446-40D9-B7D8-09EC94E99598}" type="presParOf" srcId="{A4EBF341-4F8B-4790-82D3-FF817BE74402}" destId="{45B02ED5-51B8-4520-9255-F88B77B9DD33}" srcOrd="1" destOrd="0" presId="urn:microsoft.com/office/officeart/2008/layout/LinedList"/>
    <dgm:cxn modelId="{60752FED-7561-4FEE-B396-694BD242D81D}" type="presParOf" srcId="{45B02ED5-51B8-4520-9255-F88B77B9DD33}" destId="{F2CA4AC6-1A13-4174-81B4-E4E3493C9B10}" srcOrd="0" destOrd="0" presId="urn:microsoft.com/office/officeart/2008/layout/LinedList"/>
    <dgm:cxn modelId="{096CE72F-97E1-4E47-8798-3327E722421B}" type="presParOf" srcId="{45B02ED5-51B8-4520-9255-F88B77B9DD33}" destId="{0920C23A-B67C-4097-ABF4-17D3562593D4}" srcOrd="1" destOrd="0" presId="urn:microsoft.com/office/officeart/2008/layout/LinedList"/>
    <dgm:cxn modelId="{7D38BA13-4039-4BA7-B83F-2FCA38F29518}" type="presParOf" srcId="{A4EBF341-4F8B-4790-82D3-FF817BE74402}" destId="{EFA378E3-F6BA-4DE0-B317-5FE6D5CE98BA}" srcOrd="2" destOrd="0" presId="urn:microsoft.com/office/officeart/2008/layout/LinedList"/>
    <dgm:cxn modelId="{542397C4-483E-4E04-9B50-3904ED3E165D}" type="presParOf" srcId="{A4EBF341-4F8B-4790-82D3-FF817BE74402}" destId="{A432935E-C407-4A79-9C33-08B99B7CFA8A}" srcOrd="3" destOrd="0" presId="urn:microsoft.com/office/officeart/2008/layout/LinedList"/>
    <dgm:cxn modelId="{C494531E-5FAF-4F40-BE86-A61E4C5CC123}" type="presParOf" srcId="{A432935E-C407-4A79-9C33-08B99B7CFA8A}" destId="{68EBB384-6D00-4583-841A-12A90D756368}" srcOrd="0" destOrd="0" presId="urn:microsoft.com/office/officeart/2008/layout/LinedList"/>
    <dgm:cxn modelId="{E3A891B1-D572-4A03-8A98-F1536BD55AF7}" type="presParOf" srcId="{A432935E-C407-4A79-9C33-08B99B7CFA8A}" destId="{AF1E22A4-E763-4834-98BB-99E921CD2053}" srcOrd="1" destOrd="0" presId="urn:microsoft.com/office/officeart/2008/layout/LinedList"/>
    <dgm:cxn modelId="{D6006FA6-DD4D-42D3-B283-7A6AEFF86757}" type="presParOf" srcId="{A4EBF341-4F8B-4790-82D3-FF817BE74402}" destId="{3069DFCF-404F-4DD2-8449-093B23366AB4}" srcOrd="4" destOrd="0" presId="urn:microsoft.com/office/officeart/2008/layout/LinedList"/>
    <dgm:cxn modelId="{EB5BF17A-1114-44CB-970D-BBC9F50F5CFA}" type="presParOf" srcId="{A4EBF341-4F8B-4790-82D3-FF817BE74402}" destId="{9F2A5F40-903B-43E6-9314-029D1F437306}" srcOrd="5" destOrd="0" presId="urn:microsoft.com/office/officeart/2008/layout/LinedList"/>
    <dgm:cxn modelId="{CA071487-2759-4603-A8F2-9359CF4B3C7C}" type="presParOf" srcId="{9F2A5F40-903B-43E6-9314-029D1F437306}" destId="{1F5B6C56-6DA1-4E5E-9455-C41519A80355}" srcOrd="0" destOrd="0" presId="urn:microsoft.com/office/officeart/2008/layout/LinedList"/>
    <dgm:cxn modelId="{0307F205-582B-4827-BC34-A9AB7412CE50}" type="presParOf" srcId="{9F2A5F40-903B-43E6-9314-029D1F437306}" destId="{7E509F9B-770A-4C40-B752-E3EDF1A74473}" srcOrd="1" destOrd="0" presId="urn:microsoft.com/office/officeart/2008/layout/LinedList"/>
    <dgm:cxn modelId="{4CB1B364-4465-4062-8A00-39F9A1F2E145}" type="presParOf" srcId="{A4EBF341-4F8B-4790-82D3-FF817BE74402}" destId="{845385F1-451A-4095-A404-2F6F1004F28D}" srcOrd="6" destOrd="0" presId="urn:microsoft.com/office/officeart/2008/layout/LinedList"/>
    <dgm:cxn modelId="{AF95DF8F-047E-40DB-B7E0-EDFA98E44FD1}" type="presParOf" srcId="{A4EBF341-4F8B-4790-82D3-FF817BE74402}" destId="{57B651FC-08ED-405E-A402-20BFF74F6E18}" srcOrd="7" destOrd="0" presId="urn:microsoft.com/office/officeart/2008/layout/LinedList"/>
    <dgm:cxn modelId="{F3C5AE83-FC8C-4613-93BE-868A2E8EB849}" type="presParOf" srcId="{57B651FC-08ED-405E-A402-20BFF74F6E18}" destId="{537DA9E8-E9DC-4044-8851-FEA836E3DB9E}" srcOrd="0" destOrd="0" presId="urn:microsoft.com/office/officeart/2008/layout/LinedList"/>
    <dgm:cxn modelId="{8638D665-8F3B-4648-BFAB-E13B812AC742}" type="presParOf" srcId="{57B651FC-08ED-405E-A402-20BFF74F6E18}" destId="{57C718AB-7E02-47E0-ADC3-B70909EFB3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0EAEA-5E2C-4357-A8E0-75E7127830C4}">
      <dsp:nvSpPr>
        <dsp:cNvPr id="0" name=""/>
        <dsp:cNvSpPr/>
      </dsp:nvSpPr>
      <dsp:spPr>
        <a:xfrm>
          <a:off x="766584" y="790273"/>
          <a:ext cx="811316" cy="811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BBC2AA1-0509-4812-B5C8-BD6D60ED42FE}">
      <dsp:nvSpPr>
        <dsp:cNvPr id="0" name=""/>
        <dsp:cNvSpPr/>
      </dsp:nvSpPr>
      <dsp:spPr>
        <a:xfrm>
          <a:off x="13219" y="1720733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Target Board</a:t>
          </a:r>
        </a:p>
      </dsp:txBody>
      <dsp:txXfrm>
        <a:off x="13219" y="1720733"/>
        <a:ext cx="2318046" cy="347706"/>
      </dsp:txXfrm>
    </dsp:sp>
    <dsp:sp modelId="{0DB5B1FC-048E-4543-ADA9-175384E02555}">
      <dsp:nvSpPr>
        <dsp:cNvPr id="0" name=""/>
        <dsp:cNvSpPr/>
      </dsp:nvSpPr>
      <dsp:spPr>
        <a:xfrm>
          <a:off x="13219" y="2123856"/>
          <a:ext cx="2318046" cy="143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Jni</a:t>
          </a:r>
        </a:p>
      </dsp:txBody>
      <dsp:txXfrm>
        <a:off x="13219" y="2123856"/>
        <a:ext cx="2318046" cy="1437207"/>
      </dsp:txXfrm>
    </dsp:sp>
    <dsp:sp modelId="{2AB3E876-F100-417B-ABB2-4A4EA6BE8EE3}">
      <dsp:nvSpPr>
        <dsp:cNvPr id="0" name=""/>
        <dsp:cNvSpPr/>
      </dsp:nvSpPr>
      <dsp:spPr>
        <a:xfrm>
          <a:off x="3490289" y="790273"/>
          <a:ext cx="811316" cy="811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AF225B-651E-4EEE-9CC2-7C93778294CB}">
      <dsp:nvSpPr>
        <dsp:cNvPr id="0" name=""/>
        <dsp:cNvSpPr/>
      </dsp:nvSpPr>
      <dsp:spPr>
        <a:xfrm>
          <a:off x="2736924" y="1720733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Sensor</a:t>
          </a:r>
        </a:p>
      </dsp:txBody>
      <dsp:txXfrm>
        <a:off x="2736924" y="1720733"/>
        <a:ext cx="2318046" cy="347706"/>
      </dsp:txXfrm>
    </dsp:sp>
    <dsp:sp modelId="{76A93DDE-A2C3-409E-AB34-EF0C61A3598F}">
      <dsp:nvSpPr>
        <dsp:cNvPr id="0" name=""/>
        <dsp:cNvSpPr/>
      </dsp:nvSpPr>
      <dsp:spPr>
        <a:xfrm>
          <a:off x="2736924" y="2123856"/>
          <a:ext cx="2318046" cy="143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Motor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Buzzer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FND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LCD 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Dot Matrix </a:t>
          </a:r>
        </a:p>
      </dsp:txBody>
      <dsp:txXfrm>
        <a:off x="2736924" y="2123856"/>
        <a:ext cx="2318046" cy="1437207"/>
      </dsp:txXfrm>
    </dsp:sp>
    <dsp:sp modelId="{D16DAAFE-4300-4C45-A01A-5D727F485FD3}">
      <dsp:nvSpPr>
        <dsp:cNvPr id="0" name=""/>
        <dsp:cNvSpPr/>
      </dsp:nvSpPr>
      <dsp:spPr>
        <a:xfrm>
          <a:off x="6213994" y="790273"/>
          <a:ext cx="811316" cy="811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C1FAE2-AB6C-4328-8D8D-9E01AD341AAD}">
      <dsp:nvSpPr>
        <dsp:cNvPr id="0" name=""/>
        <dsp:cNvSpPr/>
      </dsp:nvSpPr>
      <dsp:spPr>
        <a:xfrm>
          <a:off x="5460629" y="1720733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Server</a:t>
          </a:r>
        </a:p>
      </dsp:txBody>
      <dsp:txXfrm>
        <a:off x="5460629" y="1720733"/>
        <a:ext cx="2318046" cy="347706"/>
      </dsp:txXfrm>
    </dsp:sp>
    <dsp:sp modelId="{FACD0C53-1DDD-49E1-9CD6-7D0151022630}">
      <dsp:nvSpPr>
        <dsp:cNvPr id="0" name=""/>
        <dsp:cNvSpPr/>
      </dsp:nvSpPr>
      <dsp:spPr>
        <a:xfrm>
          <a:off x="5460629" y="2123856"/>
          <a:ext cx="2318046" cy="143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Docker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MySQL Data Base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Flask Rest API Server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Weather Sync Server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RealTime</a:t>
          </a:r>
          <a:r>
            <a:rPr lang="en-US" sz="1100" kern="1200" dirty="0"/>
            <a:t> Firebase </a:t>
          </a:r>
        </a:p>
      </dsp:txBody>
      <dsp:txXfrm>
        <a:off x="5460629" y="2123856"/>
        <a:ext cx="2318046" cy="1437207"/>
      </dsp:txXfrm>
    </dsp:sp>
    <dsp:sp modelId="{C0C24E4F-121C-4D48-8004-7F2B493756BF}">
      <dsp:nvSpPr>
        <dsp:cNvPr id="0" name=""/>
        <dsp:cNvSpPr/>
      </dsp:nvSpPr>
      <dsp:spPr>
        <a:xfrm>
          <a:off x="8937698" y="790273"/>
          <a:ext cx="811316" cy="811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A3355C-F8A5-4655-A9A6-67B255B16D31}">
      <dsp:nvSpPr>
        <dsp:cNvPr id="0" name=""/>
        <dsp:cNvSpPr/>
      </dsp:nvSpPr>
      <dsp:spPr>
        <a:xfrm>
          <a:off x="8184333" y="1720733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API</a:t>
          </a:r>
        </a:p>
      </dsp:txBody>
      <dsp:txXfrm>
        <a:off x="8184333" y="1720733"/>
        <a:ext cx="2318046" cy="347706"/>
      </dsp:txXfrm>
    </dsp:sp>
    <dsp:sp modelId="{CDFCDD14-3DC1-4456-AFFA-567326A16212}">
      <dsp:nvSpPr>
        <dsp:cNvPr id="0" name=""/>
        <dsp:cNvSpPr/>
      </dsp:nvSpPr>
      <dsp:spPr>
        <a:xfrm>
          <a:off x="8184333" y="2123856"/>
          <a:ext cx="2318046" cy="143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Open Weather Map API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</a:t>
          </a:r>
          <a:r>
            <a:rPr lang="ko-KR" altLang="en-US" sz="1200" kern="1200" dirty="0"/>
            <a:t>공공데이터 포털 오픈 </a:t>
          </a:r>
          <a:r>
            <a:rPr lang="en-US" altLang="ko-KR" sz="1200" kern="1200" dirty="0"/>
            <a:t>API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0" i="0" kern="1200" dirty="0"/>
            <a:t>(</a:t>
          </a:r>
          <a:r>
            <a:rPr lang="ko-KR" altLang="en-US" sz="800" b="0" i="0" kern="1200" dirty="0"/>
            <a:t>한국환경공단 </a:t>
          </a:r>
          <a:r>
            <a:rPr lang="ko-KR" altLang="en-US" sz="800" b="0" i="0" kern="1200" dirty="0" err="1"/>
            <a:t>에어코리아</a:t>
          </a:r>
          <a:r>
            <a:rPr lang="ko-KR" altLang="en-US" sz="800" b="0" i="0" kern="1200" dirty="0"/>
            <a:t> 대기오염정보</a:t>
          </a:r>
          <a:r>
            <a:rPr lang="en-US" altLang="ko-KR" sz="800" b="0" i="0" kern="1200" dirty="0"/>
            <a:t>)</a:t>
          </a:r>
          <a:endParaRPr lang="en-US" sz="800" b="0" kern="1200" dirty="0"/>
        </a:p>
      </dsp:txBody>
      <dsp:txXfrm>
        <a:off x="8184333" y="2123856"/>
        <a:ext cx="2318046" cy="1437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59142-5F75-49F6-9071-80E8513B9D4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A4AC6-1A13-4174-81B4-E4E3493C9B10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이준희 </a:t>
          </a:r>
          <a:r>
            <a:rPr lang="en-US" sz="3000" kern="1200" dirty="0"/>
            <a:t>– </a:t>
          </a:r>
          <a:r>
            <a:rPr lang="ko-KR" sz="3000" kern="1200" dirty="0"/>
            <a:t>서버</a:t>
          </a:r>
          <a:r>
            <a:rPr lang="en-US" sz="3000" kern="1200" dirty="0"/>
            <a:t>, </a:t>
          </a:r>
          <a:r>
            <a:rPr lang="ko-KR" sz="3000" kern="1200" dirty="0"/>
            <a:t>사용자 휴대폰 어플리케이션</a:t>
          </a:r>
          <a:r>
            <a:rPr lang="en-US" altLang="ko-KR" sz="3000" kern="1200" dirty="0"/>
            <a:t>, Motor JNI </a:t>
          </a:r>
          <a:r>
            <a:rPr lang="ko-KR" altLang="en-US" sz="3000" kern="1200" dirty="0"/>
            <a:t>개발</a:t>
          </a:r>
          <a:endParaRPr lang="en-US" sz="3000" kern="1200" dirty="0"/>
        </a:p>
      </dsp:txBody>
      <dsp:txXfrm>
        <a:off x="0" y="0"/>
        <a:ext cx="10515600" cy="1087834"/>
      </dsp:txXfrm>
    </dsp:sp>
    <dsp:sp modelId="{EFA378E3-F6BA-4DE0-B317-5FE6D5CE98B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BB384-6D00-4583-841A-12A90D756368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 err="1"/>
            <a:t>이찬휘</a:t>
          </a:r>
          <a:r>
            <a:rPr lang="ko-KR" sz="3000" kern="1200" dirty="0"/>
            <a:t> </a:t>
          </a:r>
          <a:r>
            <a:rPr lang="en-US" sz="3000" kern="1200" dirty="0"/>
            <a:t>– FND </a:t>
          </a:r>
          <a:r>
            <a:rPr lang="en-US" sz="3000" kern="1200" dirty="0" err="1"/>
            <a:t>Jni</a:t>
          </a:r>
          <a:r>
            <a:rPr lang="en-US" sz="3000" kern="1200" dirty="0"/>
            <a:t> </a:t>
          </a:r>
          <a:r>
            <a:rPr lang="ko-KR" sz="3000" kern="1200" dirty="0"/>
            <a:t>개발</a:t>
          </a:r>
          <a:endParaRPr lang="en-US" sz="3000" kern="1200" dirty="0"/>
        </a:p>
      </dsp:txBody>
      <dsp:txXfrm>
        <a:off x="0" y="1087834"/>
        <a:ext cx="10515600" cy="1087834"/>
      </dsp:txXfrm>
    </dsp:sp>
    <dsp:sp modelId="{3069DFCF-404F-4DD2-8449-093B23366AB4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B6C56-6DA1-4E5E-9455-C41519A80355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박수형 </a:t>
          </a:r>
          <a:r>
            <a:rPr lang="en-US" sz="3000" kern="1200" dirty="0"/>
            <a:t>– LCD, </a:t>
          </a:r>
          <a:r>
            <a:rPr lang="en-US" sz="3000" kern="1200" dirty="0" err="1"/>
            <a:t>DotMatrix</a:t>
          </a:r>
          <a:r>
            <a:rPr lang="en-US" sz="3000" kern="1200" dirty="0"/>
            <a:t> </a:t>
          </a:r>
          <a:r>
            <a:rPr lang="en-US" sz="3000" kern="1200" dirty="0" err="1"/>
            <a:t>Jni</a:t>
          </a:r>
          <a:r>
            <a:rPr lang="en-US" sz="3000" kern="1200" dirty="0"/>
            <a:t> </a:t>
          </a:r>
          <a:r>
            <a:rPr lang="ko-KR" sz="3000" kern="1200" dirty="0"/>
            <a:t>개발</a:t>
          </a:r>
          <a:endParaRPr lang="en-US" sz="3000" kern="1200" dirty="0"/>
        </a:p>
      </dsp:txBody>
      <dsp:txXfrm>
        <a:off x="0" y="2175669"/>
        <a:ext cx="10515600" cy="1087834"/>
      </dsp:txXfrm>
    </dsp:sp>
    <dsp:sp modelId="{845385F1-451A-4095-A404-2F6F1004F28D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DA9E8-E9DC-4044-8851-FEA836E3DB9E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김기태 </a:t>
          </a:r>
          <a:r>
            <a:rPr lang="en-US" sz="3000" kern="1200" dirty="0"/>
            <a:t>– Buzzer</a:t>
          </a:r>
          <a:r>
            <a:rPr lang="ko-KR" sz="3000" kern="1200" dirty="0"/>
            <a:t> </a:t>
          </a:r>
          <a:r>
            <a:rPr lang="en-US" sz="3000" kern="1200" dirty="0" err="1"/>
            <a:t>Jni</a:t>
          </a:r>
          <a:r>
            <a:rPr lang="en-US" sz="3000" kern="1200" dirty="0"/>
            <a:t> </a:t>
          </a:r>
          <a:r>
            <a:rPr lang="ko-KR" sz="3000" kern="1200" dirty="0"/>
            <a:t>개발</a:t>
          </a:r>
          <a:endParaRPr lang="en-US" sz="3000" kern="1200" dirty="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A1DFB-4228-48A5-87C6-31B8709D92E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D3D2F-DF36-4A7A-A230-6A0EA3146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9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EEC25-CD68-D513-DA15-05F487ECA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98952D-015B-A55E-EF81-60003B11B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9539D-4A03-AC90-8428-87F73EAD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657C-314B-4F54-A8C2-F08D375AE1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9095F-FBEC-14EB-4307-D8C525A6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61EFC-88A6-F835-D916-4981D972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2080-4995-429B-986D-C8B996BFC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6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9AC2C-DBA8-44DE-8430-9AAE63A6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805596-AF3A-C91F-A404-6F95B54ED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1622D-7D34-62CE-DE13-40470DDC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657C-314B-4F54-A8C2-F08D375AE1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E0CFD-7708-1E34-D35A-E0DDAC82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112E-56C8-DAFA-610E-0310112B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2080-4995-429B-986D-C8B996BFC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89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7BF0E7-A9E2-EF05-9840-402FB911F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BEB71D-5F75-A636-1212-B6EB36FF0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D7DC4-8B44-FCB8-54D9-778F070B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657C-314B-4F54-A8C2-F08D375AE1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95379-D628-44C0-282B-8A192B0F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BDB89-05F1-478C-C873-AAA29BC8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2080-4995-429B-986D-C8B996BFC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947D5-D045-B0DF-A55F-BBC0D327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77AC6-FC10-A86A-51FA-4AC9E164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788D0-E65B-FAB1-88DA-A839F28E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657C-314B-4F54-A8C2-F08D375AE1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38529-9371-52BB-54FA-6D235FDB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C18C-82B5-A436-7D84-85F30C78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2080-4995-429B-986D-C8B996BFC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16845-1964-DC36-2D21-26A93A13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0E1E7-8A7D-ACBB-7C26-6FEF85C6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6DEBE-360E-BE3C-10B2-C367FF31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657C-314B-4F54-A8C2-F08D375AE1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72557-3D17-7312-D92B-0C06D370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4F49A-36EE-2736-2547-CEC91361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2080-4995-429B-986D-C8B996BFC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1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7FAB5-35FC-16BA-24E5-9D04B327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46F15-FF1B-B20E-62DB-D7A56CA1F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28ED0D-C749-CDF2-69AA-D339BFD66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C5984-600A-61DE-107C-9A84037C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657C-314B-4F54-A8C2-F08D375AE1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EB06BC-B261-5310-AC15-20FE9E99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D5857-EDCD-A408-E734-036C139C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2080-4995-429B-986D-C8B996BFC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2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C3D7B-119F-9F6C-4364-3D5710B7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97553A-C930-44C5-7FC1-A3B6D1205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CEC66-F256-027F-DA72-5D68722B3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C132A2-F8CB-0DAF-79ED-726B4B662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B07679-2786-5A8A-BC53-0E2518FE0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518FCF-A9CC-006E-71C9-04326000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657C-314B-4F54-A8C2-F08D375AE1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27E81-D442-6F1B-75DD-664308EB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BBE5DF-6C05-7459-1EC6-65836183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2080-4995-429B-986D-C8B996BFC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5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C4598-EA44-D2E5-239F-B6989A19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91F3CB-21FF-B9F2-99A0-B2384BB4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657C-314B-4F54-A8C2-F08D375AE1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A78E26-49B1-8A32-3616-EB859C43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9BC6A0-079D-F894-56E1-69D26A80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2080-4995-429B-986D-C8B996BFC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3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B2BB94-5BE7-11AA-1466-2947E319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657C-314B-4F54-A8C2-F08D375AE1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F9124A-41A2-B7E8-2CA2-279E52AE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0D3491-67DC-9374-98EA-A9B49D47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2080-4995-429B-986D-C8B996BFC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5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B7CB8-5802-3897-76E6-8CF52698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7D1EE-4B16-8C33-E0EA-4D9E94C91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E0D34B-5CB0-ED98-F98D-662DC45BD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9326F-3B59-1447-08E6-4AF9D59A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657C-314B-4F54-A8C2-F08D375AE1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5C21C-EF84-8395-5020-C6E023F6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E1442-494B-CE24-38C3-224AF73C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2080-4995-429B-986D-C8B996BFC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4BEF-EFB6-22F4-B360-4B8A60C4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446668-BC97-EB30-ABB9-EA6F089A4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E8502D-ECCC-EBCF-CC35-19D4E8E8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D821-481A-CF31-5F7A-D908AF1E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657C-314B-4F54-A8C2-F08D375AE1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34368-82C0-2E24-F41E-E45F7326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59C6B4-BC67-3A9D-6747-89C110B7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C2080-4995-429B-986D-C8B996BFC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3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4EDB0C-D816-BEB0-0469-5ED53DA0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A9C65-C748-F606-DA34-4615E06D4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9944-6E21-166D-2EC6-ABA5268A7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657C-314B-4F54-A8C2-F08D375AE14D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84D0C-89BB-631D-3CBE-63E5186FE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E1D76-641A-AD38-6350-04CE21A5C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2080-4995-429B-986D-C8B996BFC5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7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rcoalSkies/embeddedSW_TermProjec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571C41-AC9C-0AB3-F4F7-547B80F99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397043"/>
            <a:ext cx="11698441" cy="2682241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5000" dirty="0" err="1"/>
              <a:t>임베디드응용</a:t>
            </a:r>
            <a:r>
              <a:rPr lang="ko-KR" altLang="en-US" sz="5000" dirty="0"/>
              <a:t> </a:t>
            </a:r>
            <a:r>
              <a:rPr lang="en-US" altLang="ko-KR" sz="5000" dirty="0"/>
              <a:t>SW Term Project</a:t>
            </a:r>
            <a:br>
              <a:rPr lang="en-US" altLang="ko-KR" sz="5000" dirty="0"/>
            </a:br>
            <a:br>
              <a:rPr lang="en-US" altLang="ko-KR" sz="3300" dirty="0"/>
            </a:br>
            <a:br>
              <a:rPr lang="en-US" altLang="ko-KR" sz="3300" dirty="0"/>
            </a:br>
            <a:r>
              <a:rPr lang="ko-KR" altLang="en-US" sz="3300" dirty="0"/>
              <a:t>기상 상태에 따른 자동 창문 개폐 및 원격 조종 개폐 장치</a:t>
            </a:r>
            <a:br>
              <a:rPr lang="en-US" altLang="ko-KR" sz="5400" dirty="0"/>
            </a:b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67AF1-AF5E-AE60-57C0-2B96C1DE8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5864" y="4619624"/>
            <a:ext cx="4171840" cy="1232536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altLang="ko-KR" dirty="0"/>
              <a:t>2019148039 </a:t>
            </a:r>
            <a:r>
              <a:rPr lang="ko-KR" altLang="en-US" dirty="0"/>
              <a:t>이준희</a:t>
            </a:r>
            <a:endParaRPr lang="en-US" altLang="ko-KR" dirty="0"/>
          </a:p>
          <a:p>
            <a:pPr algn="r"/>
            <a:r>
              <a:rPr lang="en-US" altLang="ko-KR" dirty="0"/>
              <a:t>2018148002 </a:t>
            </a:r>
            <a:r>
              <a:rPr lang="ko-KR" altLang="en-US" dirty="0"/>
              <a:t>김기태</a:t>
            </a:r>
            <a:endParaRPr lang="en-US" altLang="ko-KR" dirty="0"/>
          </a:p>
          <a:p>
            <a:pPr algn="r"/>
            <a:r>
              <a:rPr lang="en-US" altLang="ko-KR" dirty="0"/>
              <a:t>2019140040 </a:t>
            </a:r>
            <a:r>
              <a:rPr lang="ko-KR" altLang="en-US" dirty="0"/>
              <a:t>박수형</a:t>
            </a:r>
            <a:endParaRPr lang="en-US" altLang="ko-KR" dirty="0"/>
          </a:p>
          <a:p>
            <a:pPr algn="r"/>
            <a:r>
              <a:rPr lang="en-US" altLang="ko-KR" dirty="0"/>
              <a:t>2015146033 </a:t>
            </a:r>
            <a:r>
              <a:rPr lang="ko-KR" altLang="en-US" dirty="0" err="1"/>
              <a:t>이찬휘</a:t>
            </a:r>
            <a:endParaRPr lang="en-US" altLang="ko-KR" dirty="0"/>
          </a:p>
          <a:p>
            <a:pPr algn="r"/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919841-BBB3-81D3-D1A7-CBEED9763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8" t="14186" r="18699" b="5794"/>
          <a:stretch/>
        </p:blipFill>
        <p:spPr>
          <a:xfrm>
            <a:off x="10610411" y="3178065"/>
            <a:ext cx="737293" cy="10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FB674-8F3D-77EE-841C-B449E1BB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6_1 Backend Server </a:t>
            </a:r>
            <a:r>
              <a:rPr lang="ko-KR" altLang="en-US" dirty="0"/>
              <a:t>라우팅 주소</a:t>
            </a:r>
          </a:p>
        </p:txBody>
      </p:sp>
      <p:pic>
        <p:nvPicPr>
          <p:cNvPr id="5" name="그림 4" descr="텍스트, 장치, 측정기, 게이지이(가) 표시된 사진&#10;&#10;자동 생성된 설명">
            <a:extLst>
              <a:ext uri="{FF2B5EF4-FFF2-40B4-BE49-F238E27FC236}">
                <a16:creationId xmlns:a16="http://schemas.microsoft.com/office/drawing/2014/main" id="{B04C5444-227E-1025-CE09-541D63131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8" y="1866278"/>
            <a:ext cx="4344006" cy="714475"/>
          </a:xfrm>
          <a:prstGeom prst="rect">
            <a:avLst/>
          </a:prstGeom>
        </p:spPr>
      </p:pic>
      <p:pic>
        <p:nvPicPr>
          <p:cNvPr id="9" name="그림 8" descr="텍스트, 장치이(가) 표시된 사진&#10;&#10;자동 생성된 설명">
            <a:extLst>
              <a:ext uri="{FF2B5EF4-FFF2-40B4-BE49-F238E27FC236}">
                <a16:creationId xmlns:a16="http://schemas.microsoft.com/office/drawing/2014/main" id="{563B8009-8666-436E-CF80-7AD93AFBC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8" y="2911462"/>
            <a:ext cx="4496427" cy="81926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26B0955-9002-C848-E463-156D082B5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8" y="4061435"/>
            <a:ext cx="5763429" cy="762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AF53AC-5B9D-AC50-FB54-658ABAFF4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8" y="5132492"/>
            <a:ext cx="545858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1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11BD7-2808-08EF-FA74-30788D49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4400" dirty="0"/>
              <a:t>6_2. Weather Sync Server </a:t>
            </a:r>
            <a:r>
              <a:rPr lang="ko-KR" altLang="en-US" sz="4400" dirty="0"/>
              <a:t>구조</a:t>
            </a:r>
            <a:endParaRPr lang="en-US" altLang="ko-KR" sz="4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33644E8-BBB4-26E1-1FF0-643E11586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86605" cy="4440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B46174-F492-1E88-95BF-075FA1CFE718}"/>
              </a:ext>
            </a:extLst>
          </p:cNvPr>
          <p:cNvSpPr txBox="1"/>
          <p:nvPr/>
        </p:nvSpPr>
        <p:spPr>
          <a:xfrm>
            <a:off x="3187337" y="1690688"/>
            <a:ext cx="85256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WeatherUpdate</a:t>
            </a:r>
            <a:r>
              <a:rPr lang="en-US" altLang="ko-KR" dirty="0"/>
              <a:t>] </a:t>
            </a:r>
            <a:r>
              <a:rPr lang="ko-KR" altLang="en-US" dirty="0"/>
              <a:t>폴더 내부</a:t>
            </a:r>
            <a:endParaRPr lang="en-US" altLang="ko-KR" dirty="0"/>
          </a:p>
          <a:p>
            <a:r>
              <a:rPr lang="en-US" altLang="ko-KR" dirty="0"/>
              <a:t>   [access]</a:t>
            </a:r>
          </a:p>
          <a:p>
            <a:r>
              <a:rPr lang="en-US" altLang="ko-KR" dirty="0"/>
              <a:t>      schedule.py 			           - 30</a:t>
            </a:r>
            <a:r>
              <a:rPr lang="ko-KR" altLang="en-US" dirty="0"/>
              <a:t>분마다 </a:t>
            </a:r>
            <a:r>
              <a:rPr lang="en-US" altLang="ko-KR" dirty="0"/>
              <a:t>API </a:t>
            </a:r>
            <a:r>
              <a:rPr lang="ko-KR" altLang="en-US" dirty="0"/>
              <a:t>호출</a:t>
            </a:r>
            <a:endParaRPr lang="en-US" altLang="ko-KR" dirty="0"/>
          </a:p>
          <a:p>
            <a:r>
              <a:rPr lang="en-US" altLang="ko-KR" dirty="0"/>
              <a:t>      SyncWeather.py                              - </a:t>
            </a:r>
            <a:r>
              <a:rPr lang="ko-KR" altLang="en-US" dirty="0"/>
              <a:t>날씨 동기화</a:t>
            </a:r>
            <a:endParaRPr lang="en-US" altLang="ko-KR" dirty="0"/>
          </a:p>
          <a:p>
            <a:r>
              <a:rPr lang="en-US" altLang="ko-KR" dirty="0"/>
              <a:t>   [</a:t>
            </a:r>
            <a:r>
              <a:rPr lang="en-US" altLang="ko-KR" dirty="0" err="1"/>
              <a:t>api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define.py				- API </a:t>
            </a:r>
            <a:r>
              <a:rPr lang="ko-KR" altLang="en-US" dirty="0"/>
              <a:t>키 저장</a:t>
            </a:r>
            <a:endParaRPr lang="en-US" altLang="ko-KR" dirty="0"/>
          </a:p>
          <a:p>
            <a:r>
              <a:rPr lang="en-US" altLang="ko-KR" dirty="0"/>
              <a:t>       weatherApi.py			- API</a:t>
            </a:r>
            <a:r>
              <a:rPr lang="ko-KR" altLang="en-US" dirty="0"/>
              <a:t> 요청</a:t>
            </a:r>
            <a:endParaRPr lang="en-US" altLang="ko-KR" dirty="0"/>
          </a:p>
          <a:p>
            <a:r>
              <a:rPr lang="en-US" altLang="ko-KR" dirty="0"/>
              <a:t>       weatherInform.py			- </a:t>
            </a:r>
            <a:r>
              <a:rPr lang="ko-KR" altLang="en-US" dirty="0"/>
              <a:t>날씨데이터 구조체</a:t>
            </a:r>
            <a:endParaRPr lang="en-US" altLang="ko-KR" dirty="0"/>
          </a:p>
          <a:p>
            <a:r>
              <a:rPr lang="en-US" altLang="ko-KR" dirty="0"/>
              <a:t>   [certificate]</a:t>
            </a:r>
          </a:p>
          <a:p>
            <a:r>
              <a:rPr lang="en-US" altLang="ko-KR" dirty="0"/>
              <a:t>       </a:t>
            </a:r>
            <a:r>
              <a:rPr lang="en-US" altLang="ko-KR" dirty="0" err="1"/>
              <a:t>emsw</a:t>
            </a:r>
            <a:r>
              <a:rPr lang="en-US" altLang="ko-KR" dirty="0"/>
              <a:t>-</a:t>
            </a:r>
            <a:r>
              <a:rPr lang="en-US" altLang="ko-KR" dirty="0" err="1"/>
              <a:t>api</a:t>
            </a:r>
            <a:r>
              <a:rPr lang="en-US" altLang="ko-KR" dirty="0"/>
              <a:t>-</a:t>
            </a:r>
            <a:r>
              <a:rPr lang="en-US" altLang="ko-KR" dirty="0" err="1"/>
              <a:t>datasync</a:t>
            </a:r>
            <a:r>
              <a:rPr lang="en-US" altLang="ko-KR" dirty="0"/>
              <a:t>-firebase….</a:t>
            </a:r>
            <a:r>
              <a:rPr lang="en-US" altLang="ko-KR" dirty="0" err="1"/>
              <a:t>json</a:t>
            </a:r>
            <a:r>
              <a:rPr lang="en-US" altLang="ko-KR" dirty="0"/>
              <a:t> 	- firebase</a:t>
            </a:r>
            <a:r>
              <a:rPr lang="ko-KR" altLang="en-US" dirty="0"/>
              <a:t> </a:t>
            </a:r>
            <a:r>
              <a:rPr lang="ko-KR" altLang="en-US" dirty="0" err="1"/>
              <a:t>엑세스</a:t>
            </a:r>
            <a:r>
              <a:rPr lang="ko-KR" altLang="en-US" dirty="0"/>
              <a:t> 키</a:t>
            </a:r>
            <a:endParaRPr lang="en-US" altLang="ko-KR" dirty="0"/>
          </a:p>
          <a:p>
            <a:r>
              <a:rPr lang="en-US" altLang="ko-KR" dirty="0"/>
              <a:t>   [firebase]</a:t>
            </a:r>
          </a:p>
          <a:p>
            <a:r>
              <a:rPr lang="en-US" altLang="ko-KR" dirty="0"/>
              <a:t>       firebase.py				- firebase</a:t>
            </a:r>
            <a:r>
              <a:rPr lang="ko-KR" altLang="en-US" dirty="0"/>
              <a:t>에 업데이트</a:t>
            </a:r>
            <a:endParaRPr lang="en-US" altLang="ko-KR" dirty="0"/>
          </a:p>
          <a:p>
            <a:r>
              <a:rPr lang="en-US" altLang="ko-KR" dirty="0"/>
              <a:t> main.py 				- </a:t>
            </a:r>
            <a:r>
              <a:rPr lang="ko-KR" altLang="en-US" dirty="0"/>
              <a:t>동작</a:t>
            </a:r>
          </a:p>
        </p:txBody>
      </p:sp>
    </p:spTree>
    <p:extLst>
      <p:ext uri="{BB962C8B-B14F-4D97-AF65-F5344CB8AC3E}">
        <p14:creationId xmlns:p14="http://schemas.microsoft.com/office/powerpoint/2010/main" val="104498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33A2F-8353-36AF-4857-CA0B7F1B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6_2. Weather Sync Server API </a:t>
            </a:r>
            <a:r>
              <a:rPr lang="ko-KR" altLang="en-US" sz="4400" dirty="0"/>
              <a:t>요청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1098CF0-7C49-B0E6-2692-C9C781437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1847503"/>
            <a:ext cx="11741426" cy="44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16F36B3-28FE-B1E5-3A4F-2BCA2B4EF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t="8914" r="2947" b="52048"/>
          <a:stretch/>
        </p:blipFill>
        <p:spPr>
          <a:xfrm>
            <a:off x="398533" y="1933084"/>
            <a:ext cx="4578648" cy="11439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F3456C-DD24-83F2-62E3-7900383E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6_3-1.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en-US" altLang="ko-KR" sz="4400" dirty="0"/>
              <a:t>DB </a:t>
            </a:r>
            <a:r>
              <a:rPr lang="ko-KR" altLang="en-US" sz="4400" dirty="0"/>
              <a:t>구조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76275E-072D-324A-433E-81DA9C119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3" y="3425159"/>
            <a:ext cx="7909444" cy="3173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792B8-1D0A-A7C0-4831-CA89FFD7F2D3}"/>
              </a:ext>
            </a:extLst>
          </p:cNvPr>
          <p:cNvSpPr txBox="1"/>
          <p:nvPr/>
        </p:nvSpPr>
        <p:spPr>
          <a:xfrm>
            <a:off x="398533" y="1584960"/>
            <a:ext cx="457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E58F0-8F8D-777B-1364-97BB06FBA673}"/>
              </a:ext>
            </a:extLst>
          </p:cNvPr>
          <p:cNvSpPr txBox="1"/>
          <p:nvPr/>
        </p:nvSpPr>
        <p:spPr>
          <a:xfrm>
            <a:off x="398533" y="3077035"/>
            <a:ext cx="457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en-US" altLang="ko-KR" dirty="0"/>
              <a:t>Insert format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99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281A3-E47C-6D63-082D-052FA712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6_3-2. Firebase </a:t>
            </a:r>
            <a:r>
              <a:rPr lang="ko-KR" altLang="en-US" sz="4400" dirty="0"/>
              <a:t>구조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1BA171A-CD81-8A36-E00C-178CE6D2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5790"/>
            <a:ext cx="5896798" cy="4229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5FC4C-A4C3-8DE4-7319-E45828668F71}"/>
              </a:ext>
            </a:extLst>
          </p:cNvPr>
          <p:cNvSpPr txBox="1"/>
          <p:nvPr/>
        </p:nvSpPr>
        <p:spPr>
          <a:xfrm>
            <a:off x="940904" y="1690688"/>
            <a:ext cx="49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 동기화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5687-8060-7135-9029-907F97CF3975}"/>
              </a:ext>
            </a:extLst>
          </p:cNvPr>
          <p:cNvSpPr txBox="1"/>
          <p:nvPr/>
        </p:nvSpPr>
        <p:spPr>
          <a:xfrm>
            <a:off x="6453320" y="1688119"/>
            <a:ext cx="49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및 장비 데이터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421ABA-0DC0-0ACE-0F3F-616AE1FD9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20" y="2135790"/>
            <a:ext cx="402963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1A5AC-DACC-CFE9-D322-5142B303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4400" dirty="0"/>
              <a:t>6_4. Android</a:t>
            </a:r>
            <a:r>
              <a:rPr lang="en-US" altLang="ko-KR" dirty="0"/>
              <a:t> </a:t>
            </a:r>
            <a:r>
              <a:rPr lang="ko-KR" altLang="en-US" sz="4400" dirty="0"/>
              <a:t>구조 </a:t>
            </a:r>
            <a:r>
              <a:rPr lang="en-US" altLang="ko-KR" sz="4400" dirty="0"/>
              <a:t>(res)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11CB60D-224D-72E7-8329-A892DFBAD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02410" cy="5041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AF1991-936A-64B6-F79F-737BAD6D7F7C}"/>
              </a:ext>
            </a:extLst>
          </p:cNvPr>
          <p:cNvSpPr txBox="1"/>
          <p:nvPr/>
        </p:nvSpPr>
        <p:spPr>
          <a:xfrm>
            <a:off x="4066903" y="1690688"/>
            <a:ext cx="8046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[res]</a:t>
            </a:r>
          </a:p>
          <a:p>
            <a:r>
              <a:rPr lang="en-US" altLang="ko-KR" dirty="0"/>
              <a:t>   [drawable]</a:t>
            </a:r>
          </a:p>
          <a:p>
            <a:r>
              <a:rPr lang="en-US" altLang="ko-KR" dirty="0"/>
              <a:t>      cloudy.png 			- </a:t>
            </a:r>
            <a:r>
              <a:rPr lang="ko-KR" altLang="en-US" dirty="0"/>
              <a:t>흐림 이미지</a:t>
            </a:r>
            <a:endParaRPr lang="en-US" altLang="ko-KR" dirty="0"/>
          </a:p>
          <a:p>
            <a:r>
              <a:rPr lang="en-US" altLang="ko-KR" dirty="0"/>
              <a:t>      rain.png			- </a:t>
            </a:r>
            <a:r>
              <a:rPr lang="ko-KR" altLang="en-US" dirty="0"/>
              <a:t>비 이미지</a:t>
            </a:r>
            <a:endParaRPr lang="en-US" altLang="ko-KR" dirty="0"/>
          </a:p>
          <a:p>
            <a:r>
              <a:rPr lang="en-US" altLang="ko-KR" dirty="0"/>
              <a:t>      sun.png			- </a:t>
            </a:r>
            <a:r>
              <a:rPr lang="ko-KR" altLang="en-US" dirty="0"/>
              <a:t>맑음 이미지</a:t>
            </a:r>
            <a:endParaRPr lang="en-US" altLang="ko-KR" dirty="0"/>
          </a:p>
          <a:p>
            <a:r>
              <a:rPr lang="en-US" altLang="ko-KR" dirty="0"/>
              <a:t>      x.png			- </a:t>
            </a:r>
            <a:r>
              <a:rPr lang="ko-KR" altLang="en-US" dirty="0"/>
              <a:t>에러 이미지</a:t>
            </a:r>
            <a:endParaRPr lang="en-US" altLang="ko-KR" dirty="0"/>
          </a:p>
          <a:p>
            <a:r>
              <a:rPr lang="en-US" altLang="ko-KR" dirty="0"/>
              <a:t>   [layout]</a:t>
            </a:r>
          </a:p>
          <a:p>
            <a:r>
              <a:rPr lang="en-US" altLang="ko-KR" dirty="0"/>
              <a:t>      activity_choose_login.xml	- </a:t>
            </a:r>
            <a:r>
              <a:rPr lang="ko-KR" altLang="en-US" dirty="0"/>
              <a:t>사용자 또는 보드 로그인 선택 페이지</a:t>
            </a:r>
            <a:endParaRPr lang="en-US" altLang="ko-KR" dirty="0"/>
          </a:p>
          <a:p>
            <a:r>
              <a:rPr lang="en-US" altLang="ko-KR" dirty="0"/>
              <a:t>      activity_device_login.xml	- </a:t>
            </a:r>
            <a:r>
              <a:rPr lang="ko-KR" altLang="en-US" dirty="0"/>
              <a:t>보드 로그인 페이지</a:t>
            </a:r>
            <a:endParaRPr lang="en-US" altLang="ko-KR" dirty="0"/>
          </a:p>
          <a:p>
            <a:r>
              <a:rPr lang="en-US" altLang="ko-KR" dirty="0"/>
              <a:t>      activity_device_page.xml	- </a:t>
            </a:r>
            <a:r>
              <a:rPr lang="ko-KR" altLang="en-US" dirty="0"/>
              <a:t>보드 로그인 이후 페이지</a:t>
            </a:r>
            <a:r>
              <a:rPr lang="en-US" altLang="ko-KR" dirty="0"/>
              <a:t>(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activity_equipment_registration.xml 	- </a:t>
            </a:r>
            <a:r>
              <a:rPr lang="ko-KR" altLang="en-US" dirty="0"/>
              <a:t>장비 등록 페이지</a:t>
            </a:r>
            <a:endParaRPr lang="en-US" altLang="ko-KR" dirty="0"/>
          </a:p>
          <a:p>
            <a:r>
              <a:rPr lang="en-US" altLang="ko-KR" dirty="0"/>
              <a:t>      activity_sensor_control.xml	       	-</a:t>
            </a:r>
            <a:r>
              <a:rPr lang="ko-KR" altLang="en-US" dirty="0"/>
              <a:t> 사용자 센서 제어 페이지</a:t>
            </a:r>
            <a:endParaRPr lang="en-US" altLang="ko-KR" dirty="0"/>
          </a:p>
          <a:p>
            <a:r>
              <a:rPr lang="en-US" altLang="ko-KR" dirty="0"/>
              <a:t>      activity_sign_up.xml			- </a:t>
            </a:r>
            <a:r>
              <a:rPr lang="ko-KR" altLang="en-US" dirty="0"/>
              <a:t>회원가입 페이지</a:t>
            </a:r>
            <a:endParaRPr lang="en-US" altLang="ko-KR" dirty="0"/>
          </a:p>
          <a:p>
            <a:r>
              <a:rPr lang="en-US" altLang="ko-KR" dirty="0"/>
              <a:t>      activity_user_login.xml		- </a:t>
            </a:r>
            <a:r>
              <a:rPr lang="ko-KR" altLang="en-US" dirty="0"/>
              <a:t>사용자 로그인 페이지</a:t>
            </a:r>
            <a:endParaRPr lang="en-US" altLang="ko-KR" dirty="0"/>
          </a:p>
          <a:p>
            <a:r>
              <a:rPr lang="en-US" altLang="ko-KR" dirty="0"/>
              <a:t>   [xml]</a:t>
            </a:r>
          </a:p>
          <a:p>
            <a:r>
              <a:rPr lang="en-US" altLang="ko-KR" dirty="0"/>
              <a:t>      network_security_config.xml		- </a:t>
            </a:r>
            <a:r>
              <a:rPr lang="ko-KR" altLang="en-US" dirty="0"/>
              <a:t>네트워크 도메인 허용 설정</a:t>
            </a:r>
            <a:endParaRPr lang="en-US" altLang="ko-KR" dirty="0"/>
          </a:p>
          <a:p>
            <a:r>
              <a:rPr lang="en-US" altLang="ko-KR" dirty="0"/>
              <a:t>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92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C403F-62BA-D32C-2510-67A6E7F4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6_4. Android</a:t>
            </a:r>
            <a:r>
              <a:rPr lang="en-US" altLang="ko-KR" dirty="0"/>
              <a:t> </a:t>
            </a:r>
            <a:r>
              <a:rPr lang="ko-KR" altLang="en-US" sz="4400" dirty="0"/>
              <a:t>구조 </a:t>
            </a:r>
            <a:r>
              <a:rPr lang="en-US" altLang="ko-KR" sz="4400" dirty="0"/>
              <a:t>(java)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BE9E029-F2B5-7ED6-8585-5677E6D61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486"/>
            <a:ext cx="4097561" cy="3434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8AF46-4673-CD81-531B-BAF982605A1A}"/>
              </a:ext>
            </a:extLst>
          </p:cNvPr>
          <p:cNvSpPr txBox="1"/>
          <p:nvPr/>
        </p:nvSpPr>
        <p:spPr>
          <a:xfrm>
            <a:off x="5207726" y="2271486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[java]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ChooseLogin</a:t>
            </a:r>
            <a:r>
              <a:rPr lang="en-US" altLang="ko-KR" dirty="0"/>
              <a:t> 	   	- </a:t>
            </a:r>
            <a:r>
              <a:rPr lang="ko-KR" altLang="en-US" dirty="0"/>
              <a:t>로그인 화면 선택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DeviceLogin</a:t>
            </a:r>
            <a:r>
              <a:rPr lang="en-US" altLang="ko-KR" dirty="0"/>
              <a:t>  	   	- </a:t>
            </a:r>
            <a:r>
              <a:rPr lang="ko-KR" altLang="en-US" dirty="0"/>
              <a:t>장비 로그인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DevicePage</a:t>
            </a:r>
            <a:r>
              <a:rPr lang="en-US" altLang="ko-KR" dirty="0"/>
              <a:t>   	   	- </a:t>
            </a:r>
            <a:r>
              <a:rPr lang="ko-KR" altLang="en-US" dirty="0"/>
              <a:t>장비 로그인 이후 화면</a:t>
            </a:r>
            <a:r>
              <a:rPr lang="en-US" altLang="ko-KR" dirty="0"/>
              <a:t>(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상태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Equipment_data</a:t>
            </a:r>
            <a:r>
              <a:rPr lang="en-US" altLang="ko-KR" dirty="0"/>
              <a:t>  	- </a:t>
            </a:r>
            <a:r>
              <a:rPr lang="ko-KR" altLang="en-US" dirty="0"/>
              <a:t>장비 객체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EquipmentRegistration</a:t>
            </a:r>
            <a:r>
              <a:rPr lang="en-US" altLang="ko-KR" dirty="0"/>
              <a:t>	- </a:t>
            </a:r>
            <a:r>
              <a:rPr lang="ko-KR" altLang="en-US" dirty="0"/>
              <a:t>장비 등록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SendPost</a:t>
            </a:r>
            <a:r>
              <a:rPr lang="en-US" altLang="ko-KR" dirty="0"/>
              <a:t>		- </a:t>
            </a:r>
            <a:r>
              <a:rPr lang="ko-KR" altLang="en-US" sz="1300" dirty="0"/>
              <a:t>로그인</a:t>
            </a:r>
            <a:r>
              <a:rPr lang="en-US" altLang="ko-KR" sz="1300" dirty="0"/>
              <a:t>, </a:t>
            </a:r>
            <a:r>
              <a:rPr lang="ko-KR" altLang="en-US" sz="1300" dirty="0"/>
              <a:t>회원가입</a:t>
            </a:r>
            <a:r>
              <a:rPr lang="en-US" altLang="ko-KR" sz="1300" dirty="0"/>
              <a:t>, </a:t>
            </a:r>
            <a:r>
              <a:rPr lang="ko-KR" altLang="en-US" sz="1300" dirty="0"/>
              <a:t>제어 시 데이터 서버로 전송</a:t>
            </a:r>
            <a:endParaRPr lang="en-US" altLang="ko-KR" sz="1300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SensorControl</a:t>
            </a:r>
            <a:r>
              <a:rPr lang="en-US" altLang="ko-KR" dirty="0"/>
              <a:t>		- </a:t>
            </a:r>
            <a:r>
              <a:rPr lang="ko-KR" altLang="en-US" dirty="0"/>
              <a:t>센서 제어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SignUp</a:t>
            </a:r>
            <a:r>
              <a:rPr lang="en-US" altLang="ko-KR" dirty="0"/>
              <a:t>		-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UserInform</a:t>
            </a:r>
            <a:r>
              <a:rPr lang="en-US" altLang="ko-KR" dirty="0"/>
              <a:t>		- </a:t>
            </a:r>
            <a:r>
              <a:rPr lang="ko-KR" altLang="en-US" dirty="0"/>
              <a:t>사용자 데이터 객체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UserLogin</a:t>
            </a:r>
            <a:r>
              <a:rPr lang="en-US" altLang="ko-KR" dirty="0"/>
              <a:t>		- </a:t>
            </a:r>
            <a:r>
              <a:rPr lang="ko-KR" altLang="en-US" dirty="0"/>
              <a:t>사용자 로그인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Weather_data</a:t>
            </a:r>
            <a:r>
              <a:rPr lang="en-US" altLang="ko-KR" dirty="0"/>
              <a:t>		- </a:t>
            </a:r>
            <a:r>
              <a:rPr lang="ko-KR" altLang="en-US" dirty="0"/>
              <a:t>날씨 데이터 객체</a:t>
            </a:r>
          </a:p>
        </p:txBody>
      </p:sp>
    </p:spTree>
    <p:extLst>
      <p:ext uri="{BB962C8B-B14F-4D97-AF65-F5344CB8AC3E}">
        <p14:creationId xmlns:p14="http://schemas.microsoft.com/office/powerpoint/2010/main" val="1955727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A4B79-6D5C-B510-8A72-4E03336F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6_4-1. </a:t>
            </a:r>
            <a:r>
              <a:rPr lang="en-US" altLang="ko-KR" sz="4400" dirty="0" err="1"/>
              <a:t>Jni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53BACF3-B536-F495-0CA9-7D827B67D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2802"/>
            <a:ext cx="3298372" cy="3484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D360D-8ECD-D690-B825-92B0EA0A21A7}"/>
              </a:ext>
            </a:extLst>
          </p:cNvPr>
          <p:cNvSpPr txBox="1"/>
          <p:nvPr/>
        </p:nvSpPr>
        <p:spPr>
          <a:xfrm>
            <a:off x="4389120" y="2142802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cpp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includes.h</a:t>
            </a:r>
            <a:r>
              <a:rPr lang="en-US" altLang="ko-KR" dirty="0"/>
              <a:t> 		- </a:t>
            </a:r>
            <a:r>
              <a:rPr lang="ko-KR" altLang="en-US" dirty="0"/>
              <a:t>모든 필수 헤더파일 정의</a:t>
            </a:r>
            <a:endParaRPr lang="en-US" altLang="ko-KR" dirty="0"/>
          </a:p>
          <a:p>
            <a:r>
              <a:rPr lang="en-US" altLang="ko-KR" dirty="0"/>
              <a:t>   setBuzzer.cpp		- </a:t>
            </a:r>
            <a:r>
              <a:rPr lang="ko-KR" altLang="en-US" dirty="0"/>
              <a:t>모터 동작하는 동안 </a:t>
            </a:r>
            <a:r>
              <a:rPr lang="ko-KR" altLang="en-US" dirty="0" err="1"/>
              <a:t>부저</a:t>
            </a:r>
            <a:r>
              <a:rPr lang="ko-KR" altLang="en-US" dirty="0"/>
              <a:t> 소리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setBuzzer.h</a:t>
            </a:r>
            <a:r>
              <a:rPr lang="en-US" altLang="ko-KR" dirty="0"/>
              <a:t>		- </a:t>
            </a:r>
            <a:r>
              <a:rPr lang="ko-KR" altLang="en-US" dirty="0"/>
              <a:t>동작에 필요한 정의</a:t>
            </a:r>
            <a:r>
              <a:rPr lang="en-US" altLang="ko-KR" dirty="0"/>
              <a:t> </a:t>
            </a:r>
            <a:r>
              <a:rPr lang="ko-KR" altLang="en-US" dirty="0"/>
              <a:t>및 함수 선언</a:t>
            </a:r>
            <a:r>
              <a:rPr lang="en-US" altLang="ko-KR" dirty="0"/>
              <a:t>(</a:t>
            </a:r>
            <a:r>
              <a:rPr lang="ko-KR" altLang="en-US" dirty="0"/>
              <a:t>모든</a:t>
            </a:r>
            <a:r>
              <a:rPr lang="en-US" altLang="ko-KR" dirty="0"/>
              <a:t>.h)</a:t>
            </a:r>
          </a:p>
          <a:p>
            <a:r>
              <a:rPr lang="en-US" altLang="ko-KR" dirty="0"/>
              <a:t>   setDotMatrix.cpp	- </a:t>
            </a:r>
            <a:r>
              <a:rPr lang="en-US" altLang="ko-KR" dirty="0" err="1"/>
              <a:t>DotMatrix</a:t>
            </a:r>
            <a:r>
              <a:rPr lang="ko-KR" altLang="en-US" dirty="0"/>
              <a:t>에 미세먼지에 따라 얼굴 표시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setDotMatrix.h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   setFnd.cpp		- </a:t>
            </a:r>
            <a:r>
              <a:rPr lang="ko-KR" altLang="en-US" dirty="0"/>
              <a:t>온도 표시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setFnd.h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   setStepMotor.cpp	- </a:t>
            </a:r>
            <a:r>
              <a:rPr lang="ko-KR" altLang="en-US" dirty="0"/>
              <a:t>창문 열고 닫음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setStepMotor.h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   setTextLcd.cpp             - </a:t>
            </a:r>
            <a:r>
              <a:rPr lang="ko-KR" altLang="en-US" dirty="0"/>
              <a:t>날씨 및 습도 표시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setTextLcd.h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9091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52871-1819-C069-C077-5E6E5C82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7. </a:t>
            </a:r>
            <a:r>
              <a:rPr lang="ko-KR" altLang="en-US" sz="4400" dirty="0"/>
              <a:t>사용자 동작</a:t>
            </a:r>
            <a:r>
              <a:rPr lang="en-US" altLang="ko-KR" sz="4400" dirty="0"/>
              <a:t>	</a:t>
            </a:r>
            <a:r>
              <a:rPr lang="en-US" altLang="ko-KR" sz="1500" dirty="0"/>
              <a:t>( activity_choose_login.xml - </a:t>
            </a:r>
            <a:r>
              <a:rPr lang="ko-KR" altLang="en-US" sz="1500" dirty="0"/>
              <a:t>사용자 또는 보드 로그인 선택 페이지 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F07CCB-5795-F684-FD02-75B20F23B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70" y="1690688"/>
            <a:ext cx="2357034" cy="49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8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8D664-3C55-0155-B9DC-DDF34C85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7. </a:t>
            </a:r>
            <a:r>
              <a:rPr lang="ko-KR" altLang="en-US" sz="4400" dirty="0"/>
              <a:t>사용자 동작 </a:t>
            </a:r>
            <a:r>
              <a:rPr lang="en-US" altLang="ko-KR" sz="1500" dirty="0"/>
              <a:t>( activity_user_login.xml - </a:t>
            </a:r>
            <a:r>
              <a:rPr lang="ko-KR" altLang="en-US" sz="1500" dirty="0"/>
              <a:t>사용자 로그인 페이지 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B38588-FD47-3D8A-5EB0-8EB532BCB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24" y="1690688"/>
            <a:ext cx="235915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2621BE-A9FB-D928-CB64-EAB98B74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15A12-F4DC-EF07-2518-B30BC61D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85850"/>
            <a:ext cx="10168128" cy="467214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900" dirty="0"/>
              <a:t>1. </a:t>
            </a:r>
            <a:r>
              <a:rPr lang="ko-KR" altLang="en-US" sz="1900" dirty="0"/>
              <a:t>주제</a:t>
            </a:r>
            <a:endParaRPr lang="en-US" altLang="ko-KR" sz="1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900" dirty="0"/>
              <a:t>2. </a:t>
            </a:r>
            <a:r>
              <a:rPr lang="ko-KR" altLang="en-US" sz="1900" dirty="0"/>
              <a:t>사용 기술</a:t>
            </a:r>
            <a:endParaRPr lang="en-US" altLang="ko-KR" sz="1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900" dirty="0"/>
              <a:t>3. </a:t>
            </a:r>
            <a:r>
              <a:rPr lang="ko-KR" altLang="en-US" sz="1900" dirty="0"/>
              <a:t>데이터 흐름</a:t>
            </a:r>
            <a:endParaRPr lang="en-US" altLang="ko-KR" sz="1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900" dirty="0"/>
              <a:t>4. </a:t>
            </a:r>
            <a:r>
              <a:rPr lang="ko-KR" altLang="en-US" sz="1900" dirty="0"/>
              <a:t>기능</a:t>
            </a:r>
            <a:endParaRPr lang="en-US" altLang="ko-KR" sz="1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900" dirty="0"/>
              <a:t>5. </a:t>
            </a:r>
            <a:r>
              <a:rPr lang="ko-KR" altLang="en-US" sz="1900" dirty="0"/>
              <a:t>동작 시나리오</a:t>
            </a:r>
            <a:endParaRPr lang="en-US" altLang="ko-KR" sz="1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900" dirty="0"/>
              <a:t>6. </a:t>
            </a:r>
            <a:r>
              <a:rPr lang="ko-KR" altLang="en-US" sz="1900" dirty="0"/>
              <a:t>프로젝트 구조</a:t>
            </a:r>
            <a:endParaRPr lang="en-US" altLang="ko-KR" sz="19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900" dirty="0"/>
              <a:t>6_1. Backend Server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900" dirty="0"/>
              <a:t>6_2. Weather Sync Server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900" dirty="0"/>
              <a:t>6_3. DB</a:t>
            </a:r>
            <a:r>
              <a:rPr lang="ko-KR" altLang="en-US" sz="1900" dirty="0"/>
              <a:t> 구조 </a:t>
            </a:r>
            <a:endParaRPr lang="en-US" altLang="ko-KR" sz="19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1900" dirty="0"/>
              <a:t>6_3-1. </a:t>
            </a:r>
            <a:r>
              <a:rPr lang="en-US" altLang="ko-KR" sz="1900" dirty="0" err="1"/>
              <a:t>Mysql</a:t>
            </a:r>
            <a:endParaRPr lang="en-US" altLang="ko-KR" sz="1900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1900" dirty="0"/>
              <a:t>6_3-2. Firebase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900" dirty="0"/>
              <a:t>6_4. Android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1900" dirty="0"/>
              <a:t>6_4-1. Android JNI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900" dirty="0"/>
              <a:t>7. </a:t>
            </a:r>
            <a:r>
              <a:rPr lang="ko-KR" altLang="en-US" sz="1900" dirty="0"/>
              <a:t>동작</a:t>
            </a:r>
            <a:endParaRPr lang="en-US" altLang="ko-KR" sz="1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900" dirty="0"/>
              <a:t>8. </a:t>
            </a:r>
            <a:r>
              <a:rPr lang="ko-KR" altLang="en-US" sz="1900" dirty="0" err="1"/>
              <a:t>깃허브</a:t>
            </a:r>
            <a:r>
              <a:rPr lang="ko-KR" altLang="en-US" sz="1900" dirty="0"/>
              <a:t> 링크</a:t>
            </a:r>
            <a:endParaRPr lang="en-US" altLang="ko-KR" sz="1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900" dirty="0"/>
              <a:t>9. </a:t>
            </a:r>
            <a:r>
              <a:rPr lang="ko-KR" altLang="en-US" sz="1900" dirty="0"/>
              <a:t>역할 분담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093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E2884-4CE0-BA87-D482-64E1BC6A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7. </a:t>
            </a:r>
            <a:r>
              <a:rPr lang="ko-KR" altLang="en-US" sz="4400" dirty="0"/>
              <a:t>사용자 동작 </a:t>
            </a:r>
            <a:r>
              <a:rPr lang="en-US" altLang="ko-KR" sz="1700" dirty="0"/>
              <a:t>(activity_sign_up.xml - </a:t>
            </a:r>
            <a:r>
              <a:rPr lang="ko-KR" altLang="en-US" sz="1700" dirty="0"/>
              <a:t>회원가입 페이지</a:t>
            </a:r>
            <a:r>
              <a:rPr lang="en-US" altLang="ko-KR" sz="1700" dirty="0"/>
              <a:t>)</a:t>
            </a:r>
            <a:endParaRPr lang="ko-KR" altLang="en-US" sz="1700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78C8D3AB-3EEE-0D9C-D0B2-E7796F37C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891" y="1843042"/>
            <a:ext cx="2359152" cy="493776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31DBEE-A3D9-8A20-1E77-E3AC822BC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80" y="1890395"/>
            <a:ext cx="235915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1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64088-A524-9367-1DA5-A1AE7C70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7. </a:t>
            </a:r>
            <a:r>
              <a:rPr lang="ko-KR" altLang="en-US" sz="4400" dirty="0"/>
              <a:t>사용자 동작 </a:t>
            </a:r>
            <a:r>
              <a:rPr lang="en-US" altLang="ko-KR" sz="1500" dirty="0"/>
              <a:t>(</a:t>
            </a:r>
            <a:r>
              <a:rPr lang="en-US" altLang="ko-KR" sz="1700" dirty="0"/>
              <a:t>activity_user_login.xml - </a:t>
            </a:r>
            <a:r>
              <a:rPr lang="ko-KR" altLang="en-US" sz="1700" dirty="0"/>
              <a:t>사용자 로그인 페이지</a:t>
            </a:r>
            <a:r>
              <a:rPr lang="en-US" altLang="ko-KR" sz="1700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127CAB-BE33-B7F6-940C-F3EBC7ABB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24" y="1920240"/>
            <a:ext cx="2359152" cy="4937760"/>
          </a:xfrm>
        </p:spPr>
      </p:pic>
    </p:spTree>
    <p:extLst>
      <p:ext uri="{BB962C8B-B14F-4D97-AF65-F5344CB8AC3E}">
        <p14:creationId xmlns:p14="http://schemas.microsoft.com/office/powerpoint/2010/main" val="162146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0ECCB-F123-CE29-6D0A-625F6BFA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7. </a:t>
            </a:r>
            <a:r>
              <a:rPr lang="ko-KR" altLang="en-US" sz="4400" dirty="0"/>
              <a:t>사용자 동작 </a:t>
            </a:r>
            <a:r>
              <a:rPr lang="en-US" altLang="ko-KR" sz="1700" dirty="0"/>
              <a:t>(activity_equipment_registration.xml - </a:t>
            </a:r>
            <a:r>
              <a:rPr lang="ko-KR" altLang="en-US" sz="1700" dirty="0"/>
              <a:t>장비 등록 페이지</a:t>
            </a:r>
            <a:r>
              <a:rPr lang="en-US" altLang="ko-KR" sz="1700" dirty="0"/>
              <a:t>)</a:t>
            </a:r>
            <a:endParaRPr lang="ko-KR" alt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CC65AE-9D09-609E-8E54-10B2AFCE9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14" y="1825625"/>
            <a:ext cx="2359152" cy="493776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538529-796F-BC69-2A87-3D8BCB2DB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834" y="1825625"/>
            <a:ext cx="235915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34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9841A-FB7A-B092-F3E5-D69238D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</a:t>
            </a:r>
            <a:r>
              <a:rPr lang="ko-KR" altLang="en-US" dirty="0"/>
              <a:t>사용자 동작 </a:t>
            </a:r>
            <a:r>
              <a:rPr lang="en-US" altLang="ko-KR" sz="1700" dirty="0"/>
              <a:t>(activity_sensor_control.xml</a:t>
            </a:r>
            <a:r>
              <a:rPr lang="ko-KR" altLang="en-US" sz="1700" dirty="0"/>
              <a:t> </a:t>
            </a:r>
            <a:r>
              <a:rPr lang="en-US" altLang="ko-KR" sz="1700" dirty="0"/>
              <a:t>-</a:t>
            </a:r>
            <a:r>
              <a:rPr lang="ko-KR" altLang="en-US" sz="1700" dirty="0"/>
              <a:t> 사용자 센서 제어 페이지</a:t>
            </a:r>
            <a:r>
              <a:rPr lang="en-US" altLang="ko-KR" sz="1700" dirty="0"/>
              <a:t>)</a:t>
            </a:r>
            <a:endParaRPr lang="ko-KR" altLang="en-US" sz="17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7A03AB-600A-BD7C-BE62-240DDD91B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96" y="1920240"/>
            <a:ext cx="2359152" cy="493776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3A0B37-2CF1-02AD-9FAA-BE93BFE14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70" y="1920240"/>
            <a:ext cx="2359152" cy="49377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7DCABF-36BC-2386-D735-AD57B4C4D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33" y="1920240"/>
            <a:ext cx="2359152" cy="4937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74CA6-D263-379D-6641-224A1E25147E}"/>
              </a:ext>
            </a:extLst>
          </p:cNvPr>
          <p:cNvSpPr txBox="1"/>
          <p:nvPr/>
        </p:nvSpPr>
        <p:spPr>
          <a:xfrm>
            <a:off x="1286195" y="4705350"/>
            <a:ext cx="2770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처음 로그인 했을 때는 </a:t>
            </a:r>
            <a:endParaRPr lang="en-US" altLang="ko-KR" sz="1500" dirty="0"/>
          </a:p>
          <a:p>
            <a:pPr algn="ctr"/>
            <a:r>
              <a:rPr lang="ko-KR" altLang="en-US" sz="1500" dirty="0"/>
              <a:t>모터 상태가 </a:t>
            </a:r>
            <a:r>
              <a:rPr lang="en-US" altLang="ko-KR" sz="1500" dirty="0"/>
              <a:t>None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9799B-188F-46EC-7299-C27ED396922A}"/>
              </a:ext>
            </a:extLst>
          </p:cNvPr>
          <p:cNvSpPr txBox="1"/>
          <p:nvPr/>
        </p:nvSpPr>
        <p:spPr>
          <a:xfrm>
            <a:off x="4318032" y="4705350"/>
            <a:ext cx="2770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창문열기 버튼을 누른 후</a:t>
            </a:r>
            <a:endParaRPr lang="en-US" altLang="ko-KR" sz="1500" dirty="0"/>
          </a:p>
          <a:p>
            <a:pPr algn="ctr"/>
            <a:r>
              <a:rPr lang="ko-KR" altLang="en-US" sz="1500" dirty="0"/>
              <a:t>장치 이름 </a:t>
            </a:r>
            <a:r>
              <a:rPr lang="en-US" altLang="ko-KR" sz="1500" dirty="0"/>
              <a:t>: </a:t>
            </a:r>
            <a:r>
              <a:rPr lang="ko-KR" altLang="en-US" sz="1500" dirty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3499031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4A3A1-BF26-A6FF-30E0-848D93C9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</a:t>
            </a:r>
            <a:r>
              <a:rPr lang="ko-KR" altLang="en-US" dirty="0"/>
              <a:t> 보드 동작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6B94AC-495D-8730-D446-4C62E220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71" y="1690688"/>
            <a:ext cx="2359152" cy="49377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49ECEB-ACC3-B761-1294-8E51D8A18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48" y="1484931"/>
            <a:ext cx="5460281" cy="5373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4E550-FC20-26CF-1204-ECA9D3E4867F}"/>
              </a:ext>
            </a:extLst>
          </p:cNvPr>
          <p:cNvSpPr txBox="1"/>
          <p:nvPr/>
        </p:nvSpPr>
        <p:spPr>
          <a:xfrm>
            <a:off x="2076825" y="5794310"/>
            <a:ext cx="144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장비 로그인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CAA3FC2-4793-7DD4-4EEB-BA6522DA33C7}"/>
              </a:ext>
            </a:extLst>
          </p:cNvPr>
          <p:cNvCxnSpPr/>
          <p:nvPr/>
        </p:nvCxnSpPr>
        <p:spPr>
          <a:xfrm flipH="1" flipV="1">
            <a:off x="4609322" y="3928188"/>
            <a:ext cx="1679511" cy="1306285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CB9DFA-A8EF-85E1-7DC9-F67753875E29}"/>
              </a:ext>
            </a:extLst>
          </p:cNvPr>
          <p:cNvCxnSpPr/>
          <p:nvPr/>
        </p:nvCxnSpPr>
        <p:spPr>
          <a:xfrm flipH="1" flipV="1">
            <a:off x="4654894" y="4488025"/>
            <a:ext cx="1679511" cy="1306285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C2A499-A5B7-97F3-DE1A-DF75E57D22C5}"/>
              </a:ext>
            </a:extLst>
          </p:cNvPr>
          <p:cNvCxnSpPr/>
          <p:nvPr/>
        </p:nvCxnSpPr>
        <p:spPr>
          <a:xfrm flipH="1">
            <a:off x="7968343" y="3769567"/>
            <a:ext cx="3385457" cy="15675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3F84A3-108C-7BEC-B151-DBC2DB97B9A2}"/>
              </a:ext>
            </a:extLst>
          </p:cNvPr>
          <p:cNvCxnSpPr/>
          <p:nvPr/>
        </p:nvCxnSpPr>
        <p:spPr>
          <a:xfrm flipH="1">
            <a:off x="9032033" y="5234473"/>
            <a:ext cx="2183363" cy="107302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9FCDD0-AC34-1BE5-4B3B-6D4D37572659}"/>
              </a:ext>
            </a:extLst>
          </p:cNvPr>
          <p:cNvSpPr txBox="1"/>
          <p:nvPr/>
        </p:nvSpPr>
        <p:spPr>
          <a:xfrm>
            <a:off x="4301389" y="3677167"/>
            <a:ext cx="65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습도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4425B-DC81-69F4-2A52-B5ABB67BDD41}"/>
              </a:ext>
            </a:extLst>
          </p:cNvPr>
          <p:cNvSpPr txBox="1"/>
          <p:nvPr/>
        </p:nvSpPr>
        <p:spPr>
          <a:xfrm>
            <a:off x="3048019" y="4257142"/>
            <a:ext cx="2114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미세먼지 에 따른 표정 변화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2865F-8BC8-92B6-18FF-8B5973484FDE}"/>
              </a:ext>
            </a:extLst>
          </p:cNvPr>
          <p:cNvSpPr txBox="1"/>
          <p:nvPr/>
        </p:nvSpPr>
        <p:spPr>
          <a:xfrm>
            <a:off x="11112160" y="3520468"/>
            <a:ext cx="1228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날씨 및 온도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188317-FA74-5868-5880-1A3334587913}"/>
              </a:ext>
            </a:extLst>
          </p:cNvPr>
          <p:cNvSpPr txBox="1"/>
          <p:nvPr/>
        </p:nvSpPr>
        <p:spPr>
          <a:xfrm>
            <a:off x="10679442" y="4772808"/>
            <a:ext cx="141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창문 상태에 따른 모터 움직임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0882E9-5F4A-7616-D943-EC400B8EEBA1}"/>
              </a:ext>
            </a:extLst>
          </p:cNvPr>
          <p:cNvCxnSpPr/>
          <p:nvPr/>
        </p:nvCxnSpPr>
        <p:spPr>
          <a:xfrm flipV="1">
            <a:off x="9032033" y="4395641"/>
            <a:ext cx="2062065" cy="941469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34620C-BD26-185F-6B62-1E500CE335C2}"/>
              </a:ext>
            </a:extLst>
          </p:cNvPr>
          <p:cNvSpPr txBox="1"/>
          <p:nvPr/>
        </p:nvSpPr>
        <p:spPr>
          <a:xfrm>
            <a:off x="11028084" y="4171464"/>
            <a:ext cx="784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부저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9370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ED9CC-3F94-D0B7-F993-1C08239F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 err="1"/>
              <a:t>깃허브</a:t>
            </a:r>
            <a:r>
              <a:rPr lang="ko-KR" altLang="en-US" dirty="0"/>
              <a:t>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EB0ED-9202-5995-5C20-65E664BE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759"/>
            <a:ext cx="10515600" cy="4208203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https://github.com/charcoalSkies/embeddedSW_TermProject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581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0F58-2FF8-3645-2D87-985FBEC5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역할 분담</a:t>
            </a: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7441034D-412E-A34A-E1D4-5E3C04A73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6607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93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8F6FF5-1FBE-0C42-71AA-9E35F70A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altLang="ko-KR" sz="3400" dirty="0"/>
              <a:t>1. </a:t>
            </a:r>
            <a:r>
              <a:rPr lang="ko-KR" altLang="en-US" sz="3400" dirty="0"/>
              <a:t>주제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80353-6DE0-A82C-AF6B-DA95024D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2"/>
            <a:ext cx="6458277" cy="232064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세계적으로 빠르게 진행되는 지구 온난화가 더 심한 폭우와 폭염을 가져올 것을 예고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그 심각성이 어느정도 인지 정확히 예측 할 수 있을 정도의 강력한 예고가 불가능하며 기후 슈퍼컴퓨터 개발에 투자 확대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DB12A-9326-04AC-013F-A1ED6633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63" y="517600"/>
            <a:ext cx="3090929" cy="2743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95416A-96B7-D7DE-75B1-61C33318B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19" y="3429000"/>
            <a:ext cx="3796817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486F3A-367E-E486-A64C-756F353800E2}"/>
              </a:ext>
            </a:extLst>
          </p:cNvPr>
          <p:cNvSpPr txBox="1"/>
          <p:nvPr/>
        </p:nvSpPr>
        <p:spPr>
          <a:xfrm>
            <a:off x="438911" y="5035510"/>
            <a:ext cx="6763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 </a:t>
            </a:r>
            <a:r>
              <a:rPr lang="en-US" altLang="ko-KR" b="1" dirty="0"/>
              <a:t>: </a:t>
            </a:r>
            <a:r>
              <a:rPr lang="ko-KR" altLang="en-US" b="1" dirty="0"/>
              <a:t>앞으로 다가올 여름에 맞춰 기상 오보에 대응하기 위해 </a:t>
            </a:r>
            <a:endParaRPr lang="en-US" altLang="ko-KR" b="1" dirty="0"/>
          </a:p>
          <a:p>
            <a:endParaRPr lang="en-US" altLang="ko-KR" sz="1800" b="1" dirty="0"/>
          </a:p>
          <a:p>
            <a:r>
              <a:rPr lang="ko-KR" altLang="en-US" sz="1800" b="1" dirty="0"/>
              <a:t>기상 상태에 따른 자동 창문 개폐 및 원격 조종 개폐 장치 제작</a:t>
            </a:r>
            <a:endParaRPr lang="en-US" altLang="ko-KR" sz="18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07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626C8-3C88-E660-EB42-13E5BC72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 기술</a:t>
            </a:r>
          </a:p>
        </p:txBody>
      </p:sp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D2411C13-9619-CE88-118A-0687B6D20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0607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01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D229B8-6EF2-B892-B39F-0E243D3E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93" y="365125"/>
            <a:ext cx="8296702" cy="63015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04B9CB-12BE-0D0B-51B0-427DBFD8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098801"/>
            <a:ext cx="3829050" cy="88265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흐름</a:t>
            </a:r>
          </a:p>
        </p:txBody>
      </p:sp>
    </p:spTree>
    <p:extLst>
      <p:ext uri="{BB962C8B-B14F-4D97-AF65-F5344CB8AC3E}">
        <p14:creationId xmlns:p14="http://schemas.microsoft.com/office/powerpoint/2010/main" val="195226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58CBB-4AFD-D837-9824-16AE6757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B1DA2-3F53-575A-4E93-4E796241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9500" cy="435133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모바일 폰 또는 소유하고 있는 다수의 장치에서 타겟 보드 </a:t>
            </a:r>
            <a:r>
              <a:rPr lang="en-US" altLang="ko-KR" dirty="0"/>
              <a:t>Motor </a:t>
            </a:r>
            <a:r>
              <a:rPr lang="ko-KR" altLang="en-US" dirty="0"/>
              <a:t>원격 제어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FireBase</a:t>
            </a:r>
            <a:r>
              <a:rPr lang="en-US" altLang="ko-KR" dirty="0"/>
              <a:t> </a:t>
            </a:r>
            <a:r>
              <a:rPr lang="ko-KR" altLang="en-US" dirty="0"/>
              <a:t>실시간 데이터로 날씨의 변화 또는 사용자의 요청에 따라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Motor, Buzzer, LCD, FND, Dot Matrix </a:t>
            </a:r>
            <a:r>
              <a:rPr lang="ko-KR" altLang="en-US" dirty="0"/>
              <a:t>실시간 자동 업데이트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센서 기능</a:t>
            </a:r>
            <a:endParaRPr lang="en-US" altLang="ko-KR" dirty="0"/>
          </a:p>
          <a:p>
            <a:r>
              <a:rPr lang="en-US" altLang="ko-KR" dirty="0"/>
              <a:t>Motor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창문을 열고 닫음</a:t>
            </a:r>
            <a:endParaRPr lang="en-US" altLang="ko-KR" dirty="0"/>
          </a:p>
          <a:p>
            <a:r>
              <a:rPr lang="en-US" altLang="ko-KR" dirty="0"/>
              <a:t>Buzzer – </a:t>
            </a:r>
            <a:r>
              <a:rPr lang="ko-KR" altLang="en-US" dirty="0"/>
              <a:t>모터가 움직이는 동안 소리로 알림</a:t>
            </a:r>
            <a:endParaRPr lang="en-US" altLang="ko-KR" dirty="0"/>
          </a:p>
          <a:p>
            <a:r>
              <a:rPr lang="en-US" altLang="ko-KR" dirty="0"/>
              <a:t>LCD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습도 표기</a:t>
            </a:r>
            <a:endParaRPr lang="en-US" altLang="ko-KR" dirty="0"/>
          </a:p>
          <a:p>
            <a:r>
              <a:rPr lang="en-US" altLang="ko-KR" dirty="0"/>
              <a:t>Dot Matrix – </a:t>
            </a:r>
            <a:r>
              <a:rPr lang="ko-KR" altLang="en-US" dirty="0"/>
              <a:t>미세먼지에 상태에 따른 얼굴 표시</a:t>
            </a:r>
            <a:endParaRPr lang="en-US" altLang="ko-KR" dirty="0"/>
          </a:p>
          <a:p>
            <a:r>
              <a:rPr lang="en-US" altLang="ko-KR" dirty="0"/>
              <a:t>FND - </a:t>
            </a:r>
            <a:r>
              <a:rPr lang="ko-KR" altLang="en-US" dirty="0"/>
              <a:t>온도 표기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48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ED2CE-29B9-79B9-3B46-25A68DCB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동작 시나리오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08FC02-AE0D-B9C5-75E7-2056FA91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46D105-E0A9-F661-C181-87F58786A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" y="1848014"/>
            <a:ext cx="12125712" cy="439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53763-6CC8-54CE-EE0A-D1576FB6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프로젝트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F36B9-F100-9C66-8668-BAD6F95E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6_1. Backend</a:t>
            </a:r>
            <a:r>
              <a:rPr lang="ko-KR" altLang="en-US" sz="2500" dirty="0"/>
              <a:t> </a:t>
            </a:r>
            <a:r>
              <a:rPr lang="en-US" altLang="ko-KR" sz="2500" dirty="0"/>
              <a:t>Server </a:t>
            </a:r>
            <a:r>
              <a:rPr lang="ko-KR" altLang="en-US" sz="2500" dirty="0"/>
              <a:t>구조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6_2. Weather Sync Server </a:t>
            </a:r>
            <a:r>
              <a:rPr lang="ko-KR" altLang="en-US" sz="2500" dirty="0"/>
              <a:t>구조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6_3. DB </a:t>
            </a:r>
            <a:r>
              <a:rPr lang="ko-KR" altLang="en-US" sz="2500" dirty="0"/>
              <a:t>구조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6_3-1. </a:t>
            </a:r>
            <a:r>
              <a:rPr lang="en-US" altLang="ko-KR" sz="2500" dirty="0" err="1"/>
              <a:t>Mysql</a:t>
            </a:r>
            <a:r>
              <a:rPr lang="en-US" altLang="ko-KR" sz="2500" dirty="0"/>
              <a:t> </a:t>
            </a:r>
            <a:r>
              <a:rPr lang="ko-KR" altLang="en-US" sz="2500" dirty="0"/>
              <a:t>구조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6_3-2. Firebase </a:t>
            </a:r>
            <a:r>
              <a:rPr lang="ko-KR" altLang="en-US" sz="2500" dirty="0"/>
              <a:t>구조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6_4. Android	 </a:t>
            </a:r>
            <a:r>
              <a:rPr lang="ko-KR" altLang="en-US" sz="2500" dirty="0"/>
              <a:t>구조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	6_4-1. </a:t>
            </a:r>
            <a:r>
              <a:rPr lang="en-US" altLang="ko-KR" sz="2500" dirty="0" err="1"/>
              <a:t>Jni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8755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FD8D9-6460-9209-E1EB-18C09B20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6_1 Backend Server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DB0AE0-D12D-7723-193A-82972BF98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8369"/>
            <a:ext cx="1722120" cy="5073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1F787-56BB-9199-445A-AB6E7EDD486C}"/>
              </a:ext>
            </a:extLst>
          </p:cNvPr>
          <p:cNvSpPr txBox="1"/>
          <p:nvPr/>
        </p:nvSpPr>
        <p:spPr>
          <a:xfrm>
            <a:off x="2601686" y="1588369"/>
            <a:ext cx="9022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[Backend]</a:t>
            </a:r>
            <a:r>
              <a:rPr lang="ko-KR" altLang="en-US" dirty="0"/>
              <a:t> 폴더 내부</a:t>
            </a:r>
            <a:endParaRPr lang="en-US" altLang="ko-KR" dirty="0"/>
          </a:p>
          <a:p>
            <a:r>
              <a:rPr lang="en-US" altLang="ko-KR" dirty="0"/>
              <a:t>   [access]</a:t>
            </a:r>
          </a:p>
          <a:p>
            <a:r>
              <a:rPr lang="en-US" altLang="ko-KR" dirty="0"/>
              <a:t>     login.py 		- </a:t>
            </a:r>
            <a:r>
              <a:rPr lang="ko-KR" altLang="en-US" dirty="0"/>
              <a:t>로그인 기능</a:t>
            </a:r>
            <a:endParaRPr lang="en-US" altLang="ko-KR" dirty="0"/>
          </a:p>
          <a:p>
            <a:r>
              <a:rPr lang="en-US" altLang="ko-KR" dirty="0"/>
              <a:t>     registerEquipment.py 	- </a:t>
            </a:r>
            <a:r>
              <a:rPr lang="ko-KR" altLang="en-US" dirty="0"/>
              <a:t>장비 등록 기능</a:t>
            </a:r>
            <a:endParaRPr lang="en-US" altLang="ko-KR" dirty="0"/>
          </a:p>
          <a:p>
            <a:r>
              <a:rPr lang="en-US" altLang="ko-KR" dirty="0"/>
              <a:t>     sensorControl.py	- </a:t>
            </a:r>
            <a:r>
              <a:rPr lang="ko-KR" altLang="en-US" dirty="0"/>
              <a:t>센서 제어 기능</a:t>
            </a:r>
            <a:endParaRPr lang="en-US" altLang="ko-KR" dirty="0"/>
          </a:p>
          <a:p>
            <a:r>
              <a:rPr lang="en-US" altLang="ko-KR" dirty="0"/>
              <a:t>     signup.py		- </a:t>
            </a:r>
            <a:r>
              <a:rPr lang="ko-KR" altLang="en-US" dirty="0"/>
              <a:t>회원가입 기능</a:t>
            </a:r>
            <a:endParaRPr lang="en-US" altLang="ko-KR" dirty="0"/>
          </a:p>
          <a:p>
            <a:r>
              <a:rPr lang="en-US" altLang="ko-KR" dirty="0"/>
              <a:t>   [certificate]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cert.pem</a:t>
            </a:r>
            <a:r>
              <a:rPr lang="en-US" altLang="ko-KR" dirty="0"/>
              <a:t>				- https</a:t>
            </a:r>
            <a:r>
              <a:rPr lang="ko-KR" altLang="en-US" dirty="0"/>
              <a:t> 인증서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key.pem</a:t>
            </a:r>
            <a:r>
              <a:rPr lang="en-US" altLang="ko-KR" dirty="0"/>
              <a:t>				- https</a:t>
            </a:r>
            <a:r>
              <a:rPr lang="ko-KR" altLang="en-US" dirty="0"/>
              <a:t> 키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emsw</a:t>
            </a:r>
            <a:r>
              <a:rPr lang="en-US" altLang="ko-KR" dirty="0"/>
              <a:t>-</a:t>
            </a:r>
            <a:r>
              <a:rPr lang="en-US" altLang="ko-KR" dirty="0" err="1"/>
              <a:t>api</a:t>
            </a:r>
            <a:r>
              <a:rPr lang="en-US" altLang="ko-KR" dirty="0"/>
              <a:t>-</a:t>
            </a:r>
            <a:r>
              <a:rPr lang="en-US" altLang="ko-KR" dirty="0" err="1"/>
              <a:t>datasync</a:t>
            </a:r>
            <a:r>
              <a:rPr lang="en-US" altLang="ko-KR" dirty="0"/>
              <a:t>-firebase….</a:t>
            </a:r>
            <a:r>
              <a:rPr lang="en-US" altLang="ko-KR" dirty="0" err="1"/>
              <a:t>json</a:t>
            </a:r>
            <a:r>
              <a:rPr lang="en-US" altLang="ko-KR" dirty="0"/>
              <a:t> 	- firebase</a:t>
            </a:r>
            <a:r>
              <a:rPr lang="ko-KR" altLang="en-US" dirty="0"/>
              <a:t> </a:t>
            </a:r>
            <a:r>
              <a:rPr lang="ko-KR" altLang="en-US" dirty="0" err="1"/>
              <a:t>엑세스</a:t>
            </a:r>
            <a:r>
              <a:rPr lang="ko-KR" altLang="en-US" dirty="0"/>
              <a:t> 키</a:t>
            </a:r>
            <a:r>
              <a:rPr lang="en-US" altLang="ko-KR" dirty="0"/>
              <a:t>   </a:t>
            </a:r>
          </a:p>
          <a:p>
            <a:r>
              <a:rPr lang="en-US" altLang="ko-KR" dirty="0"/>
              <a:t>[database]</a:t>
            </a:r>
          </a:p>
          <a:p>
            <a:r>
              <a:rPr lang="en-US" altLang="ko-KR" dirty="0"/>
              <a:t>      dbconn.py		- </a:t>
            </a:r>
            <a:r>
              <a:rPr lang="en-US" altLang="ko-KR" dirty="0" err="1"/>
              <a:t>MySql</a:t>
            </a:r>
            <a:r>
              <a:rPr lang="en-US" altLang="ko-KR" dirty="0"/>
              <a:t> DB</a:t>
            </a:r>
            <a:r>
              <a:rPr lang="ko-KR" altLang="en-US" dirty="0"/>
              <a:t> 커넥션 생성</a:t>
            </a:r>
            <a:endParaRPr lang="en-US" altLang="ko-KR" dirty="0"/>
          </a:p>
          <a:p>
            <a:r>
              <a:rPr lang="en-US" altLang="ko-KR" dirty="0"/>
              <a:t>      dbquery.py		- </a:t>
            </a:r>
            <a:r>
              <a:rPr lang="en-US" altLang="ko-KR" dirty="0" err="1"/>
              <a:t>MySql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쿼리 전송</a:t>
            </a:r>
            <a:endParaRPr lang="en-US" altLang="ko-KR" dirty="0"/>
          </a:p>
          <a:p>
            <a:r>
              <a:rPr lang="en-US" altLang="ko-KR" dirty="0"/>
              <a:t>      define.py		- </a:t>
            </a:r>
            <a:r>
              <a:rPr lang="en-US" altLang="ko-KR" dirty="0" err="1"/>
              <a:t>MySql</a:t>
            </a:r>
            <a:r>
              <a:rPr lang="en-US" altLang="ko-KR" dirty="0"/>
              <a:t> DB</a:t>
            </a:r>
            <a:r>
              <a:rPr lang="ko-KR" altLang="en-US" dirty="0"/>
              <a:t> 접속 정보</a:t>
            </a:r>
            <a:endParaRPr lang="en-US" altLang="ko-KR" dirty="0"/>
          </a:p>
          <a:p>
            <a:r>
              <a:rPr lang="en-US" altLang="ko-KR" dirty="0"/>
              <a:t>      firebase.py		-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장비등록</a:t>
            </a:r>
            <a:r>
              <a:rPr lang="en-US" altLang="ko-KR" dirty="0"/>
              <a:t>, </a:t>
            </a:r>
            <a:r>
              <a:rPr lang="ko-KR" altLang="en-US" dirty="0"/>
              <a:t>사용자 제어 데이터 전송</a:t>
            </a:r>
            <a:endParaRPr lang="en-US" altLang="ko-KR" dirty="0"/>
          </a:p>
          <a:p>
            <a:r>
              <a:rPr lang="en-US" altLang="ko-KR" dirty="0"/>
              <a:t>   [function]</a:t>
            </a:r>
          </a:p>
          <a:p>
            <a:r>
              <a:rPr lang="en-US" altLang="ko-KR" dirty="0"/>
              <a:t>      inform.py		-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장비 구조체</a:t>
            </a:r>
            <a:endParaRPr lang="en-US" altLang="ko-KR" dirty="0"/>
          </a:p>
          <a:p>
            <a:r>
              <a:rPr lang="en-US" altLang="ko-KR" dirty="0"/>
              <a:t>      role.py		- </a:t>
            </a:r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데이터 파싱</a:t>
            </a:r>
            <a:r>
              <a:rPr lang="en-US" altLang="ko-KR" dirty="0"/>
              <a:t>, </a:t>
            </a:r>
            <a:r>
              <a:rPr lang="ko-KR" altLang="en-US" dirty="0"/>
              <a:t>데이터 무결성 검증</a:t>
            </a:r>
            <a:endParaRPr lang="en-US" altLang="ko-KR" dirty="0"/>
          </a:p>
          <a:p>
            <a:r>
              <a:rPr lang="en-US" altLang="ko-KR" dirty="0"/>
              <a:t> main.py			- </a:t>
            </a:r>
            <a:r>
              <a:rPr lang="ko-KR" altLang="en-US" dirty="0"/>
              <a:t>주소 라우팅 및 기능 분할</a:t>
            </a:r>
            <a:endParaRPr lang="en-US" altLang="ko-KR" dirty="0"/>
          </a:p>
          <a:p>
            <a:r>
              <a:rPr lang="en-US" altLang="ko-KR" dirty="0"/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24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1215</Words>
  <Application>Microsoft Office PowerPoint</Application>
  <PresentationFormat>와이드스크린</PresentationFormat>
  <Paragraphs>187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Calibri</vt:lpstr>
      <vt:lpstr>Office 테마</vt:lpstr>
      <vt:lpstr>임베디드응용 SW Term Project   기상 상태에 따른 자동 창문 개폐 및 원격 조종 개폐 장치 </vt:lpstr>
      <vt:lpstr>목차</vt:lpstr>
      <vt:lpstr>1. 주제</vt:lpstr>
      <vt:lpstr>2. 사용 기술</vt:lpstr>
      <vt:lpstr>3. 데이터 흐름</vt:lpstr>
      <vt:lpstr>4. 기능</vt:lpstr>
      <vt:lpstr>5. 동작 시나리오</vt:lpstr>
      <vt:lpstr>6. 프로젝트 구조</vt:lpstr>
      <vt:lpstr>6_1 Backend Server</vt:lpstr>
      <vt:lpstr>6_1 Backend Server 라우팅 주소</vt:lpstr>
      <vt:lpstr>6_2. Weather Sync Server 구조</vt:lpstr>
      <vt:lpstr>6_2. Weather Sync Server API 요청</vt:lpstr>
      <vt:lpstr>6_3-1. MySql DB 구조</vt:lpstr>
      <vt:lpstr>6_3-2. Firebase 구조</vt:lpstr>
      <vt:lpstr>6_4. Android 구조 (res)</vt:lpstr>
      <vt:lpstr>6_4. Android 구조 (java)</vt:lpstr>
      <vt:lpstr>6_4-1. Jni</vt:lpstr>
      <vt:lpstr>7. 사용자 동작 ( activity_choose_login.xml - 사용자 또는 보드 로그인 선택 페이지 )</vt:lpstr>
      <vt:lpstr>7. 사용자 동작 ( activity_user_login.xml - 사용자 로그인 페이지 )</vt:lpstr>
      <vt:lpstr>7. 사용자 동작 (activity_sign_up.xml - 회원가입 페이지)</vt:lpstr>
      <vt:lpstr>7. 사용자 동작 (activity_user_login.xml - 사용자 로그인 페이지)</vt:lpstr>
      <vt:lpstr>7. 사용자 동작 (activity_equipment_registration.xml - 장비 등록 페이지)</vt:lpstr>
      <vt:lpstr>7.사용자 동작 (activity_sensor_control.xml - 사용자 센서 제어 페이지)</vt:lpstr>
      <vt:lpstr>7. 보드 동작</vt:lpstr>
      <vt:lpstr>8. 깃허브 링크</vt:lpstr>
      <vt:lpstr>9. 역할 분담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임베디드응용 SW</dc:title>
  <dc:creator>yel</dc:creator>
  <cp:lastModifiedBy>yel</cp:lastModifiedBy>
  <cp:revision>419</cp:revision>
  <dcterms:created xsi:type="dcterms:W3CDTF">2022-06-08T12:36:21Z</dcterms:created>
  <dcterms:modified xsi:type="dcterms:W3CDTF">2022-06-22T05:16:28Z</dcterms:modified>
</cp:coreProperties>
</file>