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63" r:id="rId5"/>
    <p:sldId id="260" r:id="rId6"/>
    <p:sldId id="257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785EC2-8570-4748-AC1B-A3BE13153F0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FDF9AA-2DD3-4970-8315-FC871F9887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Smart-Vents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re-direct airflow to the rooms in your house that need it. </a:t>
            </a:r>
          </a:p>
          <a:p>
            <a:endParaRPr lang="en-US" dirty="0" smtClean="0"/>
          </a:p>
          <a:p>
            <a:r>
              <a:rPr lang="en-US" dirty="0" smtClean="0"/>
              <a:t>Increase comfort and save on energy bills</a:t>
            </a:r>
          </a:p>
          <a:p>
            <a:endParaRPr lang="en-US" dirty="0" smtClean="0"/>
          </a:p>
          <a:p>
            <a:r>
              <a:rPr lang="en-US" dirty="0" smtClean="0"/>
              <a:t>Control vents in hard to reach places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works: 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Prototyped 2 vents: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Vent1:                +            +              +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Vent2:                +            +              +</a:t>
            </a:r>
            <a:endParaRPr lang="en-US" dirty="0"/>
          </a:p>
        </p:txBody>
      </p:sp>
      <p:pic>
        <p:nvPicPr>
          <p:cNvPr id="4" name="Picture 3" descr="esp8266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667000"/>
            <a:ext cx="990419" cy="590776"/>
          </a:xfrm>
          <a:prstGeom prst="rect">
            <a:avLst/>
          </a:prstGeom>
        </p:spPr>
      </p:pic>
      <p:pic>
        <p:nvPicPr>
          <p:cNvPr id="7" name="Picture 6" descr="stepmotor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1785" y="4191000"/>
            <a:ext cx="1160015" cy="724131"/>
          </a:xfrm>
          <a:prstGeom prst="rect">
            <a:avLst/>
          </a:prstGeom>
        </p:spPr>
      </p:pic>
      <p:pic>
        <p:nvPicPr>
          <p:cNvPr id="8" name="Picture 7" descr="nan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2743200"/>
            <a:ext cx="1277957" cy="457200"/>
          </a:xfrm>
          <a:prstGeom prst="rect">
            <a:avLst/>
          </a:prstGeom>
        </p:spPr>
      </p:pic>
      <p:pic>
        <p:nvPicPr>
          <p:cNvPr id="9" name="Picture 8" descr="nan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4343400"/>
            <a:ext cx="1277957" cy="457200"/>
          </a:xfrm>
          <a:prstGeom prst="rect">
            <a:avLst/>
          </a:prstGeom>
        </p:spPr>
      </p:pic>
      <p:pic>
        <p:nvPicPr>
          <p:cNvPr id="10" name="Picture 9" descr="esp8266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4267200"/>
            <a:ext cx="990419" cy="590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3581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Arduino Nano</a:t>
            </a:r>
            <a:endParaRPr lang="en-US" sz="1400" dirty="0"/>
          </a:p>
        </p:txBody>
      </p:sp>
      <p:pic>
        <p:nvPicPr>
          <p:cNvPr id="12" name="Picture 11" descr="tempsensor cop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1400" y="2667000"/>
            <a:ext cx="355556" cy="584127"/>
          </a:xfrm>
          <a:prstGeom prst="rect">
            <a:avLst/>
          </a:prstGeom>
        </p:spPr>
      </p:pic>
      <p:pic>
        <p:nvPicPr>
          <p:cNvPr id="13" name="Picture 12" descr="tempsensor cop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6844" y="4292673"/>
            <a:ext cx="355556" cy="5841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62400" y="3581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ESP8266-Wifi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6259" y="4797623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28BYJ-48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3578423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DS18B20 sensor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1938" y="3578423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Servo / Step Motor</a:t>
            </a:r>
            <a:endParaRPr lang="en-US" sz="1400" dirty="0"/>
          </a:p>
        </p:txBody>
      </p:sp>
      <p:pic>
        <p:nvPicPr>
          <p:cNvPr id="18" name="Picture 17" descr="servo cop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8800" y="2362200"/>
            <a:ext cx="1206349" cy="10539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9800" y="2819400"/>
            <a:ext cx="89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HXT-900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hardware: 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Servo is easier to implement for a DIY project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Step motor is more durable/quiet, would be better for a production unit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the ESP8266 wifi module was difficult (steep learning curve)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Vents send temperature in a </a:t>
            </a:r>
            <a:r>
              <a:rPr lang="en-US" dirty="0" err="1" smtClean="0"/>
              <a:t>php</a:t>
            </a:r>
            <a:r>
              <a:rPr lang="en-US" dirty="0" smtClean="0"/>
              <a:t> GET request to web server.</a:t>
            </a:r>
          </a:p>
          <a:p>
            <a:endParaRPr lang="en-US" dirty="0" smtClean="0"/>
          </a:p>
          <a:p>
            <a:r>
              <a:rPr lang="en-US" dirty="0" smtClean="0"/>
              <a:t>Step 2: Server responds with the vent position.</a:t>
            </a:r>
          </a:p>
          <a:p>
            <a:endParaRPr lang="en-US" dirty="0" smtClean="0"/>
          </a:p>
          <a:p>
            <a:r>
              <a:rPr lang="en-US" dirty="0" smtClean="0"/>
              <a:t>Step 3: Vent position is parsed and vent moves accordingly.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it works: Server flow-chart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405683" y="1146025"/>
            <a:ext cx="5909517" cy="5523940"/>
            <a:chOff x="1529984" y="1146025"/>
            <a:chExt cx="5909517" cy="5523940"/>
          </a:xfrm>
        </p:grpSpPr>
        <p:sp>
          <p:nvSpPr>
            <p:cNvPr id="29" name="Freeform 28"/>
            <p:cNvSpPr/>
            <p:nvPr/>
          </p:nvSpPr>
          <p:spPr>
            <a:xfrm>
              <a:off x="1529984" y="1236269"/>
              <a:ext cx="1477379" cy="1477379"/>
            </a:xfrm>
            <a:custGeom>
              <a:avLst/>
              <a:gdLst>
                <a:gd name="connsiteX0" fmla="*/ 0 w 1477379"/>
                <a:gd name="connsiteY0" fmla="*/ 738690 h 1477379"/>
                <a:gd name="connsiteX1" fmla="*/ 216358 w 1477379"/>
                <a:gd name="connsiteY1" fmla="*/ 216357 h 1477379"/>
                <a:gd name="connsiteX2" fmla="*/ 738691 w 1477379"/>
                <a:gd name="connsiteY2" fmla="*/ 0 h 1477379"/>
                <a:gd name="connsiteX3" fmla="*/ 1261024 w 1477379"/>
                <a:gd name="connsiteY3" fmla="*/ 216358 h 1477379"/>
                <a:gd name="connsiteX4" fmla="*/ 1477381 w 1477379"/>
                <a:gd name="connsiteY4" fmla="*/ 738691 h 1477379"/>
                <a:gd name="connsiteX5" fmla="*/ 1261024 w 1477379"/>
                <a:gd name="connsiteY5" fmla="*/ 1261024 h 1477379"/>
                <a:gd name="connsiteX6" fmla="*/ 738691 w 1477379"/>
                <a:gd name="connsiteY6" fmla="*/ 1477381 h 1477379"/>
                <a:gd name="connsiteX7" fmla="*/ 216358 w 1477379"/>
                <a:gd name="connsiteY7" fmla="*/ 1261023 h 1477379"/>
                <a:gd name="connsiteX8" fmla="*/ 1 w 1477379"/>
                <a:gd name="connsiteY8" fmla="*/ 738690 h 1477379"/>
                <a:gd name="connsiteX9" fmla="*/ 0 w 1477379"/>
                <a:gd name="connsiteY9" fmla="*/ 738690 h 147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379" h="1477379">
                  <a:moveTo>
                    <a:pt x="0" y="738690"/>
                  </a:moveTo>
                  <a:cubicBezTo>
                    <a:pt x="0" y="542777"/>
                    <a:pt x="77827" y="354888"/>
                    <a:pt x="216358" y="216357"/>
                  </a:cubicBezTo>
                  <a:cubicBezTo>
                    <a:pt x="354890" y="77826"/>
                    <a:pt x="542778" y="0"/>
                    <a:pt x="738691" y="0"/>
                  </a:cubicBezTo>
                  <a:cubicBezTo>
                    <a:pt x="934604" y="0"/>
                    <a:pt x="1122493" y="77827"/>
                    <a:pt x="1261024" y="216358"/>
                  </a:cubicBezTo>
                  <a:cubicBezTo>
                    <a:pt x="1399555" y="354890"/>
                    <a:pt x="1477381" y="542778"/>
                    <a:pt x="1477381" y="738691"/>
                  </a:cubicBezTo>
                  <a:cubicBezTo>
                    <a:pt x="1477381" y="934604"/>
                    <a:pt x="1399555" y="1122493"/>
                    <a:pt x="1261024" y="1261024"/>
                  </a:cubicBezTo>
                  <a:cubicBezTo>
                    <a:pt x="1122493" y="1399555"/>
                    <a:pt x="934604" y="1477381"/>
                    <a:pt x="738691" y="1477381"/>
                  </a:cubicBezTo>
                  <a:cubicBezTo>
                    <a:pt x="542778" y="1477381"/>
                    <a:pt x="354889" y="1399555"/>
                    <a:pt x="216358" y="1261023"/>
                  </a:cubicBezTo>
                  <a:cubicBezTo>
                    <a:pt x="77827" y="1122492"/>
                    <a:pt x="1" y="934603"/>
                    <a:pt x="1" y="738690"/>
                  </a:cubicBezTo>
                  <a:lnTo>
                    <a:pt x="0" y="7386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2077" tIns="262077" rIns="262077" bIns="262077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Vent 1</a:t>
              </a:r>
              <a:endParaRPr lang="en-US" sz="3600" kern="1200" dirty="0"/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2010133" y="2895600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1658220" y="3352800"/>
              <a:ext cx="1237380" cy="1247685"/>
            </a:xfrm>
            <a:custGeom>
              <a:avLst/>
              <a:gdLst>
                <a:gd name="connsiteX0" fmla="*/ 0 w 985412"/>
                <a:gd name="connsiteY0" fmla="*/ 492706 h 985412"/>
                <a:gd name="connsiteX1" fmla="*/ 144311 w 985412"/>
                <a:gd name="connsiteY1" fmla="*/ 144310 h 985412"/>
                <a:gd name="connsiteX2" fmla="*/ 492707 w 985412"/>
                <a:gd name="connsiteY2" fmla="*/ 0 h 985412"/>
                <a:gd name="connsiteX3" fmla="*/ 841103 w 985412"/>
                <a:gd name="connsiteY3" fmla="*/ 144311 h 985412"/>
                <a:gd name="connsiteX4" fmla="*/ 985413 w 985412"/>
                <a:gd name="connsiteY4" fmla="*/ 492707 h 985412"/>
                <a:gd name="connsiteX5" fmla="*/ 841103 w 985412"/>
                <a:gd name="connsiteY5" fmla="*/ 841103 h 985412"/>
                <a:gd name="connsiteX6" fmla="*/ 492707 w 985412"/>
                <a:gd name="connsiteY6" fmla="*/ 985413 h 985412"/>
                <a:gd name="connsiteX7" fmla="*/ 144311 w 985412"/>
                <a:gd name="connsiteY7" fmla="*/ 841102 h 985412"/>
                <a:gd name="connsiteX8" fmla="*/ 1 w 985412"/>
                <a:gd name="connsiteY8" fmla="*/ 492706 h 985412"/>
                <a:gd name="connsiteX9" fmla="*/ 0 w 985412"/>
                <a:gd name="connsiteY9" fmla="*/ 492706 h 98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412" h="985412">
                  <a:moveTo>
                    <a:pt x="0" y="492706"/>
                  </a:moveTo>
                  <a:cubicBezTo>
                    <a:pt x="0" y="362032"/>
                    <a:pt x="51910" y="236711"/>
                    <a:pt x="144311" y="144310"/>
                  </a:cubicBezTo>
                  <a:cubicBezTo>
                    <a:pt x="236711" y="51910"/>
                    <a:pt x="362033" y="0"/>
                    <a:pt x="492707" y="0"/>
                  </a:cubicBezTo>
                  <a:cubicBezTo>
                    <a:pt x="623381" y="0"/>
                    <a:pt x="748702" y="51910"/>
                    <a:pt x="841103" y="144311"/>
                  </a:cubicBezTo>
                  <a:cubicBezTo>
                    <a:pt x="933503" y="236711"/>
                    <a:pt x="985413" y="362033"/>
                    <a:pt x="985413" y="492707"/>
                  </a:cubicBezTo>
                  <a:cubicBezTo>
                    <a:pt x="985413" y="623381"/>
                    <a:pt x="933503" y="748703"/>
                    <a:pt x="841103" y="841103"/>
                  </a:cubicBezTo>
                  <a:cubicBezTo>
                    <a:pt x="748703" y="933503"/>
                    <a:pt x="623381" y="985413"/>
                    <a:pt x="492707" y="985413"/>
                  </a:cubicBezTo>
                  <a:cubicBezTo>
                    <a:pt x="362033" y="985413"/>
                    <a:pt x="236711" y="933503"/>
                    <a:pt x="144311" y="841102"/>
                  </a:cubicBezTo>
                  <a:cubicBezTo>
                    <a:pt x="51911" y="748702"/>
                    <a:pt x="1" y="623380"/>
                    <a:pt x="1" y="492706"/>
                  </a:cubicBezTo>
                  <a:lnTo>
                    <a:pt x="0" y="4927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280" tIns="158280" rIns="158280" bIns="15828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Vent1.php</a:t>
              </a: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Vent1.txt</a:t>
              </a:r>
              <a:endParaRPr lang="en-US" sz="1100" kern="1200" dirty="0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3031519" y="3766599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1600200" y="5257801"/>
              <a:ext cx="1336948" cy="1412164"/>
            </a:xfrm>
            <a:custGeom>
              <a:avLst/>
              <a:gdLst>
                <a:gd name="connsiteX0" fmla="*/ 0 w 1336948"/>
                <a:gd name="connsiteY0" fmla="*/ 706082 h 1412164"/>
                <a:gd name="connsiteX1" fmla="*/ 183041 w 1336948"/>
                <a:gd name="connsiteY1" fmla="*/ 220649 h 1412164"/>
                <a:gd name="connsiteX2" fmla="*/ 668475 w 1336948"/>
                <a:gd name="connsiteY2" fmla="*/ 1 h 1412164"/>
                <a:gd name="connsiteX3" fmla="*/ 1153908 w 1336948"/>
                <a:gd name="connsiteY3" fmla="*/ 220650 h 1412164"/>
                <a:gd name="connsiteX4" fmla="*/ 1336948 w 1336948"/>
                <a:gd name="connsiteY4" fmla="*/ 706084 h 1412164"/>
                <a:gd name="connsiteX5" fmla="*/ 1153907 w 1336948"/>
                <a:gd name="connsiteY5" fmla="*/ 1191518 h 1412164"/>
                <a:gd name="connsiteX6" fmla="*/ 668473 w 1336948"/>
                <a:gd name="connsiteY6" fmla="*/ 1412166 h 1412164"/>
                <a:gd name="connsiteX7" fmla="*/ 183040 w 1336948"/>
                <a:gd name="connsiteY7" fmla="*/ 1191517 h 1412164"/>
                <a:gd name="connsiteX8" fmla="*/ 0 w 1336948"/>
                <a:gd name="connsiteY8" fmla="*/ 706083 h 1412164"/>
                <a:gd name="connsiteX9" fmla="*/ 0 w 1336948"/>
                <a:gd name="connsiteY9" fmla="*/ 706082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948" h="1412164">
                  <a:moveTo>
                    <a:pt x="0" y="706082"/>
                  </a:moveTo>
                  <a:cubicBezTo>
                    <a:pt x="0" y="525501"/>
                    <a:pt x="65504" y="351783"/>
                    <a:pt x="183041" y="220649"/>
                  </a:cubicBezTo>
                  <a:cubicBezTo>
                    <a:pt x="309291" y="79794"/>
                    <a:pt x="484840" y="1"/>
                    <a:pt x="668475" y="1"/>
                  </a:cubicBezTo>
                  <a:cubicBezTo>
                    <a:pt x="852110" y="1"/>
                    <a:pt x="1027659" y="79795"/>
                    <a:pt x="1153908" y="220650"/>
                  </a:cubicBezTo>
                  <a:cubicBezTo>
                    <a:pt x="1271445" y="351785"/>
                    <a:pt x="1336948" y="525503"/>
                    <a:pt x="1336948" y="706084"/>
                  </a:cubicBezTo>
                  <a:cubicBezTo>
                    <a:pt x="1336948" y="886665"/>
                    <a:pt x="1271445" y="1060383"/>
                    <a:pt x="1153907" y="1191518"/>
                  </a:cubicBezTo>
                  <a:cubicBezTo>
                    <a:pt x="1027657" y="1332373"/>
                    <a:pt x="852109" y="1412166"/>
                    <a:pt x="668473" y="1412166"/>
                  </a:cubicBezTo>
                  <a:cubicBezTo>
                    <a:pt x="484838" y="1412166"/>
                    <a:pt x="309289" y="1332372"/>
                    <a:pt x="183040" y="1191517"/>
                  </a:cubicBezTo>
                  <a:cubicBezTo>
                    <a:pt x="65503" y="1060382"/>
                    <a:pt x="0" y="886664"/>
                    <a:pt x="0" y="706083"/>
                  </a:cubicBezTo>
                  <a:lnTo>
                    <a:pt x="0" y="706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572" tIns="224586" rIns="213572" bIns="22458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Dashboard.php</a:t>
              </a:r>
              <a:endParaRPr lang="en-US" sz="1400" kern="1200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162520" y="5798024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3886199" y="5333998"/>
              <a:ext cx="1219201" cy="1259770"/>
            </a:xfrm>
            <a:custGeom>
              <a:avLst/>
              <a:gdLst>
                <a:gd name="connsiteX0" fmla="*/ 0 w 1219201"/>
                <a:gd name="connsiteY0" fmla="*/ 629885 h 1259770"/>
                <a:gd name="connsiteX1" fmla="*/ 171553 w 1219201"/>
                <a:gd name="connsiteY1" fmla="*/ 191837 h 1259770"/>
                <a:gd name="connsiteX2" fmla="*/ 609602 w 1219201"/>
                <a:gd name="connsiteY2" fmla="*/ 1 h 1259770"/>
                <a:gd name="connsiteX3" fmla="*/ 1047650 w 1219201"/>
                <a:gd name="connsiteY3" fmla="*/ 191838 h 1259770"/>
                <a:gd name="connsiteX4" fmla="*/ 1219202 w 1219201"/>
                <a:gd name="connsiteY4" fmla="*/ 629887 h 1259770"/>
                <a:gd name="connsiteX5" fmla="*/ 1047649 w 1219201"/>
                <a:gd name="connsiteY5" fmla="*/ 1067936 h 1259770"/>
                <a:gd name="connsiteX6" fmla="*/ 609600 w 1219201"/>
                <a:gd name="connsiteY6" fmla="*/ 1259772 h 1259770"/>
                <a:gd name="connsiteX7" fmla="*/ 171552 w 1219201"/>
                <a:gd name="connsiteY7" fmla="*/ 1067935 h 1259770"/>
                <a:gd name="connsiteX8" fmla="*/ 0 w 1219201"/>
                <a:gd name="connsiteY8" fmla="*/ 629886 h 1259770"/>
                <a:gd name="connsiteX9" fmla="*/ 0 w 1219201"/>
                <a:gd name="connsiteY9" fmla="*/ 629885 h 125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1" h="1259770">
                  <a:moveTo>
                    <a:pt x="0" y="629885"/>
                  </a:moveTo>
                  <a:cubicBezTo>
                    <a:pt x="0" y="466398"/>
                    <a:pt x="61518" y="309315"/>
                    <a:pt x="171553" y="191837"/>
                  </a:cubicBezTo>
                  <a:cubicBezTo>
                    <a:pt x="286396" y="69225"/>
                    <a:pt x="444466" y="1"/>
                    <a:pt x="609602" y="1"/>
                  </a:cubicBezTo>
                  <a:cubicBezTo>
                    <a:pt x="774738" y="1"/>
                    <a:pt x="932808" y="69226"/>
                    <a:pt x="1047650" y="191838"/>
                  </a:cubicBezTo>
                  <a:cubicBezTo>
                    <a:pt x="1157684" y="309317"/>
                    <a:pt x="1219202" y="466400"/>
                    <a:pt x="1219202" y="629887"/>
                  </a:cubicBezTo>
                  <a:cubicBezTo>
                    <a:pt x="1219202" y="793374"/>
                    <a:pt x="1157684" y="950457"/>
                    <a:pt x="1047649" y="1067936"/>
                  </a:cubicBezTo>
                  <a:cubicBezTo>
                    <a:pt x="932807" y="1190548"/>
                    <a:pt x="774736" y="1259773"/>
                    <a:pt x="609600" y="1259772"/>
                  </a:cubicBezTo>
                  <a:cubicBezTo>
                    <a:pt x="444464" y="1259772"/>
                    <a:pt x="286394" y="1190547"/>
                    <a:pt x="171552" y="1067935"/>
                  </a:cubicBezTo>
                  <a:cubicBezTo>
                    <a:pt x="61518" y="950456"/>
                    <a:pt x="0" y="793373"/>
                    <a:pt x="0" y="629886"/>
                  </a:cubicBezTo>
                  <a:lnTo>
                    <a:pt x="0" y="6298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518" tIns="198459" rIns="192518" bIns="19845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VentSettings.php</a:t>
              </a: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settingsArray.json</a:t>
              </a:r>
              <a:endParaRPr lang="en-US" sz="1100" kern="1200" dirty="0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4237258" y="4845806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3746054" y="3140488"/>
              <a:ext cx="1499491" cy="1567623"/>
            </a:xfrm>
            <a:custGeom>
              <a:avLst/>
              <a:gdLst>
                <a:gd name="connsiteX0" fmla="*/ 0 w 1499491"/>
                <a:gd name="connsiteY0" fmla="*/ 783812 h 1567623"/>
                <a:gd name="connsiteX1" fmla="*/ 207953 w 1499491"/>
                <a:gd name="connsiteY1" fmla="*/ 242019 h 1567623"/>
                <a:gd name="connsiteX2" fmla="*/ 749747 w 1499491"/>
                <a:gd name="connsiteY2" fmla="*/ 1 h 1567623"/>
                <a:gd name="connsiteX3" fmla="*/ 1291540 w 1499491"/>
                <a:gd name="connsiteY3" fmla="*/ 242020 h 1567623"/>
                <a:gd name="connsiteX4" fmla="*/ 1499492 w 1499491"/>
                <a:gd name="connsiteY4" fmla="*/ 783814 h 1567623"/>
                <a:gd name="connsiteX5" fmla="*/ 1291539 w 1499491"/>
                <a:gd name="connsiteY5" fmla="*/ 1325608 h 1567623"/>
                <a:gd name="connsiteX6" fmla="*/ 749745 w 1499491"/>
                <a:gd name="connsiteY6" fmla="*/ 1567626 h 1567623"/>
                <a:gd name="connsiteX7" fmla="*/ 207952 w 1499491"/>
                <a:gd name="connsiteY7" fmla="*/ 1325607 h 1567623"/>
                <a:gd name="connsiteX8" fmla="*/ 0 w 1499491"/>
                <a:gd name="connsiteY8" fmla="*/ 783813 h 1567623"/>
                <a:gd name="connsiteX9" fmla="*/ 0 w 1499491"/>
                <a:gd name="connsiteY9" fmla="*/ 783812 h 156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91" h="1567623">
                  <a:moveTo>
                    <a:pt x="0" y="783812"/>
                  </a:moveTo>
                  <a:cubicBezTo>
                    <a:pt x="0" y="581958"/>
                    <a:pt x="74490" y="387885"/>
                    <a:pt x="207953" y="242019"/>
                  </a:cubicBezTo>
                  <a:cubicBezTo>
                    <a:pt x="349394" y="87434"/>
                    <a:pt x="545125" y="1"/>
                    <a:pt x="749747" y="1"/>
                  </a:cubicBezTo>
                  <a:cubicBezTo>
                    <a:pt x="954369" y="1"/>
                    <a:pt x="1150100" y="87435"/>
                    <a:pt x="1291540" y="242020"/>
                  </a:cubicBezTo>
                  <a:cubicBezTo>
                    <a:pt x="1425003" y="387887"/>
                    <a:pt x="1499492" y="581960"/>
                    <a:pt x="1499492" y="783814"/>
                  </a:cubicBezTo>
                  <a:cubicBezTo>
                    <a:pt x="1499492" y="985668"/>
                    <a:pt x="1425003" y="1179741"/>
                    <a:pt x="1291539" y="1325608"/>
                  </a:cubicBezTo>
                  <a:cubicBezTo>
                    <a:pt x="1150098" y="1480194"/>
                    <a:pt x="954367" y="1567627"/>
                    <a:pt x="749745" y="1567626"/>
                  </a:cubicBezTo>
                  <a:cubicBezTo>
                    <a:pt x="545123" y="1567626"/>
                    <a:pt x="349392" y="1480193"/>
                    <a:pt x="207952" y="1325607"/>
                  </a:cubicBezTo>
                  <a:cubicBezTo>
                    <a:pt x="74489" y="1179740"/>
                    <a:pt x="0" y="985667"/>
                    <a:pt x="0" y="783813"/>
                  </a:cubicBezTo>
                  <a:lnTo>
                    <a:pt x="0" y="7838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7376" tIns="247353" rIns="237376" bIns="24735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Thermostat.php</a:t>
              </a:r>
              <a:endParaRPr lang="en-US" sz="1400" kern="1200" dirty="0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4237258" y="2583706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3886200" y="1295400"/>
              <a:ext cx="1102305" cy="1082021"/>
            </a:xfrm>
            <a:custGeom>
              <a:avLst/>
              <a:gdLst>
                <a:gd name="connsiteX0" fmla="*/ 0 w 985412"/>
                <a:gd name="connsiteY0" fmla="*/ 492706 h 985412"/>
                <a:gd name="connsiteX1" fmla="*/ 144311 w 985412"/>
                <a:gd name="connsiteY1" fmla="*/ 144310 h 985412"/>
                <a:gd name="connsiteX2" fmla="*/ 492707 w 985412"/>
                <a:gd name="connsiteY2" fmla="*/ 0 h 985412"/>
                <a:gd name="connsiteX3" fmla="*/ 841103 w 985412"/>
                <a:gd name="connsiteY3" fmla="*/ 144311 h 985412"/>
                <a:gd name="connsiteX4" fmla="*/ 985413 w 985412"/>
                <a:gd name="connsiteY4" fmla="*/ 492707 h 985412"/>
                <a:gd name="connsiteX5" fmla="*/ 841103 w 985412"/>
                <a:gd name="connsiteY5" fmla="*/ 841103 h 985412"/>
                <a:gd name="connsiteX6" fmla="*/ 492707 w 985412"/>
                <a:gd name="connsiteY6" fmla="*/ 985413 h 985412"/>
                <a:gd name="connsiteX7" fmla="*/ 144311 w 985412"/>
                <a:gd name="connsiteY7" fmla="*/ 841102 h 985412"/>
                <a:gd name="connsiteX8" fmla="*/ 1 w 985412"/>
                <a:gd name="connsiteY8" fmla="*/ 492706 h 985412"/>
                <a:gd name="connsiteX9" fmla="*/ 0 w 985412"/>
                <a:gd name="connsiteY9" fmla="*/ 492706 h 98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412" h="985412">
                  <a:moveTo>
                    <a:pt x="0" y="492706"/>
                  </a:moveTo>
                  <a:cubicBezTo>
                    <a:pt x="0" y="362032"/>
                    <a:pt x="51910" y="236711"/>
                    <a:pt x="144311" y="144310"/>
                  </a:cubicBezTo>
                  <a:cubicBezTo>
                    <a:pt x="236711" y="51910"/>
                    <a:pt x="362033" y="0"/>
                    <a:pt x="492707" y="0"/>
                  </a:cubicBezTo>
                  <a:cubicBezTo>
                    <a:pt x="623381" y="0"/>
                    <a:pt x="748702" y="51910"/>
                    <a:pt x="841103" y="144311"/>
                  </a:cubicBezTo>
                  <a:cubicBezTo>
                    <a:pt x="933503" y="236711"/>
                    <a:pt x="985413" y="362033"/>
                    <a:pt x="985413" y="492707"/>
                  </a:cubicBezTo>
                  <a:cubicBezTo>
                    <a:pt x="985413" y="623381"/>
                    <a:pt x="933503" y="748703"/>
                    <a:pt x="841103" y="841103"/>
                  </a:cubicBezTo>
                  <a:cubicBezTo>
                    <a:pt x="748703" y="933503"/>
                    <a:pt x="623381" y="985413"/>
                    <a:pt x="492707" y="985413"/>
                  </a:cubicBezTo>
                  <a:cubicBezTo>
                    <a:pt x="362033" y="985413"/>
                    <a:pt x="236711" y="933503"/>
                    <a:pt x="144311" y="841102"/>
                  </a:cubicBezTo>
                  <a:cubicBezTo>
                    <a:pt x="51911" y="748702"/>
                    <a:pt x="1" y="623380"/>
                    <a:pt x="1" y="492706"/>
                  </a:cubicBezTo>
                  <a:lnTo>
                    <a:pt x="0" y="4927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40" tIns="155740" rIns="155740" bIns="15574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Vent1pos.txt</a:t>
              </a: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Vent2pos.txt</a:t>
              </a:r>
              <a:endParaRPr lang="en-US" sz="1100" kern="1200" dirty="0"/>
            </a:p>
          </p:txBody>
        </p:sp>
        <p:sp>
          <p:nvSpPr>
            <p:cNvPr id="40" name="Isosceles Triangle 39"/>
            <p:cNvSpPr/>
            <p:nvPr/>
          </p:nvSpPr>
          <p:spPr>
            <a:xfrm rot="5405278">
              <a:off x="5214002" y="1720407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006348" y="1146025"/>
              <a:ext cx="1433153" cy="1484217"/>
            </a:xfrm>
            <a:custGeom>
              <a:avLst/>
              <a:gdLst>
                <a:gd name="connsiteX0" fmla="*/ 0 w 1433153"/>
                <a:gd name="connsiteY0" fmla="*/ 742109 h 1484217"/>
                <a:gd name="connsiteX1" fmla="*/ 201091 w 1433153"/>
                <a:gd name="connsiteY1" fmla="*/ 226623 h 1484217"/>
                <a:gd name="connsiteX2" fmla="*/ 716578 w 1433153"/>
                <a:gd name="connsiteY2" fmla="*/ 1 h 1484217"/>
                <a:gd name="connsiteX3" fmla="*/ 1232064 w 1433153"/>
                <a:gd name="connsiteY3" fmla="*/ 226624 h 1484217"/>
                <a:gd name="connsiteX4" fmla="*/ 1433154 w 1433153"/>
                <a:gd name="connsiteY4" fmla="*/ 742111 h 1484217"/>
                <a:gd name="connsiteX5" fmla="*/ 1232063 w 1433153"/>
                <a:gd name="connsiteY5" fmla="*/ 1257598 h 1484217"/>
                <a:gd name="connsiteX6" fmla="*/ 716576 w 1433153"/>
                <a:gd name="connsiteY6" fmla="*/ 1484220 h 1484217"/>
                <a:gd name="connsiteX7" fmla="*/ 201090 w 1433153"/>
                <a:gd name="connsiteY7" fmla="*/ 1257597 h 1484217"/>
                <a:gd name="connsiteX8" fmla="*/ 0 w 1433153"/>
                <a:gd name="connsiteY8" fmla="*/ 742110 h 1484217"/>
                <a:gd name="connsiteX9" fmla="*/ 0 w 1433153"/>
                <a:gd name="connsiteY9" fmla="*/ 742109 h 148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3153" h="1484217">
                  <a:moveTo>
                    <a:pt x="0" y="742109"/>
                  </a:moveTo>
                  <a:cubicBezTo>
                    <a:pt x="0" y="549786"/>
                    <a:pt x="72095" y="364974"/>
                    <a:pt x="201091" y="226623"/>
                  </a:cubicBezTo>
                  <a:cubicBezTo>
                    <a:pt x="336124" y="81796"/>
                    <a:pt x="522180" y="1"/>
                    <a:pt x="716578" y="1"/>
                  </a:cubicBezTo>
                  <a:cubicBezTo>
                    <a:pt x="910976" y="1"/>
                    <a:pt x="1097031" y="81797"/>
                    <a:pt x="1232064" y="226624"/>
                  </a:cubicBezTo>
                  <a:cubicBezTo>
                    <a:pt x="1361060" y="364976"/>
                    <a:pt x="1433154" y="549788"/>
                    <a:pt x="1433154" y="742111"/>
                  </a:cubicBezTo>
                  <a:cubicBezTo>
                    <a:pt x="1433154" y="934434"/>
                    <a:pt x="1361059" y="1119246"/>
                    <a:pt x="1232063" y="1257598"/>
                  </a:cubicBezTo>
                  <a:cubicBezTo>
                    <a:pt x="1097030" y="1402425"/>
                    <a:pt x="910974" y="1484221"/>
                    <a:pt x="716576" y="1484220"/>
                  </a:cubicBezTo>
                  <a:cubicBezTo>
                    <a:pt x="522178" y="1484220"/>
                    <a:pt x="336123" y="1402424"/>
                    <a:pt x="201090" y="1257597"/>
                  </a:cubicBezTo>
                  <a:cubicBezTo>
                    <a:pt x="72094" y="1119245"/>
                    <a:pt x="0" y="934433"/>
                    <a:pt x="0" y="742110"/>
                  </a:cubicBezTo>
                  <a:lnTo>
                    <a:pt x="0" y="74210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5601" tIns="263078" rIns="255601" bIns="26307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Vent2</a:t>
              </a:r>
              <a:endParaRPr lang="en-US" sz="3600" kern="1200" dirty="0"/>
            </a:p>
          </p:txBody>
        </p:sp>
        <p:sp>
          <p:nvSpPr>
            <p:cNvPr id="42" name="Isosceles Triangle 41"/>
            <p:cNvSpPr/>
            <p:nvPr/>
          </p:nvSpPr>
          <p:spPr>
            <a:xfrm rot="10800000">
              <a:off x="6464384" y="2855305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43" name="Freeform 42"/>
            <p:cNvSpPr/>
            <p:nvPr/>
          </p:nvSpPr>
          <p:spPr>
            <a:xfrm>
              <a:off x="6172200" y="3352800"/>
              <a:ext cx="1219199" cy="1219200"/>
            </a:xfrm>
            <a:custGeom>
              <a:avLst/>
              <a:gdLst>
                <a:gd name="connsiteX0" fmla="*/ 0 w 985412"/>
                <a:gd name="connsiteY0" fmla="*/ 492706 h 985412"/>
                <a:gd name="connsiteX1" fmla="*/ 144311 w 985412"/>
                <a:gd name="connsiteY1" fmla="*/ 144310 h 985412"/>
                <a:gd name="connsiteX2" fmla="*/ 492707 w 985412"/>
                <a:gd name="connsiteY2" fmla="*/ 0 h 985412"/>
                <a:gd name="connsiteX3" fmla="*/ 841103 w 985412"/>
                <a:gd name="connsiteY3" fmla="*/ 144311 h 985412"/>
                <a:gd name="connsiteX4" fmla="*/ 985413 w 985412"/>
                <a:gd name="connsiteY4" fmla="*/ 492707 h 985412"/>
                <a:gd name="connsiteX5" fmla="*/ 841103 w 985412"/>
                <a:gd name="connsiteY5" fmla="*/ 841103 h 985412"/>
                <a:gd name="connsiteX6" fmla="*/ 492707 w 985412"/>
                <a:gd name="connsiteY6" fmla="*/ 985413 h 985412"/>
                <a:gd name="connsiteX7" fmla="*/ 144311 w 985412"/>
                <a:gd name="connsiteY7" fmla="*/ 841102 h 985412"/>
                <a:gd name="connsiteX8" fmla="*/ 1 w 985412"/>
                <a:gd name="connsiteY8" fmla="*/ 492706 h 985412"/>
                <a:gd name="connsiteX9" fmla="*/ 0 w 985412"/>
                <a:gd name="connsiteY9" fmla="*/ 492706 h 98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412" h="985412">
                  <a:moveTo>
                    <a:pt x="0" y="492706"/>
                  </a:moveTo>
                  <a:cubicBezTo>
                    <a:pt x="0" y="362032"/>
                    <a:pt x="51910" y="236711"/>
                    <a:pt x="144311" y="144310"/>
                  </a:cubicBezTo>
                  <a:cubicBezTo>
                    <a:pt x="236711" y="51910"/>
                    <a:pt x="362033" y="0"/>
                    <a:pt x="492707" y="0"/>
                  </a:cubicBezTo>
                  <a:cubicBezTo>
                    <a:pt x="623381" y="0"/>
                    <a:pt x="748702" y="51910"/>
                    <a:pt x="841103" y="144311"/>
                  </a:cubicBezTo>
                  <a:cubicBezTo>
                    <a:pt x="933503" y="236711"/>
                    <a:pt x="985413" y="362033"/>
                    <a:pt x="985413" y="492707"/>
                  </a:cubicBezTo>
                  <a:cubicBezTo>
                    <a:pt x="985413" y="623381"/>
                    <a:pt x="933503" y="748703"/>
                    <a:pt x="841103" y="841103"/>
                  </a:cubicBezTo>
                  <a:cubicBezTo>
                    <a:pt x="748703" y="933503"/>
                    <a:pt x="623381" y="985413"/>
                    <a:pt x="492707" y="985413"/>
                  </a:cubicBezTo>
                  <a:cubicBezTo>
                    <a:pt x="362033" y="985413"/>
                    <a:pt x="236711" y="933503"/>
                    <a:pt x="144311" y="841102"/>
                  </a:cubicBezTo>
                  <a:cubicBezTo>
                    <a:pt x="51911" y="748702"/>
                    <a:pt x="1" y="623380"/>
                    <a:pt x="1" y="492706"/>
                  </a:cubicBezTo>
                  <a:lnTo>
                    <a:pt x="0" y="4927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40" tIns="155740" rIns="155740" bIns="15574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Vent2.php</a:t>
              </a: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Vent2.txt</a:t>
              </a:r>
              <a:endParaRPr lang="en-US" sz="1100" kern="1200" dirty="0"/>
            </a:p>
          </p:txBody>
        </p:sp>
        <p:sp>
          <p:nvSpPr>
            <p:cNvPr id="44" name="Isosceles Triangle 43"/>
            <p:cNvSpPr/>
            <p:nvPr/>
          </p:nvSpPr>
          <p:spPr>
            <a:xfrm rot="16200000">
              <a:off x="5469919" y="3768095"/>
              <a:ext cx="517082" cy="33172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46" name="Isosceles Triangle 45"/>
          <p:cNvSpPr/>
          <p:nvPr/>
        </p:nvSpPr>
        <p:spPr>
          <a:xfrm rot="16200000">
            <a:off x="3031519" y="1709199"/>
            <a:ext cx="517082" cy="33172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ESP8266 module- steep learning curve (trial and error)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Constant updates- refreshing server with out loosing settings / data on page (used files to store data)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Learning to program the </a:t>
            </a:r>
            <a:r>
              <a:rPr lang="en-US" dirty="0" err="1" smtClean="0"/>
              <a:t>arduino</a:t>
            </a:r>
            <a:r>
              <a:rPr lang="en-US" dirty="0" smtClean="0"/>
              <a:t> (</a:t>
            </a:r>
            <a:r>
              <a:rPr lang="en-US" dirty="0" err="1" smtClean="0"/>
              <a:t>youtube</a:t>
            </a:r>
            <a:r>
              <a:rPr lang="en-US" smtClean="0"/>
              <a:t> tutorials)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Not enough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vent settings / options in dashboard</a:t>
            </a:r>
          </a:p>
          <a:p>
            <a:r>
              <a:rPr lang="en-US" dirty="0" smtClean="0"/>
              <a:t>Direct communication between vents / local server</a:t>
            </a:r>
          </a:p>
          <a:p>
            <a:r>
              <a:rPr lang="en-US" dirty="0" smtClean="0"/>
              <a:t>Use Ajax to streamline server process</a:t>
            </a:r>
          </a:p>
          <a:p>
            <a:r>
              <a:rPr lang="en-US" dirty="0" smtClean="0"/>
              <a:t>Integration with home thermostat </a:t>
            </a:r>
          </a:p>
          <a:p>
            <a:r>
              <a:rPr lang="en-US" dirty="0" smtClean="0"/>
              <a:t>Separate temp sensor from vent</a:t>
            </a:r>
          </a:p>
          <a:p>
            <a:r>
              <a:rPr lang="en-US" dirty="0" smtClean="0"/>
              <a:t>Cordless / solar power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220</TotalTime>
  <Words>240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Smart-Vents</vt:lpstr>
      <vt:lpstr>Benefits:</vt:lpstr>
      <vt:lpstr>How it works: The hardware</vt:lpstr>
      <vt:lpstr>The hardware: what we learned</vt:lpstr>
      <vt:lpstr>How it works: Big picture</vt:lpstr>
      <vt:lpstr>How it works: Server flow-chart</vt:lpstr>
      <vt:lpstr>Challenges:</vt:lpstr>
      <vt:lpstr>Not enough time: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Smart-Vents</dc:title>
  <dc:creator>Windows User</dc:creator>
  <cp:lastModifiedBy>Windows User</cp:lastModifiedBy>
  <cp:revision>39</cp:revision>
  <dcterms:created xsi:type="dcterms:W3CDTF">2016-11-24T02:41:23Z</dcterms:created>
  <dcterms:modified xsi:type="dcterms:W3CDTF">2018-11-07T21:46:35Z</dcterms:modified>
</cp:coreProperties>
</file>