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5"/>
  </p:notesMasterIdLst>
  <p:sldIdLst>
    <p:sldId id="256" r:id="rId2"/>
    <p:sldId id="273" r:id="rId3"/>
    <p:sldId id="258" r:id="rId4"/>
  </p:sldIdLst>
  <p:sldSz cx="9144000" cy="5143500" type="screen16x9"/>
  <p:notesSz cx="6858000" cy="9144000"/>
  <p:embeddedFontLst>
    <p:embeddedFont>
      <p:font typeface="Agency FB" panose="020B0503020202020204" pitchFamily="34" charset="0"/>
      <p:regular r:id="rId6"/>
      <p:bold r:id="rId7"/>
    </p:embeddedFont>
    <p:embeddedFont>
      <p:font typeface="Aldrich" panose="020B0604020202020204" charset="0"/>
      <p:regular r:id="rId8"/>
    </p:embeddedFont>
    <p:embeddedFont>
      <p:font typeface="Bahnschrift SemiBold Condensed" panose="020B0502040204020203" pitchFamily="34" charset="0"/>
      <p:bold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Hind" panose="02000000000000000000" pitchFamily="2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4F56"/>
    <a:srgbClr val="FEF8F8"/>
    <a:srgbClr val="822A2E"/>
    <a:srgbClr val="E2A8AB"/>
    <a:srgbClr val="34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E776B7-A962-497C-B462-077316E863C0}">
  <a:tblStyle styleId="{B3E776B7-A962-497C-B462-077316E863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1811FD9-65CB-4E22-972E-B89E05EBB59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137625-78C1-42D4-92E9-107BC3557926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FD85CB-2C48-453D-914C-1D1814D62A3C}">
      <dgm:prSet phldrT="[Text]"/>
      <dgm:spPr>
        <a:solidFill>
          <a:srgbClr val="FEF8F8"/>
        </a:solidFill>
        <a:ln>
          <a:solidFill>
            <a:srgbClr val="E2A8AB"/>
          </a:solidFill>
        </a:ln>
      </dgm:spPr>
      <dgm:t>
        <a:bodyPr/>
        <a:lstStyle/>
        <a:p>
          <a:r>
            <a:rPr lang="en-US" dirty="0">
              <a:latin typeface="Bahnschrift SemiBold Condensed" panose="020B0502040204020203" pitchFamily="34" charset="0"/>
            </a:rPr>
            <a:t>Charelle </a:t>
          </a:r>
          <a:r>
            <a:rPr lang="en-US" dirty="0" err="1">
              <a:latin typeface="Bahnschrift SemiBold Condensed" panose="020B0502040204020203" pitchFamily="34" charset="0"/>
            </a:rPr>
            <a:t>Yazbeck</a:t>
          </a:r>
          <a:r>
            <a:rPr lang="en-US" dirty="0">
              <a:latin typeface="Bahnschrift SemiBold Condensed" panose="020B0502040204020203" pitchFamily="34" charset="0"/>
            </a:rPr>
            <a:t> </a:t>
          </a:r>
          <a:r>
            <a:rPr lang="en-US" i="0" dirty="0">
              <a:latin typeface="Agency FB" panose="020B0503020202020204" pitchFamily="34" charset="0"/>
            </a:rPr>
            <a:t>11936f</a:t>
          </a:r>
        </a:p>
      </dgm:t>
    </dgm:pt>
    <dgm:pt modelId="{2709E08F-2019-46E8-892D-52717EB507A1}" type="parTrans" cxnId="{77C51DAF-47A6-4DBA-B387-2F14D9403509}">
      <dgm:prSet/>
      <dgm:spPr/>
      <dgm:t>
        <a:bodyPr/>
        <a:lstStyle/>
        <a:p>
          <a:endParaRPr lang="en-US"/>
        </a:p>
      </dgm:t>
    </dgm:pt>
    <dgm:pt modelId="{A85DF37D-6ACC-460A-8082-9E2EDC9DB2F3}" type="sibTrans" cxnId="{77C51DAF-47A6-4DBA-B387-2F14D9403509}">
      <dgm:prSet/>
      <dgm:spPr/>
      <dgm:t>
        <a:bodyPr/>
        <a:lstStyle/>
        <a:p>
          <a:endParaRPr lang="en-US"/>
        </a:p>
      </dgm:t>
    </dgm:pt>
    <dgm:pt modelId="{3A749AAB-D9E7-476F-A720-73F01C086BF1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C54F56"/>
          </a:solidFill>
        </a:ln>
      </dgm:spPr>
      <dgm:t>
        <a:bodyPr/>
        <a:lstStyle/>
        <a:p>
          <a:r>
            <a:rPr lang="en-US" dirty="0"/>
            <a:t>Client side </a:t>
          </a:r>
        </a:p>
      </dgm:t>
    </dgm:pt>
    <dgm:pt modelId="{98020D38-23A1-4BEB-AABF-6C077FC97D88}" type="parTrans" cxnId="{3A260108-A26D-49A3-9BCE-968F85CD80FC}">
      <dgm:prSet/>
      <dgm:spPr/>
      <dgm:t>
        <a:bodyPr/>
        <a:lstStyle/>
        <a:p>
          <a:endParaRPr lang="en-US"/>
        </a:p>
      </dgm:t>
    </dgm:pt>
    <dgm:pt modelId="{4381758F-4963-4765-A512-B693EF45FA77}" type="sibTrans" cxnId="{3A260108-A26D-49A3-9BCE-968F85CD80FC}">
      <dgm:prSet/>
      <dgm:spPr/>
      <dgm:t>
        <a:bodyPr/>
        <a:lstStyle/>
        <a:p>
          <a:endParaRPr lang="en-US"/>
        </a:p>
      </dgm:t>
    </dgm:pt>
    <dgm:pt modelId="{23C5D9C3-2CA3-4997-B1E1-2D0B57579626}">
      <dgm:prSet phldrT="[Text]"/>
      <dgm:spPr>
        <a:solidFill>
          <a:srgbClr val="E2A8AB"/>
        </a:solidFill>
        <a:ln>
          <a:solidFill>
            <a:srgbClr val="C54F56"/>
          </a:solidFill>
        </a:ln>
      </dgm:spPr>
      <dgm:t>
        <a:bodyPr/>
        <a:lstStyle/>
        <a:p>
          <a:r>
            <a:rPr lang="en-US" dirty="0">
              <a:latin typeface="Bahnschrift SemiBold Condensed" panose="020B0502040204020203" pitchFamily="34" charset="0"/>
            </a:rPr>
            <a:t>Jana</a:t>
          </a:r>
          <a:r>
            <a:rPr lang="en-US" dirty="0"/>
            <a:t> </a:t>
          </a:r>
          <a:r>
            <a:rPr lang="en-US" dirty="0" err="1">
              <a:latin typeface="Bahnschrift SemiBold Condensed" panose="020B0502040204020203" pitchFamily="34" charset="0"/>
            </a:rPr>
            <a:t>Tarhini</a:t>
          </a:r>
          <a:r>
            <a:rPr lang="en-US" dirty="0">
              <a:latin typeface="Bahnschrift SemiBold Condensed" panose="020B0502040204020203" pitchFamily="34" charset="0"/>
            </a:rPr>
            <a:t> </a:t>
          </a:r>
          <a:r>
            <a:rPr lang="en-US" dirty="0">
              <a:latin typeface="Agency FB" panose="020B0503020202020204" pitchFamily="34" charset="0"/>
            </a:rPr>
            <a:t>11961f</a:t>
          </a:r>
        </a:p>
      </dgm:t>
    </dgm:pt>
    <dgm:pt modelId="{F1596F9B-BFCA-4CD5-84B9-45D4D1625401}" type="parTrans" cxnId="{EB6543C3-F97F-406E-906C-E13C05957988}">
      <dgm:prSet/>
      <dgm:spPr/>
      <dgm:t>
        <a:bodyPr/>
        <a:lstStyle/>
        <a:p>
          <a:endParaRPr lang="en-US"/>
        </a:p>
      </dgm:t>
    </dgm:pt>
    <dgm:pt modelId="{65C92BC7-EB5A-4CEF-B565-8224CDD7D507}" type="sibTrans" cxnId="{EB6543C3-F97F-406E-906C-E13C05957988}">
      <dgm:prSet/>
      <dgm:spPr/>
      <dgm:t>
        <a:bodyPr/>
        <a:lstStyle/>
        <a:p>
          <a:endParaRPr lang="en-US"/>
        </a:p>
      </dgm:t>
    </dgm:pt>
    <dgm:pt modelId="{5976148B-BA01-4EB3-B7AC-5E37CFB09069}">
      <dgm:prSet phldrT="[Text]"/>
      <dgm:spPr>
        <a:solidFill>
          <a:srgbClr val="C54F56"/>
        </a:solidFill>
        <a:ln>
          <a:solidFill>
            <a:srgbClr val="822A2E"/>
          </a:solidFill>
        </a:ln>
      </dgm:spPr>
      <dgm:t>
        <a:bodyPr/>
        <a:lstStyle/>
        <a:p>
          <a:r>
            <a:rPr lang="en-US" dirty="0">
              <a:latin typeface="Bahnschrift SemiBold Condensed" panose="020B0502040204020203" pitchFamily="34" charset="0"/>
            </a:rPr>
            <a:t>Mahdi </a:t>
          </a:r>
          <a:r>
            <a:rPr lang="en-US" dirty="0" err="1">
              <a:latin typeface="Bahnschrift SemiBold Condensed" panose="020B0502040204020203" pitchFamily="34" charset="0"/>
            </a:rPr>
            <a:t>Assaad</a:t>
          </a:r>
          <a:r>
            <a:rPr lang="en-US" dirty="0">
              <a:latin typeface="Bahnschrift SemiBold Condensed" panose="020B0502040204020203" pitchFamily="34" charset="0"/>
            </a:rPr>
            <a:t> </a:t>
          </a:r>
          <a:r>
            <a:rPr lang="en-US" dirty="0">
              <a:latin typeface="Agency FB" panose="020B0503020202020204" pitchFamily="34" charset="0"/>
            </a:rPr>
            <a:t>11943f</a:t>
          </a:r>
        </a:p>
      </dgm:t>
    </dgm:pt>
    <dgm:pt modelId="{962792C6-156F-477E-A9B0-09517DA61653}" type="parTrans" cxnId="{9792580A-A631-48BD-8BED-2FDE9199B30D}">
      <dgm:prSet/>
      <dgm:spPr/>
      <dgm:t>
        <a:bodyPr/>
        <a:lstStyle/>
        <a:p>
          <a:endParaRPr lang="en-US"/>
        </a:p>
      </dgm:t>
    </dgm:pt>
    <dgm:pt modelId="{9C076653-C069-4F36-A2C5-D2E75CB9A514}" type="sibTrans" cxnId="{9792580A-A631-48BD-8BED-2FDE9199B30D}">
      <dgm:prSet/>
      <dgm:spPr/>
      <dgm:t>
        <a:bodyPr/>
        <a:lstStyle/>
        <a:p>
          <a:endParaRPr lang="en-US"/>
        </a:p>
      </dgm:t>
    </dgm:pt>
    <dgm:pt modelId="{61BB322B-A638-487F-8CA4-7E73A949F844}">
      <dgm:prSet phldrT="[Text]"/>
      <dgm:spPr>
        <a:ln>
          <a:solidFill>
            <a:srgbClr val="C54F56"/>
          </a:solidFill>
        </a:ln>
      </dgm:spPr>
      <dgm:t>
        <a:bodyPr/>
        <a:lstStyle/>
        <a:p>
          <a:pPr algn="r"/>
          <a:r>
            <a:rPr lang="en-US" dirty="0"/>
            <a:t>Admin dashboard</a:t>
          </a:r>
        </a:p>
      </dgm:t>
    </dgm:pt>
    <dgm:pt modelId="{30A61421-D246-463B-962D-AC11CC763888}" type="parTrans" cxnId="{F56C2320-71FE-4832-914E-629234D76C72}">
      <dgm:prSet/>
      <dgm:spPr/>
      <dgm:t>
        <a:bodyPr/>
        <a:lstStyle/>
        <a:p>
          <a:endParaRPr lang="en-US"/>
        </a:p>
      </dgm:t>
    </dgm:pt>
    <dgm:pt modelId="{ED2ADA0E-117C-446A-B67B-C389F026B310}" type="sibTrans" cxnId="{F56C2320-71FE-4832-914E-629234D76C72}">
      <dgm:prSet/>
      <dgm:spPr/>
      <dgm:t>
        <a:bodyPr/>
        <a:lstStyle/>
        <a:p>
          <a:endParaRPr lang="en-US"/>
        </a:p>
      </dgm:t>
    </dgm:pt>
    <dgm:pt modelId="{9F44F109-77E4-42CE-AA44-D91F66AD552C}">
      <dgm:prSet phldrT="[Text]"/>
      <dgm:spPr>
        <a:solidFill>
          <a:srgbClr val="822A2E"/>
        </a:solidFill>
        <a:ln>
          <a:solidFill>
            <a:srgbClr val="FEF8F8"/>
          </a:solidFill>
        </a:ln>
      </dgm:spPr>
      <dgm:t>
        <a:bodyPr/>
        <a:lstStyle/>
        <a:p>
          <a:r>
            <a:rPr lang="en-US" dirty="0">
              <a:ln>
                <a:solidFill>
                  <a:srgbClr val="343F3F"/>
                </a:solidFill>
              </a:ln>
              <a:latin typeface="Bahnschrift SemiBold Condensed" panose="020B0502040204020203" pitchFamily="34" charset="0"/>
            </a:rPr>
            <a:t>Ali Ibrahim </a:t>
          </a:r>
          <a:r>
            <a:rPr lang="en-US" dirty="0">
              <a:ln>
                <a:solidFill>
                  <a:srgbClr val="343F3F"/>
                </a:solidFill>
              </a:ln>
              <a:latin typeface="Agency FB" panose="020B0503020202020204" pitchFamily="34" charset="0"/>
            </a:rPr>
            <a:t>11958f</a:t>
          </a:r>
        </a:p>
      </dgm:t>
    </dgm:pt>
    <dgm:pt modelId="{66C59F88-6FDA-4FE9-9929-CF4E5EE0BA4F}" type="parTrans" cxnId="{0CE8DDE4-9672-41D4-A3C3-6310B2042BEE}">
      <dgm:prSet/>
      <dgm:spPr/>
      <dgm:t>
        <a:bodyPr/>
        <a:lstStyle/>
        <a:p>
          <a:endParaRPr lang="en-US"/>
        </a:p>
      </dgm:t>
    </dgm:pt>
    <dgm:pt modelId="{4554D35F-2703-4BCB-9101-C04C2FDD2046}" type="sibTrans" cxnId="{0CE8DDE4-9672-41D4-A3C3-6310B2042BEE}">
      <dgm:prSet/>
      <dgm:spPr/>
      <dgm:t>
        <a:bodyPr/>
        <a:lstStyle/>
        <a:p>
          <a:endParaRPr lang="en-US"/>
        </a:p>
      </dgm:t>
    </dgm:pt>
    <dgm:pt modelId="{84CBDA0F-A423-4950-9ECE-AD82CB3F80BB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C54F56"/>
          </a:solidFill>
        </a:ln>
      </dgm:spPr>
      <dgm:t>
        <a:bodyPr/>
        <a:lstStyle/>
        <a:p>
          <a:r>
            <a:rPr lang="en-US" dirty="0" err="1"/>
            <a:t>Powerpoint</a:t>
          </a:r>
          <a:endParaRPr lang="en-US" dirty="0"/>
        </a:p>
      </dgm:t>
    </dgm:pt>
    <dgm:pt modelId="{976949EB-2610-454C-8FAE-2DBFA1DD62CF}" type="parTrans" cxnId="{8F16A610-6B71-483B-8498-8D087F41516F}">
      <dgm:prSet/>
      <dgm:spPr/>
      <dgm:t>
        <a:bodyPr/>
        <a:lstStyle/>
        <a:p>
          <a:endParaRPr lang="en-US"/>
        </a:p>
      </dgm:t>
    </dgm:pt>
    <dgm:pt modelId="{12988444-FEFB-4D71-9AED-039492D6FD18}" type="sibTrans" cxnId="{8F16A610-6B71-483B-8498-8D087F41516F}">
      <dgm:prSet/>
      <dgm:spPr/>
      <dgm:t>
        <a:bodyPr/>
        <a:lstStyle/>
        <a:p>
          <a:endParaRPr lang="en-US"/>
        </a:p>
      </dgm:t>
    </dgm:pt>
    <dgm:pt modelId="{9A16727C-7AC9-4B02-94C6-62BB806163F6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C54F56"/>
          </a:solidFill>
        </a:ln>
      </dgm:spPr>
      <dgm:t>
        <a:bodyPr/>
        <a:lstStyle/>
        <a:p>
          <a:r>
            <a:rPr lang="en-US" dirty="0"/>
            <a:t>Database </a:t>
          </a:r>
        </a:p>
      </dgm:t>
    </dgm:pt>
    <dgm:pt modelId="{13F23F2B-CCF7-480C-8DA0-2715462D386B}" type="parTrans" cxnId="{FCA8D4E4-7014-4EFE-8D74-47200B164556}">
      <dgm:prSet/>
      <dgm:spPr/>
      <dgm:t>
        <a:bodyPr/>
        <a:lstStyle/>
        <a:p>
          <a:endParaRPr lang="en-US"/>
        </a:p>
      </dgm:t>
    </dgm:pt>
    <dgm:pt modelId="{90EE38CE-7C91-4461-96D0-4762A527E5A5}" type="sibTrans" cxnId="{FCA8D4E4-7014-4EFE-8D74-47200B164556}">
      <dgm:prSet/>
      <dgm:spPr/>
      <dgm:t>
        <a:bodyPr/>
        <a:lstStyle/>
        <a:p>
          <a:endParaRPr lang="en-US"/>
        </a:p>
      </dgm:t>
    </dgm:pt>
    <dgm:pt modelId="{BA3B0D52-EF6B-44BB-85D1-7775A1AB8BE9}">
      <dgm:prSet phldrT="[Text]"/>
      <dgm:spPr>
        <a:ln>
          <a:solidFill>
            <a:srgbClr val="C54F56"/>
          </a:solidFill>
        </a:ln>
      </dgm:spPr>
      <dgm:t>
        <a:bodyPr/>
        <a:lstStyle/>
        <a:p>
          <a:pPr algn="r"/>
          <a:r>
            <a:rPr lang="en-US" dirty="0"/>
            <a:t>Trainer dashboard</a:t>
          </a:r>
        </a:p>
      </dgm:t>
    </dgm:pt>
    <dgm:pt modelId="{23744EC2-403D-4DF9-99BE-69575E5390EC}" type="parTrans" cxnId="{658D3AF0-0C12-467F-A918-01FC48AF38FC}">
      <dgm:prSet/>
      <dgm:spPr/>
      <dgm:t>
        <a:bodyPr/>
        <a:lstStyle/>
        <a:p>
          <a:endParaRPr lang="en-US"/>
        </a:p>
      </dgm:t>
    </dgm:pt>
    <dgm:pt modelId="{46507D3B-34E6-43E7-BFE6-48D7E7BDB274}" type="sibTrans" cxnId="{658D3AF0-0C12-467F-A918-01FC48AF38FC}">
      <dgm:prSet/>
      <dgm:spPr/>
      <dgm:t>
        <a:bodyPr/>
        <a:lstStyle/>
        <a:p>
          <a:endParaRPr lang="en-US"/>
        </a:p>
      </dgm:t>
    </dgm:pt>
    <dgm:pt modelId="{E42794F3-14F0-43BD-9738-E8EB58CA2F51}">
      <dgm:prSet phldrT="[Text]"/>
      <dgm:spPr>
        <a:ln>
          <a:solidFill>
            <a:srgbClr val="C54F56"/>
          </a:solidFill>
        </a:ln>
      </dgm:spPr>
      <dgm:t>
        <a:bodyPr/>
        <a:lstStyle/>
        <a:p>
          <a:pPr algn="r"/>
          <a:r>
            <a:rPr lang="en-US" dirty="0"/>
            <a:t>Store</a:t>
          </a:r>
        </a:p>
      </dgm:t>
    </dgm:pt>
    <dgm:pt modelId="{CFBB0B0B-0A61-4EC0-83CB-4D4A4AED085A}" type="parTrans" cxnId="{E3AECD67-8379-4E05-835B-5471788A55E1}">
      <dgm:prSet/>
      <dgm:spPr/>
      <dgm:t>
        <a:bodyPr/>
        <a:lstStyle/>
        <a:p>
          <a:endParaRPr lang="en-US"/>
        </a:p>
      </dgm:t>
    </dgm:pt>
    <dgm:pt modelId="{2C18ABF0-D6E1-4B2F-82C1-39504050B72C}" type="sibTrans" cxnId="{E3AECD67-8379-4E05-835B-5471788A55E1}">
      <dgm:prSet/>
      <dgm:spPr/>
      <dgm:t>
        <a:bodyPr/>
        <a:lstStyle/>
        <a:p>
          <a:endParaRPr lang="en-US"/>
        </a:p>
      </dgm:t>
    </dgm:pt>
    <dgm:pt modelId="{DBFFA994-FF74-4701-8344-51F33A4EB369}" type="pres">
      <dgm:prSet presAssocID="{55137625-78C1-42D4-92E9-107BC3557926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7E1E3F0E-82E3-4B10-BEEF-44FCE0DF103B}" type="pres">
      <dgm:prSet presAssocID="{55137625-78C1-42D4-92E9-107BC3557926}" presName="children" presStyleCnt="0"/>
      <dgm:spPr/>
    </dgm:pt>
    <dgm:pt modelId="{DD4E7DD2-B357-44F6-9B94-70E451AEBA30}" type="pres">
      <dgm:prSet presAssocID="{55137625-78C1-42D4-92E9-107BC3557926}" presName="child1group" presStyleCnt="0"/>
      <dgm:spPr/>
    </dgm:pt>
    <dgm:pt modelId="{16E9BE14-99C1-4EC9-B5DF-89ADB8DFD9BA}" type="pres">
      <dgm:prSet presAssocID="{55137625-78C1-42D4-92E9-107BC3557926}" presName="child1" presStyleLbl="bgAcc1" presStyleIdx="0" presStyleCnt="2" custScaleX="263158" custLinFactNeighborX="-605" custLinFactNeighborY="-16920"/>
      <dgm:spPr/>
    </dgm:pt>
    <dgm:pt modelId="{C7F7B0ED-09D6-48C5-9B65-BD59CA2DEA93}" type="pres">
      <dgm:prSet presAssocID="{55137625-78C1-42D4-92E9-107BC3557926}" presName="child1Text" presStyleLbl="bgAcc1" presStyleIdx="0" presStyleCnt="2">
        <dgm:presLayoutVars>
          <dgm:bulletEnabled val="1"/>
        </dgm:presLayoutVars>
      </dgm:prSet>
      <dgm:spPr/>
    </dgm:pt>
    <dgm:pt modelId="{4B69F2CB-CC2E-4ED5-9631-60976DFEAE08}" type="pres">
      <dgm:prSet presAssocID="{55137625-78C1-42D4-92E9-107BC3557926}" presName="child3group" presStyleCnt="0"/>
      <dgm:spPr/>
    </dgm:pt>
    <dgm:pt modelId="{AD917087-A544-48FF-89C0-4BF16AB10373}" type="pres">
      <dgm:prSet presAssocID="{55137625-78C1-42D4-92E9-107BC3557926}" presName="child3" presStyleLbl="bgAcc1" presStyleIdx="1" presStyleCnt="2" custScaleX="263158" custLinFactNeighborX="11126" custLinFactNeighborY="29247"/>
      <dgm:spPr/>
    </dgm:pt>
    <dgm:pt modelId="{E9DE1C43-AF74-4758-B1C8-8EE1EB68049D}" type="pres">
      <dgm:prSet presAssocID="{55137625-78C1-42D4-92E9-107BC3557926}" presName="child3Text" presStyleLbl="bgAcc1" presStyleIdx="1" presStyleCnt="2">
        <dgm:presLayoutVars>
          <dgm:bulletEnabled val="1"/>
        </dgm:presLayoutVars>
      </dgm:prSet>
      <dgm:spPr/>
    </dgm:pt>
    <dgm:pt modelId="{CDC814C4-F790-40DE-9060-6BCA680EE0EF}" type="pres">
      <dgm:prSet presAssocID="{55137625-78C1-42D4-92E9-107BC3557926}" presName="childPlaceholder" presStyleCnt="0"/>
      <dgm:spPr/>
    </dgm:pt>
    <dgm:pt modelId="{3611D967-C645-442A-8ECF-549CA3F4693C}" type="pres">
      <dgm:prSet presAssocID="{55137625-78C1-42D4-92E9-107BC3557926}" presName="circle" presStyleCnt="0"/>
      <dgm:spPr/>
    </dgm:pt>
    <dgm:pt modelId="{D21422F4-9DCD-438A-AF8F-A834D4243F4D}" type="pres">
      <dgm:prSet presAssocID="{55137625-78C1-42D4-92E9-107BC3557926}" presName="quadrant1" presStyleLbl="node1" presStyleIdx="0" presStyleCnt="4" custLinFactNeighborX="691">
        <dgm:presLayoutVars>
          <dgm:chMax val="1"/>
          <dgm:bulletEnabled val="1"/>
        </dgm:presLayoutVars>
      </dgm:prSet>
      <dgm:spPr/>
    </dgm:pt>
    <dgm:pt modelId="{466B5401-DD01-4C26-A4F5-A7616DE96512}" type="pres">
      <dgm:prSet presAssocID="{55137625-78C1-42D4-92E9-107BC3557926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62391F29-42A8-411D-8BEF-23DC531CC858}" type="pres">
      <dgm:prSet presAssocID="{55137625-78C1-42D4-92E9-107BC3557926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12B15345-A8FF-4796-B1F0-05BE2CBD54C2}" type="pres">
      <dgm:prSet presAssocID="{55137625-78C1-42D4-92E9-107BC3557926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5FA32D15-8AE4-4288-B657-03784DD175DD}" type="pres">
      <dgm:prSet presAssocID="{55137625-78C1-42D4-92E9-107BC3557926}" presName="quadrantPlaceholder" presStyleCnt="0"/>
      <dgm:spPr/>
    </dgm:pt>
    <dgm:pt modelId="{0ED1B31B-E322-4707-A4F0-90BA6AE8D419}" type="pres">
      <dgm:prSet presAssocID="{55137625-78C1-42D4-92E9-107BC3557926}" presName="center1" presStyleLbl="fgShp" presStyleIdx="0" presStyleCnt="2"/>
      <dgm:spPr>
        <a:noFill/>
        <a:ln>
          <a:noFill/>
        </a:ln>
      </dgm:spPr>
    </dgm:pt>
    <dgm:pt modelId="{AAC3A5E9-4376-4965-A716-728EAC65DDB9}" type="pres">
      <dgm:prSet presAssocID="{55137625-78C1-42D4-92E9-107BC3557926}" presName="center2" presStyleLbl="fgShp" presStyleIdx="1" presStyleCnt="2" custScaleY="542958" custLinFactX="-18131" custLinFactY="-112913" custLinFactNeighborX="-100000" custLinFactNeighborY="-200000"/>
      <dgm:spPr>
        <a:noFill/>
        <a:ln>
          <a:noFill/>
        </a:ln>
      </dgm:spPr>
    </dgm:pt>
  </dgm:ptLst>
  <dgm:cxnLst>
    <dgm:cxn modelId="{3A260108-A26D-49A3-9BCE-968F85CD80FC}" srcId="{A8FD85CB-2C48-453D-914C-1D1814D62A3C}" destId="{3A749AAB-D9E7-476F-A720-73F01C086BF1}" srcOrd="1" destOrd="0" parTransId="{98020D38-23A1-4BEB-AABF-6C077FC97D88}" sibTransId="{4381758F-4963-4765-A512-B693EF45FA77}"/>
    <dgm:cxn modelId="{9792580A-A631-48BD-8BED-2FDE9199B30D}" srcId="{55137625-78C1-42D4-92E9-107BC3557926}" destId="{5976148B-BA01-4EB3-B7AC-5E37CFB09069}" srcOrd="2" destOrd="0" parTransId="{962792C6-156F-477E-A9B0-09517DA61653}" sibTransId="{9C076653-C069-4F36-A2C5-D2E75CB9A514}"/>
    <dgm:cxn modelId="{8F16A610-6B71-483B-8498-8D087F41516F}" srcId="{A8FD85CB-2C48-453D-914C-1D1814D62A3C}" destId="{84CBDA0F-A423-4950-9ECE-AD82CB3F80BB}" srcOrd="2" destOrd="0" parTransId="{976949EB-2610-454C-8FAE-2DBFA1DD62CF}" sibTransId="{12988444-FEFB-4D71-9AED-039492D6FD18}"/>
    <dgm:cxn modelId="{D3648B11-2AFF-47E7-95A2-FDDA363345C3}" type="presOf" srcId="{84CBDA0F-A423-4950-9ECE-AD82CB3F80BB}" destId="{16E9BE14-99C1-4EC9-B5DF-89ADB8DFD9BA}" srcOrd="0" destOrd="2" presId="urn:microsoft.com/office/officeart/2005/8/layout/cycle4"/>
    <dgm:cxn modelId="{F56C2320-71FE-4832-914E-629234D76C72}" srcId="{5976148B-BA01-4EB3-B7AC-5E37CFB09069}" destId="{61BB322B-A638-487F-8CA4-7E73A949F844}" srcOrd="0" destOrd="0" parTransId="{30A61421-D246-463B-962D-AC11CC763888}" sibTransId="{ED2ADA0E-117C-446A-B67B-C389F026B310}"/>
    <dgm:cxn modelId="{8E6A4F29-39B5-400B-81D7-A10577E29D13}" type="presOf" srcId="{BA3B0D52-EF6B-44BB-85D1-7775A1AB8BE9}" destId="{AD917087-A544-48FF-89C0-4BF16AB10373}" srcOrd="0" destOrd="1" presId="urn:microsoft.com/office/officeart/2005/8/layout/cycle4"/>
    <dgm:cxn modelId="{BE6DCE29-85C6-4A09-B7CE-5B395210C43C}" type="presOf" srcId="{9F44F109-77E4-42CE-AA44-D91F66AD552C}" destId="{12B15345-A8FF-4796-B1F0-05BE2CBD54C2}" srcOrd="0" destOrd="0" presId="urn:microsoft.com/office/officeart/2005/8/layout/cycle4"/>
    <dgm:cxn modelId="{72A95F36-9BC9-490B-B09D-C4FB9AD7D385}" type="presOf" srcId="{3A749AAB-D9E7-476F-A720-73F01C086BF1}" destId="{C7F7B0ED-09D6-48C5-9B65-BD59CA2DEA93}" srcOrd="1" destOrd="1" presId="urn:microsoft.com/office/officeart/2005/8/layout/cycle4"/>
    <dgm:cxn modelId="{276D5760-312B-4C09-AE3C-3F41C54542DD}" type="presOf" srcId="{A8FD85CB-2C48-453D-914C-1D1814D62A3C}" destId="{D21422F4-9DCD-438A-AF8F-A834D4243F4D}" srcOrd="0" destOrd="0" presId="urn:microsoft.com/office/officeart/2005/8/layout/cycle4"/>
    <dgm:cxn modelId="{E3AECD67-8379-4E05-835B-5471788A55E1}" srcId="{5976148B-BA01-4EB3-B7AC-5E37CFB09069}" destId="{E42794F3-14F0-43BD-9738-E8EB58CA2F51}" srcOrd="2" destOrd="0" parTransId="{CFBB0B0B-0A61-4EC0-83CB-4D4A4AED085A}" sibTransId="{2C18ABF0-D6E1-4B2F-82C1-39504050B72C}"/>
    <dgm:cxn modelId="{165EC553-0C67-4E1A-A103-7358D632FB97}" type="presOf" srcId="{61BB322B-A638-487F-8CA4-7E73A949F844}" destId="{E9DE1C43-AF74-4758-B1C8-8EE1EB68049D}" srcOrd="1" destOrd="0" presId="urn:microsoft.com/office/officeart/2005/8/layout/cycle4"/>
    <dgm:cxn modelId="{7A06E374-3AE7-4041-94B3-06BF7588404C}" type="presOf" srcId="{9A16727C-7AC9-4B02-94C6-62BB806163F6}" destId="{C7F7B0ED-09D6-48C5-9B65-BD59CA2DEA93}" srcOrd="1" destOrd="0" presId="urn:microsoft.com/office/officeart/2005/8/layout/cycle4"/>
    <dgm:cxn modelId="{B0F0158A-FA13-4C2F-87C9-CDA43D8F8D53}" type="presOf" srcId="{23C5D9C3-2CA3-4997-B1E1-2D0B57579626}" destId="{466B5401-DD01-4C26-A4F5-A7616DE96512}" srcOrd="0" destOrd="0" presId="urn:microsoft.com/office/officeart/2005/8/layout/cycle4"/>
    <dgm:cxn modelId="{6A2BF49B-0318-43EB-BBD5-12BBAA2E8D47}" type="presOf" srcId="{E42794F3-14F0-43BD-9738-E8EB58CA2F51}" destId="{AD917087-A544-48FF-89C0-4BF16AB10373}" srcOrd="0" destOrd="2" presId="urn:microsoft.com/office/officeart/2005/8/layout/cycle4"/>
    <dgm:cxn modelId="{77C51DAF-47A6-4DBA-B387-2F14D9403509}" srcId="{55137625-78C1-42D4-92E9-107BC3557926}" destId="{A8FD85CB-2C48-453D-914C-1D1814D62A3C}" srcOrd="0" destOrd="0" parTransId="{2709E08F-2019-46E8-892D-52717EB507A1}" sibTransId="{A85DF37D-6ACC-460A-8082-9E2EDC9DB2F3}"/>
    <dgm:cxn modelId="{9EA3D4B2-23DD-4692-8C0A-AA6D11AB30BE}" type="presOf" srcId="{84CBDA0F-A423-4950-9ECE-AD82CB3F80BB}" destId="{C7F7B0ED-09D6-48C5-9B65-BD59CA2DEA93}" srcOrd="1" destOrd="2" presId="urn:microsoft.com/office/officeart/2005/8/layout/cycle4"/>
    <dgm:cxn modelId="{0D4E1DC3-A83F-42A6-AD68-959AA49012E0}" type="presOf" srcId="{5976148B-BA01-4EB3-B7AC-5E37CFB09069}" destId="{62391F29-42A8-411D-8BEF-23DC531CC858}" srcOrd="0" destOrd="0" presId="urn:microsoft.com/office/officeart/2005/8/layout/cycle4"/>
    <dgm:cxn modelId="{EB6543C3-F97F-406E-906C-E13C05957988}" srcId="{55137625-78C1-42D4-92E9-107BC3557926}" destId="{23C5D9C3-2CA3-4997-B1E1-2D0B57579626}" srcOrd="1" destOrd="0" parTransId="{F1596F9B-BFCA-4CD5-84B9-45D4D1625401}" sibTransId="{65C92BC7-EB5A-4CEF-B565-8224CDD7D507}"/>
    <dgm:cxn modelId="{D236E3C6-EA0F-4003-BF64-389C070F3598}" type="presOf" srcId="{3A749AAB-D9E7-476F-A720-73F01C086BF1}" destId="{16E9BE14-99C1-4EC9-B5DF-89ADB8DFD9BA}" srcOrd="0" destOrd="1" presId="urn:microsoft.com/office/officeart/2005/8/layout/cycle4"/>
    <dgm:cxn modelId="{E77436C9-E6FF-468D-A5FB-50676DF82FB6}" type="presOf" srcId="{61BB322B-A638-487F-8CA4-7E73A949F844}" destId="{AD917087-A544-48FF-89C0-4BF16AB10373}" srcOrd="0" destOrd="0" presId="urn:microsoft.com/office/officeart/2005/8/layout/cycle4"/>
    <dgm:cxn modelId="{B5E4E0C9-1732-4153-B0F9-5462E4A94C06}" type="presOf" srcId="{55137625-78C1-42D4-92E9-107BC3557926}" destId="{DBFFA994-FF74-4701-8344-51F33A4EB369}" srcOrd="0" destOrd="0" presId="urn:microsoft.com/office/officeart/2005/8/layout/cycle4"/>
    <dgm:cxn modelId="{B080B9E1-D895-4896-81AC-CCFC487365D0}" type="presOf" srcId="{E42794F3-14F0-43BD-9738-E8EB58CA2F51}" destId="{E9DE1C43-AF74-4758-B1C8-8EE1EB68049D}" srcOrd="1" destOrd="2" presId="urn:microsoft.com/office/officeart/2005/8/layout/cycle4"/>
    <dgm:cxn modelId="{FCA8D4E4-7014-4EFE-8D74-47200B164556}" srcId="{A8FD85CB-2C48-453D-914C-1D1814D62A3C}" destId="{9A16727C-7AC9-4B02-94C6-62BB806163F6}" srcOrd="0" destOrd="0" parTransId="{13F23F2B-CCF7-480C-8DA0-2715462D386B}" sibTransId="{90EE38CE-7C91-4461-96D0-4762A527E5A5}"/>
    <dgm:cxn modelId="{0CE8DDE4-9672-41D4-A3C3-6310B2042BEE}" srcId="{55137625-78C1-42D4-92E9-107BC3557926}" destId="{9F44F109-77E4-42CE-AA44-D91F66AD552C}" srcOrd="3" destOrd="0" parTransId="{66C59F88-6FDA-4FE9-9929-CF4E5EE0BA4F}" sibTransId="{4554D35F-2703-4BCB-9101-C04C2FDD2046}"/>
    <dgm:cxn modelId="{0539BEED-5B9B-476B-9E8D-28DDF169466E}" type="presOf" srcId="{BA3B0D52-EF6B-44BB-85D1-7775A1AB8BE9}" destId="{E9DE1C43-AF74-4758-B1C8-8EE1EB68049D}" srcOrd="1" destOrd="1" presId="urn:microsoft.com/office/officeart/2005/8/layout/cycle4"/>
    <dgm:cxn modelId="{658D3AF0-0C12-467F-A918-01FC48AF38FC}" srcId="{5976148B-BA01-4EB3-B7AC-5E37CFB09069}" destId="{BA3B0D52-EF6B-44BB-85D1-7775A1AB8BE9}" srcOrd="1" destOrd="0" parTransId="{23744EC2-403D-4DF9-99BE-69575E5390EC}" sibTransId="{46507D3B-34E6-43E7-BFE6-48D7E7BDB274}"/>
    <dgm:cxn modelId="{E11D3BF0-A12A-4044-806F-3ACBDD00D778}" type="presOf" srcId="{9A16727C-7AC9-4B02-94C6-62BB806163F6}" destId="{16E9BE14-99C1-4EC9-B5DF-89ADB8DFD9BA}" srcOrd="0" destOrd="0" presId="urn:microsoft.com/office/officeart/2005/8/layout/cycle4"/>
    <dgm:cxn modelId="{E038F8CA-AD73-490C-A911-90F44F76F6DA}" type="presParOf" srcId="{DBFFA994-FF74-4701-8344-51F33A4EB369}" destId="{7E1E3F0E-82E3-4B10-BEEF-44FCE0DF103B}" srcOrd="0" destOrd="0" presId="urn:microsoft.com/office/officeart/2005/8/layout/cycle4"/>
    <dgm:cxn modelId="{56151C77-7F3E-4A0F-AA73-BF73D5E77ACA}" type="presParOf" srcId="{7E1E3F0E-82E3-4B10-BEEF-44FCE0DF103B}" destId="{DD4E7DD2-B357-44F6-9B94-70E451AEBA30}" srcOrd="0" destOrd="0" presId="urn:microsoft.com/office/officeart/2005/8/layout/cycle4"/>
    <dgm:cxn modelId="{E51BBFB7-39C7-4D03-8622-96EA6473E074}" type="presParOf" srcId="{DD4E7DD2-B357-44F6-9B94-70E451AEBA30}" destId="{16E9BE14-99C1-4EC9-B5DF-89ADB8DFD9BA}" srcOrd="0" destOrd="0" presId="urn:microsoft.com/office/officeart/2005/8/layout/cycle4"/>
    <dgm:cxn modelId="{7CF1FFCC-679F-4C4A-8186-1A04CED89FA2}" type="presParOf" srcId="{DD4E7DD2-B357-44F6-9B94-70E451AEBA30}" destId="{C7F7B0ED-09D6-48C5-9B65-BD59CA2DEA93}" srcOrd="1" destOrd="0" presId="urn:microsoft.com/office/officeart/2005/8/layout/cycle4"/>
    <dgm:cxn modelId="{DD0BF98B-B7B9-40D7-9552-D697EF9D2912}" type="presParOf" srcId="{7E1E3F0E-82E3-4B10-BEEF-44FCE0DF103B}" destId="{4B69F2CB-CC2E-4ED5-9631-60976DFEAE08}" srcOrd="1" destOrd="0" presId="urn:microsoft.com/office/officeart/2005/8/layout/cycle4"/>
    <dgm:cxn modelId="{1395DEFA-E4BE-48C6-B62F-663295225BFD}" type="presParOf" srcId="{4B69F2CB-CC2E-4ED5-9631-60976DFEAE08}" destId="{AD917087-A544-48FF-89C0-4BF16AB10373}" srcOrd="0" destOrd="0" presId="urn:microsoft.com/office/officeart/2005/8/layout/cycle4"/>
    <dgm:cxn modelId="{2BEF7C69-8AAF-4CCC-B5C2-64EB30C232D7}" type="presParOf" srcId="{4B69F2CB-CC2E-4ED5-9631-60976DFEAE08}" destId="{E9DE1C43-AF74-4758-B1C8-8EE1EB68049D}" srcOrd="1" destOrd="0" presId="urn:microsoft.com/office/officeart/2005/8/layout/cycle4"/>
    <dgm:cxn modelId="{428BD40B-52CB-4B65-988C-54F9C745DB2A}" type="presParOf" srcId="{7E1E3F0E-82E3-4B10-BEEF-44FCE0DF103B}" destId="{CDC814C4-F790-40DE-9060-6BCA680EE0EF}" srcOrd="2" destOrd="0" presId="urn:microsoft.com/office/officeart/2005/8/layout/cycle4"/>
    <dgm:cxn modelId="{8B7846F4-43BD-425F-9817-7A8425AAEBF1}" type="presParOf" srcId="{DBFFA994-FF74-4701-8344-51F33A4EB369}" destId="{3611D967-C645-442A-8ECF-549CA3F4693C}" srcOrd="1" destOrd="0" presId="urn:microsoft.com/office/officeart/2005/8/layout/cycle4"/>
    <dgm:cxn modelId="{17365779-91C6-4EC1-A6DA-7FB9E9DD81DD}" type="presParOf" srcId="{3611D967-C645-442A-8ECF-549CA3F4693C}" destId="{D21422F4-9DCD-438A-AF8F-A834D4243F4D}" srcOrd="0" destOrd="0" presId="urn:microsoft.com/office/officeart/2005/8/layout/cycle4"/>
    <dgm:cxn modelId="{70E9EEEB-67C8-43B1-90A6-1216049442B3}" type="presParOf" srcId="{3611D967-C645-442A-8ECF-549CA3F4693C}" destId="{466B5401-DD01-4C26-A4F5-A7616DE96512}" srcOrd="1" destOrd="0" presId="urn:microsoft.com/office/officeart/2005/8/layout/cycle4"/>
    <dgm:cxn modelId="{74C52793-4798-4FDA-AE45-A84043F29EDB}" type="presParOf" srcId="{3611D967-C645-442A-8ECF-549CA3F4693C}" destId="{62391F29-42A8-411D-8BEF-23DC531CC858}" srcOrd="2" destOrd="0" presId="urn:microsoft.com/office/officeart/2005/8/layout/cycle4"/>
    <dgm:cxn modelId="{05AF2833-D7FA-4E1C-95D0-006B695C358D}" type="presParOf" srcId="{3611D967-C645-442A-8ECF-549CA3F4693C}" destId="{12B15345-A8FF-4796-B1F0-05BE2CBD54C2}" srcOrd="3" destOrd="0" presId="urn:microsoft.com/office/officeart/2005/8/layout/cycle4"/>
    <dgm:cxn modelId="{C5EAA5FC-A9AC-4E4B-8456-D5CF80028CAD}" type="presParOf" srcId="{3611D967-C645-442A-8ECF-549CA3F4693C}" destId="{5FA32D15-8AE4-4288-B657-03784DD175DD}" srcOrd="4" destOrd="0" presId="urn:microsoft.com/office/officeart/2005/8/layout/cycle4"/>
    <dgm:cxn modelId="{BE98DD6C-5B88-46EB-AC02-107954CF0B96}" type="presParOf" srcId="{DBFFA994-FF74-4701-8344-51F33A4EB369}" destId="{0ED1B31B-E322-4707-A4F0-90BA6AE8D419}" srcOrd="2" destOrd="0" presId="urn:microsoft.com/office/officeart/2005/8/layout/cycle4"/>
    <dgm:cxn modelId="{3A6B99E6-C219-45F8-A9C0-06F8C246078A}" type="presParOf" srcId="{DBFFA994-FF74-4701-8344-51F33A4EB369}" destId="{AAC3A5E9-4376-4965-A716-728EAC65DDB9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917087-A544-48FF-89C0-4BF16AB10373}">
      <dsp:nvSpPr>
        <dsp:cNvPr id="0" name=""/>
        <dsp:cNvSpPr/>
      </dsp:nvSpPr>
      <dsp:spPr>
        <a:xfrm>
          <a:off x="2311438" y="1672342"/>
          <a:ext cx="3197126" cy="7869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C54F5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Admin dashboard</a:t>
          </a:r>
        </a:p>
        <a:p>
          <a:pPr marL="57150" lvl="1" indent="-57150" algn="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Trainer dashboard</a:t>
          </a:r>
        </a:p>
        <a:p>
          <a:pPr marL="57150" lvl="1" indent="-57150" algn="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Store</a:t>
          </a:r>
        </a:p>
      </dsp:txBody>
      <dsp:txXfrm>
        <a:off x="3287863" y="1886375"/>
        <a:ext cx="2203414" cy="555664"/>
      </dsp:txXfrm>
    </dsp:sp>
    <dsp:sp modelId="{16E9BE14-99C1-4EC9-B5DF-89ADB8DFD9BA}">
      <dsp:nvSpPr>
        <dsp:cNvPr id="0" name=""/>
        <dsp:cNvSpPr/>
      </dsp:nvSpPr>
      <dsp:spPr>
        <a:xfrm>
          <a:off x="186700" y="0"/>
          <a:ext cx="3197126" cy="786984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rgbClr val="C54F56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Database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Client side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 err="1"/>
            <a:t>Powerpoint</a:t>
          </a:r>
          <a:endParaRPr lang="en-US" sz="1000" kern="1200" dirty="0"/>
        </a:p>
      </dsp:txBody>
      <dsp:txXfrm>
        <a:off x="203987" y="17287"/>
        <a:ext cx="2203414" cy="555664"/>
      </dsp:txXfrm>
    </dsp:sp>
    <dsp:sp modelId="{D21422F4-9DCD-438A-AF8F-A834D4243F4D}">
      <dsp:nvSpPr>
        <dsp:cNvPr id="0" name=""/>
        <dsp:cNvSpPr/>
      </dsp:nvSpPr>
      <dsp:spPr>
        <a:xfrm>
          <a:off x="1701599" y="140181"/>
          <a:ext cx="1064888" cy="1064888"/>
        </a:xfrm>
        <a:prstGeom prst="pieWedge">
          <a:avLst/>
        </a:prstGeom>
        <a:solidFill>
          <a:srgbClr val="FEF8F8"/>
        </a:solidFill>
        <a:ln w="25400" cap="flat" cmpd="sng" algn="ctr">
          <a:solidFill>
            <a:srgbClr val="E2A8A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Bahnschrift SemiBold Condensed" panose="020B0502040204020203" pitchFamily="34" charset="0"/>
            </a:rPr>
            <a:t>Charelle </a:t>
          </a:r>
          <a:r>
            <a:rPr lang="en-US" sz="1300" kern="1200" dirty="0" err="1">
              <a:latin typeface="Bahnschrift SemiBold Condensed" panose="020B0502040204020203" pitchFamily="34" charset="0"/>
            </a:rPr>
            <a:t>Yazbeck</a:t>
          </a:r>
          <a:r>
            <a:rPr lang="en-US" sz="1300" kern="1200" dirty="0">
              <a:latin typeface="Bahnschrift SemiBold Condensed" panose="020B0502040204020203" pitchFamily="34" charset="0"/>
            </a:rPr>
            <a:t> </a:t>
          </a:r>
          <a:r>
            <a:rPr lang="en-US" sz="1300" i="0" kern="1200" dirty="0">
              <a:latin typeface="Agency FB" panose="020B0503020202020204" pitchFamily="34" charset="0"/>
            </a:rPr>
            <a:t>11936f</a:t>
          </a:r>
        </a:p>
      </dsp:txBody>
      <dsp:txXfrm>
        <a:off x="2013497" y="452079"/>
        <a:ext cx="752990" cy="752990"/>
      </dsp:txXfrm>
    </dsp:sp>
    <dsp:sp modelId="{466B5401-DD01-4C26-A4F5-A7616DE96512}">
      <dsp:nvSpPr>
        <dsp:cNvPr id="0" name=""/>
        <dsp:cNvSpPr/>
      </dsp:nvSpPr>
      <dsp:spPr>
        <a:xfrm rot="5400000">
          <a:off x="2808315" y="140181"/>
          <a:ext cx="1064888" cy="1064888"/>
        </a:xfrm>
        <a:prstGeom prst="pieWedge">
          <a:avLst/>
        </a:prstGeom>
        <a:solidFill>
          <a:srgbClr val="E2A8AB"/>
        </a:solidFill>
        <a:ln w="25400" cap="flat" cmpd="sng" algn="ctr">
          <a:solidFill>
            <a:srgbClr val="C54F5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Bahnschrift SemiBold Condensed" panose="020B0502040204020203" pitchFamily="34" charset="0"/>
            </a:rPr>
            <a:t>Jana</a:t>
          </a:r>
          <a:r>
            <a:rPr lang="en-US" sz="1300" kern="1200" dirty="0"/>
            <a:t> </a:t>
          </a:r>
          <a:r>
            <a:rPr lang="en-US" sz="1300" kern="1200" dirty="0" err="1">
              <a:latin typeface="Bahnschrift SemiBold Condensed" panose="020B0502040204020203" pitchFamily="34" charset="0"/>
            </a:rPr>
            <a:t>Tarhini</a:t>
          </a:r>
          <a:r>
            <a:rPr lang="en-US" sz="1300" kern="1200" dirty="0">
              <a:latin typeface="Bahnschrift SemiBold Condensed" panose="020B0502040204020203" pitchFamily="34" charset="0"/>
            </a:rPr>
            <a:t> </a:t>
          </a:r>
          <a:r>
            <a:rPr lang="en-US" sz="1300" kern="1200" dirty="0">
              <a:latin typeface="Agency FB" panose="020B0503020202020204" pitchFamily="34" charset="0"/>
            </a:rPr>
            <a:t>11961f</a:t>
          </a:r>
        </a:p>
      </dsp:txBody>
      <dsp:txXfrm rot="-5400000">
        <a:off x="2808315" y="452079"/>
        <a:ext cx="752990" cy="752990"/>
      </dsp:txXfrm>
    </dsp:sp>
    <dsp:sp modelId="{62391F29-42A8-411D-8BEF-23DC531CC858}">
      <dsp:nvSpPr>
        <dsp:cNvPr id="0" name=""/>
        <dsp:cNvSpPr/>
      </dsp:nvSpPr>
      <dsp:spPr>
        <a:xfrm rot="10800000">
          <a:off x="2808315" y="1254256"/>
          <a:ext cx="1064888" cy="1064888"/>
        </a:xfrm>
        <a:prstGeom prst="pieWedge">
          <a:avLst/>
        </a:prstGeom>
        <a:solidFill>
          <a:srgbClr val="C54F56"/>
        </a:solidFill>
        <a:ln w="25400" cap="flat" cmpd="sng" algn="ctr">
          <a:solidFill>
            <a:srgbClr val="822A2E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Bahnschrift SemiBold Condensed" panose="020B0502040204020203" pitchFamily="34" charset="0"/>
            </a:rPr>
            <a:t>Mahdi </a:t>
          </a:r>
          <a:r>
            <a:rPr lang="en-US" sz="1300" kern="1200" dirty="0" err="1">
              <a:latin typeface="Bahnschrift SemiBold Condensed" panose="020B0502040204020203" pitchFamily="34" charset="0"/>
            </a:rPr>
            <a:t>Assaad</a:t>
          </a:r>
          <a:r>
            <a:rPr lang="en-US" sz="1300" kern="1200" dirty="0">
              <a:latin typeface="Bahnschrift SemiBold Condensed" panose="020B0502040204020203" pitchFamily="34" charset="0"/>
            </a:rPr>
            <a:t> </a:t>
          </a:r>
          <a:r>
            <a:rPr lang="en-US" sz="1300" kern="1200" dirty="0">
              <a:latin typeface="Agency FB" panose="020B0503020202020204" pitchFamily="34" charset="0"/>
            </a:rPr>
            <a:t>11943f</a:t>
          </a:r>
        </a:p>
      </dsp:txBody>
      <dsp:txXfrm rot="10800000">
        <a:off x="2808315" y="1254256"/>
        <a:ext cx="752990" cy="752990"/>
      </dsp:txXfrm>
    </dsp:sp>
    <dsp:sp modelId="{12B15345-A8FF-4796-B1F0-05BE2CBD54C2}">
      <dsp:nvSpPr>
        <dsp:cNvPr id="0" name=""/>
        <dsp:cNvSpPr/>
      </dsp:nvSpPr>
      <dsp:spPr>
        <a:xfrm rot="16200000">
          <a:off x="1694240" y="1254256"/>
          <a:ext cx="1064888" cy="1064888"/>
        </a:xfrm>
        <a:prstGeom prst="pieWedge">
          <a:avLst/>
        </a:prstGeom>
        <a:solidFill>
          <a:srgbClr val="822A2E"/>
        </a:solidFill>
        <a:ln w="25400" cap="flat" cmpd="sng" algn="ctr">
          <a:solidFill>
            <a:srgbClr val="FEF8F8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n>
                <a:solidFill>
                  <a:srgbClr val="343F3F"/>
                </a:solidFill>
              </a:ln>
              <a:latin typeface="Bahnschrift SemiBold Condensed" panose="020B0502040204020203" pitchFamily="34" charset="0"/>
            </a:rPr>
            <a:t>Ali Ibrahim </a:t>
          </a:r>
          <a:r>
            <a:rPr lang="en-US" sz="1300" kern="1200" dirty="0">
              <a:ln>
                <a:solidFill>
                  <a:srgbClr val="343F3F"/>
                </a:solidFill>
              </a:ln>
              <a:latin typeface="Agency FB" panose="020B0503020202020204" pitchFamily="34" charset="0"/>
            </a:rPr>
            <a:t>11958f</a:t>
          </a:r>
        </a:p>
      </dsp:txBody>
      <dsp:txXfrm rot="5400000">
        <a:off x="2006138" y="1254256"/>
        <a:ext cx="752990" cy="752990"/>
      </dsp:txXfrm>
    </dsp:sp>
    <dsp:sp modelId="{0ED1B31B-E322-4707-A4F0-90BA6AE8D419}">
      <dsp:nvSpPr>
        <dsp:cNvPr id="0" name=""/>
        <dsp:cNvSpPr/>
      </dsp:nvSpPr>
      <dsp:spPr>
        <a:xfrm>
          <a:off x="2599887" y="1008324"/>
          <a:ext cx="367669" cy="319712"/>
        </a:xfrm>
        <a:prstGeom prst="circularArrow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C3A5E9-4376-4965-A716-728EAC65DDB9}">
      <dsp:nvSpPr>
        <dsp:cNvPr id="0" name=""/>
        <dsp:cNvSpPr/>
      </dsp:nvSpPr>
      <dsp:spPr>
        <a:xfrm rot="10800000">
          <a:off x="2165556" y="-577227"/>
          <a:ext cx="367669" cy="1735904"/>
        </a:xfrm>
        <a:prstGeom prst="circularArrow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46225a63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46225a63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479bf838a2_1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2479bf838a2_1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3e65845f0e_1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3e65845f0e_1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>
            <a:spLocks noGrp="1"/>
          </p:cNvSpPr>
          <p:nvPr>
            <p:ph type="pic" idx="2"/>
          </p:nvPr>
        </p:nvSpPr>
        <p:spPr>
          <a:xfrm>
            <a:off x="-1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417300" y="2690250"/>
            <a:ext cx="6013800" cy="191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573675" y="539550"/>
            <a:ext cx="1857300" cy="63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41438" y="269351"/>
            <a:ext cx="795000" cy="1856500"/>
            <a:chOff x="-25237" y="2016226"/>
            <a:chExt cx="795000" cy="1856500"/>
          </a:xfrm>
        </p:grpSpPr>
        <p:sp>
          <p:nvSpPr>
            <p:cNvPr id="14" name="Google Shape;14;p2"/>
            <p:cNvSpPr/>
            <p:nvPr/>
          </p:nvSpPr>
          <p:spPr>
            <a:xfrm rot="2700000">
              <a:off x="91188" y="2663401"/>
              <a:ext cx="562150" cy="562150"/>
            </a:xfrm>
            <a:prstGeom prst="mathPlus">
              <a:avLst>
                <a:gd name="adj1" fmla="val 2352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2700000">
              <a:off x="91188" y="2132651"/>
              <a:ext cx="562150" cy="562150"/>
            </a:xfrm>
            <a:prstGeom prst="mathPlus">
              <a:avLst>
                <a:gd name="adj1" fmla="val 23520"/>
              </a:avLst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 rot="2700000">
              <a:off x="91188" y="3194151"/>
              <a:ext cx="562150" cy="562150"/>
            </a:xfrm>
            <a:prstGeom prst="mathPlus">
              <a:avLst>
                <a:gd name="adj1" fmla="val 23520"/>
              </a:avLst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</p:grpSp>
      <p:pic>
        <p:nvPicPr>
          <p:cNvPr id="17" name="Google Shape;1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268" y="1347549"/>
            <a:ext cx="1718225" cy="16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8"/>
          <p:cNvSpPr txBox="1">
            <a:spLocks noGrp="1"/>
          </p:cNvSpPr>
          <p:nvPr>
            <p:ph type="title"/>
          </p:nvPr>
        </p:nvSpPr>
        <p:spPr>
          <a:xfrm>
            <a:off x="2317950" y="1450550"/>
            <a:ext cx="4508100" cy="22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10" name="Google Shape;110;p8"/>
          <p:cNvGrpSpPr/>
          <p:nvPr/>
        </p:nvGrpSpPr>
        <p:grpSpPr>
          <a:xfrm flipH="1">
            <a:off x="8401494" y="269351"/>
            <a:ext cx="795000" cy="1856500"/>
            <a:chOff x="-25237" y="2016226"/>
            <a:chExt cx="795000" cy="1856500"/>
          </a:xfrm>
        </p:grpSpPr>
        <p:sp>
          <p:nvSpPr>
            <p:cNvPr id="111" name="Google Shape;111;p8"/>
            <p:cNvSpPr/>
            <p:nvPr/>
          </p:nvSpPr>
          <p:spPr>
            <a:xfrm rot="2700000">
              <a:off x="91188" y="2663401"/>
              <a:ext cx="562150" cy="562150"/>
            </a:xfrm>
            <a:prstGeom prst="mathPlus">
              <a:avLst>
                <a:gd name="adj1" fmla="val 2352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 rot="2700000">
              <a:off x="91188" y="2132651"/>
              <a:ext cx="562150" cy="562150"/>
            </a:xfrm>
            <a:prstGeom prst="mathPlus">
              <a:avLst>
                <a:gd name="adj1" fmla="val 23520"/>
              </a:avLst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113" name="Google Shape;113;p8"/>
            <p:cNvSpPr/>
            <p:nvPr/>
          </p:nvSpPr>
          <p:spPr>
            <a:xfrm rot="2700000">
              <a:off x="91188" y="3194151"/>
              <a:ext cx="562150" cy="562150"/>
            </a:xfrm>
            <a:prstGeom prst="mathPlus">
              <a:avLst>
                <a:gd name="adj1" fmla="val 23520"/>
              </a:avLst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</p:grpSp>
      <p:pic>
        <p:nvPicPr>
          <p:cNvPr id="114" name="Google Shape;11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720562" y="1347549"/>
            <a:ext cx="1718225" cy="16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9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2241450" y="152025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9" name="Google Shape;119;p9"/>
          <p:cNvSpPr txBox="1">
            <a:spLocks noGrp="1"/>
          </p:cNvSpPr>
          <p:nvPr>
            <p:ph type="subTitle" idx="1"/>
          </p:nvPr>
        </p:nvSpPr>
        <p:spPr>
          <a:xfrm>
            <a:off x="2241550" y="2362050"/>
            <a:ext cx="4661100" cy="1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pic>
        <p:nvPicPr>
          <p:cNvPr id="120" name="Google Shape;12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201" y="-923250"/>
            <a:ext cx="1985525" cy="196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9"/>
          <p:cNvGrpSpPr/>
          <p:nvPr/>
        </p:nvGrpSpPr>
        <p:grpSpPr>
          <a:xfrm rot="5400000">
            <a:off x="4174488" y="3817751"/>
            <a:ext cx="795000" cy="1856500"/>
            <a:chOff x="-25237" y="2016226"/>
            <a:chExt cx="795000" cy="1856500"/>
          </a:xfrm>
        </p:grpSpPr>
        <p:sp>
          <p:nvSpPr>
            <p:cNvPr id="122" name="Google Shape;122;p9"/>
            <p:cNvSpPr/>
            <p:nvPr/>
          </p:nvSpPr>
          <p:spPr>
            <a:xfrm rot="2700000">
              <a:off x="91188" y="2663401"/>
              <a:ext cx="562150" cy="562150"/>
            </a:xfrm>
            <a:prstGeom prst="mathPlus">
              <a:avLst>
                <a:gd name="adj1" fmla="val 2352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123" name="Google Shape;123;p9"/>
            <p:cNvSpPr/>
            <p:nvPr/>
          </p:nvSpPr>
          <p:spPr>
            <a:xfrm rot="2700000">
              <a:off x="91188" y="2132651"/>
              <a:ext cx="562150" cy="562150"/>
            </a:xfrm>
            <a:prstGeom prst="mathPlus">
              <a:avLst>
                <a:gd name="adj1" fmla="val 23520"/>
              </a:avLst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124" name="Google Shape;124;p9"/>
            <p:cNvSpPr/>
            <p:nvPr/>
          </p:nvSpPr>
          <p:spPr>
            <a:xfrm rot="2700000">
              <a:off x="91188" y="3194151"/>
              <a:ext cx="562150" cy="562150"/>
            </a:xfrm>
            <a:prstGeom prst="mathPlus">
              <a:avLst>
                <a:gd name="adj1" fmla="val 23520"/>
              </a:avLst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10"/>
          <p:cNvSpPr txBox="1">
            <a:spLocks noGrp="1"/>
          </p:cNvSpPr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3"/>
          <p:cNvSpPr txBox="1">
            <a:spLocks noGrp="1"/>
          </p:cNvSpPr>
          <p:nvPr>
            <p:ph type="title"/>
          </p:nvPr>
        </p:nvSpPr>
        <p:spPr>
          <a:xfrm>
            <a:off x="712200" y="539550"/>
            <a:ext cx="7718700" cy="60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title" idx="2" hasCustomPrompt="1"/>
          </p:nvPr>
        </p:nvSpPr>
        <p:spPr>
          <a:xfrm>
            <a:off x="1532475" y="1361099"/>
            <a:ext cx="906600" cy="58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54" name="Google Shape;154;p13"/>
          <p:cNvSpPr txBox="1">
            <a:spLocks noGrp="1"/>
          </p:cNvSpPr>
          <p:nvPr>
            <p:ph type="title" idx="3" hasCustomPrompt="1"/>
          </p:nvPr>
        </p:nvSpPr>
        <p:spPr>
          <a:xfrm>
            <a:off x="1532475" y="3104600"/>
            <a:ext cx="906600" cy="58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55" name="Google Shape;155;p13"/>
          <p:cNvSpPr txBox="1">
            <a:spLocks noGrp="1"/>
          </p:cNvSpPr>
          <p:nvPr>
            <p:ph type="title" idx="4" hasCustomPrompt="1"/>
          </p:nvPr>
        </p:nvSpPr>
        <p:spPr>
          <a:xfrm>
            <a:off x="4118700" y="1361113"/>
            <a:ext cx="906600" cy="58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56" name="Google Shape;156;p13"/>
          <p:cNvSpPr txBox="1">
            <a:spLocks noGrp="1"/>
          </p:cNvSpPr>
          <p:nvPr>
            <p:ph type="title" idx="5" hasCustomPrompt="1"/>
          </p:nvPr>
        </p:nvSpPr>
        <p:spPr>
          <a:xfrm>
            <a:off x="4118700" y="3104600"/>
            <a:ext cx="906600" cy="58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57" name="Google Shape;157;p13"/>
          <p:cNvSpPr txBox="1">
            <a:spLocks noGrp="1"/>
          </p:cNvSpPr>
          <p:nvPr>
            <p:ph type="subTitle" idx="1"/>
          </p:nvPr>
        </p:nvSpPr>
        <p:spPr>
          <a:xfrm>
            <a:off x="784975" y="1941875"/>
            <a:ext cx="2399100" cy="75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drich"/>
              <a:buNone/>
              <a:defRPr sz="2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drich"/>
              <a:buNone/>
              <a:defRPr sz="2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drich"/>
              <a:buNone/>
              <a:defRPr sz="2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drich"/>
              <a:buNone/>
              <a:defRPr sz="2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drich"/>
              <a:buNone/>
              <a:defRPr sz="2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drich"/>
              <a:buNone/>
              <a:defRPr sz="2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drich"/>
              <a:buNone/>
              <a:defRPr sz="2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drich"/>
              <a:buNone/>
              <a:defRPr sz="2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subTitle" idx="6"/>
          </p:nvPr>
        </p:nvSpPr>
        <p:spPr>
          <a:xfrm>
            <a:off x="3372374" y="1941898"/>
            <a:ext cx="2399100" cy="75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drich"/>
              <a:buNone/>
              <a:defRPr sz="2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drich"/>
              <a:buNone/>
              <a:defRPr sz="2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drich"/>
              <a:buNone/>
              <a:defRPr sz="2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drich"/>
              <a:buNone/>
              <a:defRPr sz="2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drich"/>
              <a:buNone/>
              <a:defRPr sz="2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drich"/>
              <a:buNone/>
              <a:defRPr sz="2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drich"/>
              <a:buNone/>
              <a:defRPr sz="2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drich"/>
              <a:buNone/>
              <a:defRPr sz="2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subTitle" idx="7"/>
          </p:nvPr>
        </p:nvSpPr>
        <p:spPr>
          <a:xfrm>
            <a:off x="784975" y="3685275"/>
            <a:ext cx="2399100" cy="75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drich"/>
              <a:buNone/>
              <a:defRPr sz="2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drich"/>
              <a:buNone/>
              <a:defRPr sz="2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drich"/>
              <a:buNone/>
              <a:defRPr sz="2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drich"/>
              <a:buNone/>
              <a:defRPr sz="2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drich"/>
              <a:buNone/>
              <a:defRPr sz="2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drich"/>
              <a:buNone/>
              <a:defRPr sz="2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drich"/>
              <a:buNone/>
              <a:defRPr sz="2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drich"/>
              <a:buNone/>
              <a:defRPr sz="2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subTitle" idx="8"/>
          </p:nvPr>
        </p:nvSpPr>
        <p:spPr>
          <a:xfrm>
            <a:off x="3371302" y="3685275"/>
            <a:ext cx="2399100" cy="75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drich"/>
              <a:buNone/>
              <a:defRPr sz="2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drich"/>
              <a:buNone/>
              <a:defRPr sz="2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drich"/>
              <a:buNone/>
              <a:defRPr sz="2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drich"/>
              <a:buNone/>
              <a:defRPr sz="2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drich"/>
              <a:buNone/>
              <a:defRPr sz="2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drich"/>
              <a:buNone/>
              <a:defRPr sz="2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drich"/>
              <a:buNone/>
              <a:defRPr sz="2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drich"/>
              <a:buNone/>
              <a:defRPr sz="2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title" idx="9" hasCustomPrompt="1"/>
          </p:nvPr>
        </p:nvSpPr>
        <p:spPr>
          <a:xfrm>
            <a:off x="6704950" y="1361113"/>
            <a:ext cx="906600" cy="58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13" hasCustomPrompt="1"/>
          </p:nvPr>
        </p:nvSpPr>
        <p:spPr>
          <a:xfrm>
            <a:off x="6704950" y="3104600"/>
            <a:ext cx="906600" cy="58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14"/>
          </p:nvPr>
        </p:nvSpPr>
        <p:spPr>
          <a:xfrm>
            <a:off x="5959771" y="1941898"/>
            <a:ext cx="2399100" cy="75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drich"/>
              <a:buNone/>
              <a:defRPr sz="2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drich"/>
              <a:buNone/>
              <a:defRPr sz="2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drich"/>
              <a:buNone/>
              <a:defRPr sz="2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drich"/>
              <a:buNone/>
              <a:defRPr sz="2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drich"/>
              <a:buNone/>
              <a:defRPr sz="2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drich"/>
              <a:buNone/>
              <a:defRPr sz="2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drich"/>
              <a:buNone/>
              <a:defRPr sz="2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drich"/>
              <a:buNone/>
              <a:defRPr sz="2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subTitle" idx="15"/>
          </p:nvPr>
        </p:nvSpPr>
        <p:spPr>
          <a:xfrm>
            <a:off x="5957629" y="3685275"/>
            <a:ext cx="2399100" cy="75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drich"/>
              <a:buNone/>
              <a:defRPr sz="2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drich"/>
              <a:buNone/>
              <a:defRPr sz="2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drich"/>
              <a:buNone/>
              <a:defRPr sz="2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drich"/>
              <a:buNone/>
              <a:defRPr sz="2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drich"/>
              <a:buNone/>
              <a:defRPr sz="2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drich"/>
              <a:buNone/>
              <a:defRPr sz="2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drich"/>
              <a:buNone/>
              <a:defRPr sz="2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ldrich"/>
              <a:buNone/>
              <a:defRPr sz="2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pic>
        <p:nvPicPr>
          <p:cNvPr id="165" name="Google Shape;1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05132" y="2701774"/>
            <a:ext cx="1718225" cy="169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" name="Google Shape;166;p13"/>
          <p:cNvGrpSpPr/>
          <p:nvPr/>
        </p:nvGrpSpPr>
        <p:grpSpPr>
          <a:xfrm rot="-5400000">
            <a:off x="8083613" y="4135105"/>
            <a:ext cx="795000" cy="1325750"/>
            <a:chOff x="-25237" y="2546976"/>
            <a:chExt cx="795000" cy="1325750"/>
          </a:xfrm>
        </p:grpSpPr>
        <p:sp>
          <p:nvSpPr>
            <p:cNvPr id="167" name="Google Shape;167;p13"/>
            <p:cNvSpPr/>
            <p:nvPr/>
          </p:nvSpPr>
          <p:spPr>
            <a:xfrm rot="2700000">
              <a:off x="91188" y="2663401"/>
              <a:ext cx="562150" cy="562150"/>
            </a:xfrm>
            <a:prstGeom prst="mathPlus">
              <a:avLst>
                <a:gd name="adj1" fmla="val 2352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168" name="Google Shape;168;p13"/>
            <p:cNvSpPr/>
            <p:nvPr/>
          </p:nvSpPr>
          <p:spPr>
            <a:xfrm rot="2700000">
              <a:off x="91188" y="3194151"/>
              <a:ext cx="562150" cy="562150"/>
            </a:xfrm>
            <a:prstGeom prst="mathPlus">
              <a:avLst>
                <a:gd name="adj1" fmla="val 23520"/>
              </a:avLst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1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9"/>
          <p:cNvSpPr txBox="1">
            <a:spLocks noGrp="1"/>
          </p:cNvSpPr>
          <p:nvPr>
            <p:ph type="title"/>
          </p:nvPr>
        </p:nvSpPr>
        <p:spPr>
          <a:xfrm>
            <a:off x="713100" y="539550"/>
            <a:ext cx="7717800" cy="61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grpSp>
        <p:nvGrpSpPr>
          <p:cNvPr id="285" name="Google Shape;285;p19"/>
          <p:cNvGrpSpPr/>
          <p:nvPr/>
        </p:nvGrpSpPr>
        <p:grpSpPr>
          <a:xfrm>
            <a:off x="-34762" y="-35449"/>
            <a:ext cx="795000" cy="1856500"/>
            <a:chOff x="-25237" y="2016226"/>
            <a:chExt cx="795000" cy="1856500"/>
          </a:xfrm>
        </p:grpSpPr>
        <p:sp>
          <p:nvSpPr>
            <p:cNvPr id="286" name="Google Shape;286;p19"/>
            <p:cNvSpPr/>
            <p:nvPr/>
          </p:nvSpPr>
          <p:spPr>
            <a:xfrm rot="2700000">
              <a:off x="91188" y="2663401"/>
              <a:ext cx="562150" cy="562150"/>
            </a:xfrm>
            <a:prstGeom prst="mathPlus">
              <a:avLst>
                <a:gd name="adj1" fmla="val 2352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287" name="Google Shape;287;p19"/>
            <p:cNvSpPr/>
            <p:nvPr/>
          </p:nvSpPr>
          <p:spPr>
            <a:xfrm rot="2700000">
              <a:off x="91188" y="2132651"/>
              <a:ext cx="562150" cy="562150"/>
            </a:xfrm>
            <a:prstGeom prst="mathPlus">
              <a:avLst>
                <a:gd name="adj1" fmla="val 23520"/>
              </a:avLst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288" name="Google Shape;288;p19"/>
            <p:cNvSpPr/>
            <p:nvPr/>
          </p:nvSpPr>
          <p:spPr>
            <a:xfrm rot="2700000">
              <a:off x="91188" y="3194151"/>
              <a:ext cx="562150" cy="562150"/>
            </a:xfrm>
            <a:prstGeom prst="mathPlus">
              <a:avLst>
                <a:gd name="adj1" fmla="val 23520"/>
              </a:avLst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</p:grpSp>
      <p:pic>
        <p:nvPicPr>
          <p:cNvPr id="289" name="Google Shape;2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0968" y="3294549"/>
            <a:ext cx="1718225" cy="16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2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0" name="Google Shape;320;p22"/>
          <p:cNvGrpSpPr/>
          <p:nvPr/>
        </p:nvGrpSpPr>
        <p:grpSpPr>
          <a:xfrm>
            <a:off x="65988" y="85226"/>
            <a:ext cx="795000" cy="1856500"/>
            <a:chOff x="-25237" y="2016226"/>
            <a:chExt cx="795000" cy="1856500"/>
          </a:xfrm>
        </p:grpSpPr>
        <p:sp>
          <p:nvSpPr>
            <p:cNvPr id="321" name="Google Shape;321;p22"/>
            <p:cNvSpPr/>
            <p:nvPr/>
          </p:nvSpPr>
          <p:spPr>
            <a:xfrm rot="2700000">
              <a:off x="91188" y="2663401"/>
              <a:ext cx="562150" cy="562150"/>
            </a:xfrm>
            <a:prstGeom prst="mathPlus">
              <a:avLst>
                <a:gd name="adj1" fmla="val 2352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322" name="Google Shape;322;p22"/>
            <p:cNvSpPr/>
            <p:nvPr/>
          </p:nvSpPr>
          <p:spPr>
            <a:xfrm rot="2700000">
              <a:off x="91188" y="2132651"/>
              <a:ext cx="562150" cy="562150"/>
            </a:xfrm>
            <a:prstGeom prst="mathPlus">
              <a:avLst>
                <a:gd name="adj1" fmla="val 23520"/>
              </a:avLst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323" name="Google Shape;323;p22"/>
            <p:cNvSpPr/>
            <p:nvPr/>
          </p:nvSpPr>
          <p:spPr>
            <a:xfrm rot="2700000">
              <a:off x="91188" y="3194151"/>
              <a:ext cx="562150" cy="562150"/>
            </a:xfrm>
            <a:prstGeom prst="mathPlus">
              <a:avLst>
                <a:gd name="adj1" fmla="val 23520"/>
              </a:avLst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</p:grpSp>
      <p:pic>
        <p:nvPicPr>
          <p:cNvPr id="324" name="Google Shape;3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5718" y="3164349"/>
            <a:ext cx="1718225" cy="16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2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7" name="Google Shape;327;p23"/>
          <p:cNvGrpSpPr/>
          <p:nvPr/>
        </p:nvGrpSpPr>
        <p:grpSpPr>
          <a:xfrm rot="-5400000">
            <a:off x="7644364" y="-1099153"/>
            <a:ext cx="3473745" cy="1787666"/>
            <a:chOff x="5006244" y="1847850"/>
            <a:chExt cx="2263616" cy="1164907"/>
          </a:xfrm>
        </p:grpSpPr>
        <p:grpSp>
          <p:nvGrpSpPr>
            <p:cNvPr id="328" name="Google Shape;328;p23"/>
            <p:cNvGrpSpPr/>
            <p:nvPr/>
          </p:nvGrpSpPr>
          <p:grpSpPr>
            <a:xfrm>
              <a:off x="5006244" y="1847850"/>
              <a:ext cx="2263616" cy="1164907"/>
              <a:chOff x="5006244" y="1847850"/>
              <a:chExt cx="2263616" cy="1164907"/>
            </a:xfrm>
          </p:grpSpPr>
          <p:sp>
            <p:nvSpPr>
              <p:cNvPr id="329" name="Google Shape;329;p23"/>
              <p:cNvSpPr/>
              <p:nvPr/>
            </p:nvSpPr>
            <p:spPr>
              <a:xfrm>
                <a:off x="5006244" y="1847850"/>
                <a:ext cx="2263616" cy="1164907"/>
              </a:xfrm>
              <a:custGeom>
                <a:avLst/>
                <a:gdLst/>
                <a:ahLst/>
                <a:cxnLst/>
                <a:rect l="l" t="t" r="r" b="b"/>
                <a:pathLst>
                  <a:path w="2263616" h="1164907" extrusionOk="0">
                    <a:moveTo>
                      <a:pt x="2263616" y="0"/>
                    </a:moveTo>
                    <a:lnTo>
                      <a:pt x="2263616" y="13811"/>
                    </a:lnTo>
                    <a:lnTo>
                      <a:pt x="582073" y="13811"/>
                    </a:lnTo>
                    <a:cubicBezTo>
                      <a:pt x="430340" y="13811"/>
                      <a:pt x="287655" y="72962"/>
                      <a:pt x="180308" y="180404"/>
                    </a:cubicBezTo>
                    <a:cubicBezTo>
                      <a:pt x="72962" y="287846"/>
                      <a:pt x="13811" y="430625"/>
                      <a:pt x="13811" y="582454"/>
                    </a:cubicBezTo>
                    <a:cubicBezTo>
                      <a:pt x="13811" y="734282"/>
                      <a:pt x="72962" y="877062"/>
                      <a:pt x="180308" y="984504"/>
                    </a:cubicBezTo>
                    <a:cubicBezTo>
                      <a:pt x="287655" y="1091946"/>
                      <a:pt x="430340" y="1151096"/>
                      <a:pt x="582073" y="1151096"/>
                    </a:cubicBezTo>
                    <a:lnTo>
                      <a:pt x="1157288" y="1151096"/>
                    </a:lnTo>
                    <a:lnTo>
                      <a:pt x="1157288" y="1164908"/>
                    </a:lnTo>
                    <a:lnTo>
                      <a:pt x="582073" y="1164908"/>
                    </a:lnTo>
                    <a:cubicBezTo>
                      <a:pt x="426720" y="1164908"/>
                      <a:pt x="280511" y="1104329"/>
                      <a:pt x="170593" y="994220"/>
                    </a:cubicBezTo>
                    <a:cubicBezTo>
                      <a:pt x="60579" y="884206"/>
                      <a:pt x="0" y="737902"/>
                      <a:pt x="0" y="582454"/>
                    </a:cubicBezTo>
                    <a:cubicBezTo>
                      <a:pt x="0" y="427006"/>
                      <a:pt x="60579" y="280702"/>
                      <a:pt x="170593" y="170688"/>
                    </a:cubicBezTo>
                    <a:cubicBezTo>
                      <a:pt x="280607" y="60579"/>
                      <a:pt x="426720" y="0"/>
                      <a:pt x="582073" y="0"/>
                    </a:cubicBezTo>
                    <a:lnTo>
                      <a:pt x="226352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3"/>
              <p:cNvSpPr/>
              <p:nvPr/>
            </p:nvSpPr>
            <p:spPr>
              <a:xfrm>
                <a:off x="5084921" y="1926526"/>
                <a:ext cx="2184939" cy="1007554"/>
              </a:xfrm>
              <a:custGeom>
                <a:avLst/>
                <a:gdLst/>
                <a:ahLst/>
                <a:cxnLst/>
                <a:rect l="l" t="t" r="r" b="b"/>
                <a:pathLst>
                  <a:path w="2184939" h="1007554" extrusionOk="0">
                    <a:moveTo>
                      <a:pt x="2184940" y="95"/>
                    </a:moveTo>
                    <a:lnTo>
                      <a:pt x="2184940" y="13907"/>
                    </a:lnTo>
                    <a:lnTo>
                      <a:pt x="503396" y="13907"/>
                    </a:lnTo>
                    <a:cubicBezTo>
                      <a:pt x="372713" y="13907"/>
                      <a:pt x="249746" y="64865"/>
                      <a:pt x="157258" y="157448"/>
                    </a:cubicBezTo>
                    <a:cubicBezTo>
                      <a:pt x="64770" y="250031"/>
                      <a:pt x="13811" y="372999"/>
                      <a:pt x="13811" y="503777"/>
                    </a:cubicBezTo>
                    <a:cubicBezTo>
                      <a:pt x="13811" y="773906"/>
                      <a:pt x="233458" y="993743"/>
                      <a:pt x="503396" y="993743"/>
                    </a:cubicBezTo>
                    <a:lnTo>
                      <a:pt x="503396" y="1007555"/>
                    </a:lnTo>
                    <a:cubicBezTo>
                      <a:pt x="225838" y="1007555"/>
                      <a:pt x="0" y="781622"/>
                      <a:pt x="0" y="503777"/>
                    </a:cubicBezTo>
                    <a:cubicBezTo>
                      <a:pt x="0" y="369284"/>
                      <a:pt x="52388" y="242792"/>
                      <a:pt x="147542" y="147638"/>
                    </a:cubicBezTo>
                    <a:cubicBezTo>
                      <a:pt x="242697" y="52483"/>
                      <a:pt x="369094" y="0"/>
                      <a:pt x="503396" y="0"/>
                    </a:cubicBezTo>
                    <a:lnTo>
                      <a:pt x="21848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23"/>
              <p:cNvSpPr/>
              <p:nvPr/>
            </p:nvSpPr>
            <p:spPr>
              <a:xfrm>
                <a:off x="5163597" y="2005298"/>
                <a:ext cx="2106263" cy="850010"/>
              </a:xfrm>
              <a:custGeom>
                <a:avLst/>
                <a:gdLst/>
                <a:ahLst/>
                <a:cxnLst/>
                <a:rect l="l" t="t" r="r" b="b"/>
                <a:pathLst>
                  <a:path w="2106263" h="850010" extrusionOk="0">
                    <a:moveTo>
                      <a:pt x="2106263" y="0"/>
                    </a:moveTo>
                    <a:lnTo>
                      <a:pt x="2106263" y="13811"/>
                    </a:lnTo>
                    <a:lnTo>
                      <a:pt x="424720" y="13811"/>
                    </a:lnTo>
                    <a:cubicBezTo>
                      <a:pt x="314992" y="13811"/>
                      <a:pt x="211836" y="56578"/>
                      <a:pt x="134207" y="134302"/>
                    </a:cubicBezTo>
                    <a:cubicBezTo>
                      <a:pt x="56579" y="211836"/>
                      <a:pt x="13811" y="315087"/>
                      <a:pt x="13811" y="425006"/>
                    </a:cubicBezTo>
                    <a:cubicBezTo>
                      <a:pt x="13811" y="651700"/>
                      <a:pt x="198120" y="836200"/>
                      <a:pt x="424720" y="836200"/>
                    </a:cubicBezTo>
                    <a:lnTo>
                      <a:pt x="424720" y="850011"/>
                    </a:lnTo>
                    <a:cubicBezTo>
                      <a:pt x="190500" y="850011"/>
                      <a:pt x="0" y="659321"/>
                      <a:pt x="0" y="425006"/>
                    </a:cubicBezTo>
                    <a:cubicBezTo>
                      <a:pt x="0" y="311372"/>
                      <a:pt x="44196" y="204692"/>
                      <a:pt x="124492" y="124492"/>
                    </a:cubicBezTo>
                    <a:cubicBezTo>
                      <a:pt x="204692" y="44196"/>
                      <a:pt x="311372" y="0"/>
                      <a:pt x="424720" y="0"/>
                    </a:cubicBezTo>
                    <a:lnTo>
                      <a:pt x="2106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3"/>
              <p:cNvSpPr/>
              <p:nvPr/>
            </p:nvSpPr>
            <p:spPr>
              <a:xfrm>
                <a:off x="5242274" y="2084069"/>
                <a:ext cx="2027586" cy="692562"/>
              </a:xfrm>
              <a:custGeom>
                <a:avLst/>
                <a:gdLst/>
                <a:ahLst/>
                <a:cxnLst/>
                <a:rect l="l" t="t" r="r" b="b"/>
                <a:pathLst>
                  <a:path w="2027586" h="692562" extrusionOk="0">
                    <a:moveTo>
                      <a:pt x="2027587" y="0"/>
                    </a:moveTo>
                    <a:lnTo>
                      <a:pt x="2027587" y="13811"/>
                    </a:lnTo>
                    <a:lnTo>
                      <a:pt x="346043" y="13811"/>
                    </a:lnTo>
                    <a:cubicBezTo>
                      <a:pt x="257270" y="13811"/>
                      <a:pt x="173831" y="48387"/>
                      <a:pt x="111157" y="111252"/>
                    </a:cubicBezTo>
                    <a:cubicBezTo>
                      <a:pt x="48387" y="173927"/>
                      <a:pt x="13811" y="257461"/>
                      <a:pt x="13811" y="346329"/>
                    </a:cubicBezTo>
                    <a:cubicBezTo>
                      <a:pt x="13811" y="529685"/>
                      <a:pt x="162878" y="678752"/>
                      <a:pt x="346043" y="678752"/>
                    </a:cubicBezTo>
                    <a:lnTo>
                      <a:pt x="346043" y="692563"/>
                    </a:lnTo>
                    <a:cubicBezTo>
                      <a:pt x="155258" y="692563"/>
                      <a:pt x="0" y="537210"/>
                      <a:pt x="0" y="346329"/>
                    </a:cubicBezTo>
                    <a:cubicBezTo>
                      <a:pt x="0" y="253746"/>
                      <a:pt x="36004" y="166783"/>
                      <a:pt x="101441" y="101537"/>
                    </a:cubicBezTo>
                    <a:cubicBezTo>
                      <a:pt x="166688" y="36100"/>
                      <a:pt x="253556" y="95"/>
                      <a:pt x="346043" y="95"/>
                    </a:cubicBezTo>
                    <a:lnTo>
                      <a:pt x="2027492" y="9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3"/>
              <p:cNvSpPr/>
              <p:nvPr/>
            </p:nvSpPr>
            <p:spPr>
              <a:xfrm>
                <a:off x="5320950" y="2162746"/>
                <a:ext cx="1948910" cy="535114"/>
              </a:xfrm>
              <a:custGeom>
                <a:avLst/>
                <a:gdLst/>
                <a:ahLst/>
                <a:cxnLst/>
                <a:rect l="l" t="t" r="r" b="b"/>
                <a:pathLst>
                  <a:path w="1948910" h="535114" extrusionOk="0">
                    <a:moveTo>
                      <a:pt x="1948910" y="0"/>
                    </a:moveTo>
                    <a:lnTo>
                      <a:pt x="1948910" y="13811"/>
                    </a:lnTo>
                    <a:lnTo>
                      <a:pt x="267367" y="13811"/>
                    </a:lnTo>
                    <a:cubicBezTo>
                      <a:pt x="199549" y="13811"/>
                      <a:pt x="135922" y="40195"/>
                      <a:pt x="88106" y="88201"/>
                    </a:cubicBezTo>
                    <a:cubicBezTo>
                      <a:pt x="40196" y="136017"/>
                      <a:pt x="13811" y="199739"/>
                      <a:pt x="13811" y="267557"/>
                    </a:cubicBezTo>
                    <a:cubicBezTo>
                      <a:pt x="13811" y="335375"/>
                      <a:pt x="40196" y="399097"/>
                      <a:pt x="88106" y="446913"/>
                    </a:cubicBezTo>
                    <a:cubicBezTo>
                      <a:pt x="135922" y="494919"/>
                      <a:pt x="199549" y="521303"/>
                      <a:pt x="267367" y="521303"/>
                    </a:cubicBezTo>
                    <a:lnTo>
                      <a:pt x="842581" y="521303"/>
                    </a:lnTo>
                    <a:lnTo>
                      <a:pt x="842581" y="535114"/>
                    </a:lnTo>
                    <a:lnTo>
                      <a:pt x="267367" y="535114"/>
                    </a:lnTo>
                    <a:cubicBezTo>
                      <a:pt x="195834" y="535114"/>
                      <a:pt x="128683" y="507301"/>
                      <a:pt x="78296" y="456724"/>
                    </a:cubicBezTo>
                    <a:cubicBezTo>
                      <a:pt x="27813" y="406337"/>
                      <a:pt x="0" y="339185"/>
                      <a:pt x="0" y="267557"/>
                    </a:cubicBezTo>
                    <a:cubicBezTo>
                      <a:pt x="0" y="195929"/>
                      <a:pt x="27813" y="128778"/>
                      <a:pt x="78391" y="78391"/>
                    </a:cubicBezTo>
                    <a:cubicBezTo>
                      <a:pt x="128778" y="27813"/>
                      <a:pt x="195929" y="0"/>
                      <a:pt x="267367" y="0"/>
                    </a:cubicBezTo>
                    <a:lnTo>
                      <a:pt x="19488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3"/>
              <p:cNvSpPr/>
              <p:nvPr/>
            </p:nvSpPr>
            <p:spPr>
              <a:xfrm>
                <a:off x="5399627" y="2241422"/>
                <a:ext cx="1870233" cy="377666"/>
              </a:xfrm>
              <a:custGeom>
                <a:avLst/>
                <a:gdLst/>
                <a:ahLst/>
                <a:cxnLst/>
                <a:rect l="l" t="t" r="r" b="b"/>
                <a:pathLst>
                  <a:path w="1870233" h="377666" extrusionOk="0">
                    <a:moveTo>
                      <a:pt x="1870234" y="95"/>
                    </a:moveTo>
                    <a:lnTo>
                      <a:pt x="1870234" y="13906"/>
                    </a:lnTo>
                    <a:lnTo>
                      <a:pt x="188690" y="13906"/>
                    </a:lnTo>
                    <a:cubicBezTo>
                      <a:pt x="141922" y="13906"/>
                      <a:pt x="98012" y="32099"/>
                      <a:pt x="65056" y="65151"/>
                    </a:cubicBezTo>
                    <a:cubicBezTo>
                      <a:pt x="32004" y="98107"/>
                      <a:pt x="13811" y="142018"/>
                      <a:pt x="13811" y="188881"/>
                    </a:cubicBezTo>
                    <a:cubicBezTo>
                      <a:pt x="13811" y="285369"/>
                      <a:pt x="92297" y="363855"/>
                      <a:pt x="188690" y="363855"/>
                    </a:cubicBezTo>
                    <a:lnTo>
                      <a:pt x="188690" y="377666"/>
                    </a:lnTo>
                    <a:cubicBezTo>
                      <a:pt x="84677" y="377666"/>
                      <a:pt x="0" y="292989"/>
                      <a:pt x="0" y="188881"/>
                    </a:cubicBezTo>
                    <a:cubicBezTo>
                      <a:pt x="0" y="138303"/>
                      <a:pt x="19621" y="90964"/>
                      <a:pt x="55340" y="55340"/>
                    </a:cubicBezTo>
                    <a:cubicBezTo>
                      <a:pt x="90868" y="19717"/>
                      <a:pt x="138208" y="0"/>
                      <a:pt x="188690" y="0"/>
                    </a:cubicBezTo>
                    <a:lnTo>
                      <a:pt x="18701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5" name="Google Shape;335;p23"/>
            <p:cNvSpPr/>
            <p:nvPr/>
          </p:nvSpPr>
          <p:spPr>
            <a:xfrm>
              <a:off x="5588317" y="2605373"/>
              <a:ext cx="575214" cy="13811"/>
            </a:xfrm>
            <a:custGeom>
              <a:avLst/>
              <a:gdLst/>
              <a:ahLst/>
              <a:cxnLst/>
              <a:rect l="l" t="t" r="r" b="b"/>
              <a:pathLst>
                <a:path w="575214" h="13811" extrusionOk="0">
                  <a:moveTo>
                    <a:pt x="0" y="0"/>
                  </a:moveTo>
                  <a:lnTo>
                    <a:pt x="575215" y="0"/>
                  </a:lnTo>
                  <a:lnTo>
                    <a:pt x="575215" y="13811"/>
                  </a:lnTo>
                  <a:lnTo>
                    <a:pt x="0" y="138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5588317" y="2762821"/>
              <a:ext cx="575214" cy="13811"/>
            </a:xfrm>
            <a:custGeom>
              <a:avLst/>
              <a:gdLst/>
              <a:ahLst/>
              <a:cxnLst/>
              <a:rect l="l" t="t" r="r" b="b"/>
              <a:pathLst>
                <a:path w="575214" h="13811" extrusionOk="0">
                  <a:moveTo>
                    <a:pt x="0" y="0"/>
                  </a:moveTo>
                  <a:lnTo>
                    <a:pt x="575215" y="0"/>
                  </a:lnTo>
                  <a:lnTo>
                    <a:pt x="575215" y="13811"/>
                  </a:lnTo>
                  <a:lnTo>
                    <a:pt x="0" y="138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5588317" y="2841498"/>
              <a:ext cx="575214" cy="13811"/>
            </a:xfrm>
            <a:custGeom>
              <a:avLst/>
              <a:gdLst/>
              <a:ahLst/>
              <a:cxnLst/>
              <a:rect l="l" t="t" r="r" b="b"/>
              <a:pathLst>
                <a:path w="575214" h="13811" extrusionOk="0">
                  <a:moveTo>
                    <a:pt x="0" y="0"/>
                  </a:moveTo>
                  <a:lnTo>
                    <a:pt x="575215" y="0"/>
                  </a:lnTo>
                  <a:lnTo>
                    <a:pt x="575215" y="13811"/>
                  </a:lnTo>
                  <a:lnTo>
                    <a:pt x="0" y="138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5588317" y="2920269"/>
              <a:ext cx="575214" cy="13811"/>
            </a:xfrm>
            <a:custGeom>
              <a:avLst/>
              <a:gdLst/>
              <a:ahLst/>
              <a:cxnLst/>
              <a:rect l="l" t="t" r="r" b="b"/>
              <a:pathLst>
                <a:path w="575214" h="13811" extrusionOk="0">
                  <a:moveTo>
                    <a:pt x="0" y="0"/>
                  </a:moveTo>
                  <a:lnTo>
                    <a:pt x="575215" y="0"/>
                  </a:lnTo>
                  <a:lnTo>
                    <a:pt x="575215" y="13811"/>
                  </a:lnTo>
                  <a:lnTo>
                    <a:pt x="0" y="138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9" name="Google Shape;339;p23"/>
          <p:cNvGrpSpPr/>
          <p:nvPr/>
        </p:nvGrpSpPr>
        <p:grpSpPr>
          <a:xfrm>
            <a:off x="-111874" y="-62091"/>
            <a:ext cx="9351113" cy="5291538"/>
            <a:chOff x="-111874" y="-62091"/>
            <a:chExt cx="9351113" cy="5291538"/>
          </a:xfrm>
        </p:grpSpPr>
        <p:grpSp>
          <p:nvGrpSpPr>
            <p:cNvPr id="340" name="Google Shape;340;p23"/>
            <p:cNvGrpSpPr/>
            <p:nvPr/>
          </p:nvGrpSpPr>
          <p:grpSpPr>
            <a:xfrm>
              <a:off x="8277001" y="4267209"/>
              <a:ext cx="962238" cy="962238"/>
              <a:chOff x="1278899" y="832594"/>
              <a:chExt cx="1319400" cy="1319400"/>
            </a:xfrm>
          </p:grpSpPr>
          <p:sp>
            <p:nvSpPr>
              <p:cNvPr id="341" name="Google Shape;341;p23"/>
              <p:cNvSpPr/>
              <p:nvPr/>
            </p:nvSpPr>
            <p:spPr>
              <a:xfrm>
                <a:off x="1472099" y="1025825"/>
                <a:ext cx="933000" cy="933000"/>
              </a:xfrm>
              <a:prstGeom prst="mathPlus">
                <a:avLst>
                  <a:gd name="adj1" fmla="val 485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342" name="Google Shape;342;p23"/>
              <p:cNvSpPr/>
              <p:nvPr/>
            </p:nvSpPr>
            <p:spPr>
              <a:xfrm rot="2700000">
                <a:off x="1472120" y="1025816"/>
                <a:ext cx="932957" cy="932957"/>
              </a:xfrm>
              <a:prstGeom prst="mathPlus">
                <a:avLst>
                  <a:gd name="adj1" fmla="val 485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</p:grpSp>
        <p:grpSp>
          <p:nvGrpSpPr>
            <p:cNvPr id="343" name="Google Shape;343;p23"/>
            <p:cNvGrpSpPr/>
            <p:nvPr/>
          </p:nvGrpSpPr>
          <p:grpSpPr>
            <a:xfrm>
              <a:off x="-111874" y="-62091"/>
              <a:ext cx="962238" cy="962238"/>
              <a:chOff x="1337825" y="-1237541"/>
              <a:chExt cx="1319400" cy="1319400"/>
            </a:xfrm>
          </p:grpSpPr>
          <p:sp>
            <p:nvSpPr>
              <p:cNvPr id="344" name="Google Shape;344;p23"/>
              <p:cNvSpPr/>
              <p:nvPr/>
            </p:nvSpPr>
            <p:spPr>
              <a:xfrm>
                <a:off x="1531025" y="-1044311"/>
                <a:ext cx="933000" cy="933000"/>
              </a:xfrm>
              <a:prstGeom prst="mathPlus">
                <a:avLst>
                  <a:gd name="adj1" fmla="val 485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345" name="Google Shape;345;p23"/>
              <p:cNvSpPr/>
              <p:nvPr/>
            </p:nvSpPr>
            <p:spPr>
              <a:xfrm rot="2700000">
                <a:off x="1531047" y="-1044320"/>
                <a:ext cx="932957" cy="932957"/>
              </a:xfrm>
              <a:prstGeom prst="mathPlus">
                <a:avLst>
                  <a:gd name="adj1" fmla="val 485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75" y="539550"/>
            <a:ext cx="77178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ldrich"/>
              <a:buNone/>
              <a:defRPr sz="27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ldrich"/>
              <a:buNone/>
              <a:defRPr sz="27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ldrich"/>
              <a:buNone/>
              <a:defRPr sz="27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ldrich"/>
              <a:buNone/>
              <a:defRPr sz="27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ldrich"/>
              <a:buNone/>
              <a:defRPr sz="27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ldrich"/>
              <a:buNone/>
              <a:defRPr sz="27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ldrich"/>
              <a:buNone/>
              <a:defRPr sz="27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ldrich"/>
              <a:buNone/>
              <a:defRPr sz="27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ldrich"/>
              <a:buNone/>
              <a:defRPr sz="27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8" r:id="rId5"/>
    <p:sldLayoutId id="2147483659" r:id="rId6"/>
    <p:sldLayoutId id="2147483665" r:id="rId7"/>
    <p:sldLayoutId id="2147483668" r:id="rId8"/>
    <p:sldLayoutId id="214748366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2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 amt="29000"/>
          </a:blip>
          <a:srcRect l="7715" t="13518" b="8612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Google Shape;395;p31">
            <a:extLst>
              <a:ext uri="{FF2B5EF4-FFF2-40B4-BE49-F238E27FC236}">
                <a16:creationId xmlns:a16="http://schemas.microsoft.com/office/drawing/2014/main" id="{92B1CB2A-1ABD-471C-A19B-3BEBCEF9BC07}"/>
              </a:ext>
            </a:extLst>
          </p:cNvPr>
          <p:cNvSpPr txBox="1">
            <a:spLocks/>
          </p:cNvSpPr>
          <p:nvPr/>
        </p:nvSpPr>
        <p:spPr>
          <a:xfrm>
            <a:off x="986047" y="926604"/>
            <a:ext cx="5674671" cy="432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drich"/>
              <a:buNone/>
              <a:defRPr sz="5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drich"/>
              <a:buNone/>
              <a:defRPr sz="52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drich"/>
              <a:buNone/>
              <a:defRPr sz="52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drich"/>
              <a:buNone/>
              <a:defRPr sz="52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drich"/>
              <a:buNone/>
              <a:defRPr sz="52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drich"/>
              <a:buNone/>
              <a:defRPr sz="52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drich"/>
              <a:buNone/>
              <a:defRPr sz="52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drich"/>
              <a:buNone/>
              <a:defRPr sz="52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ldrich"/>
              <a:buNone/>
              <a:defRPr sz="52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pPr algn="l"/>
            <a:r>
              <a:rPr lang="en-US" dirty="0" err="1">
                <a:solidFill>
                  <a:srgbClr val="C54F56"/>
                </a:solidFill>
              </a:rPr>
              <a:t>Activitar</a:t>
            </a:r>
            <a:endParaRPr lang="en-US" dirty="0">
              <a:solidFill>
                <a:srgbClr val="C54F56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AF67CF-E3A9-4066-BA82-BD974D868AEC}"/>
              </a:ext>
            </a:extLst>
          </p:cNvPr>
          <p:cNvSpPr/>
          <p:nvPr/>
        </p:nvSpPr>
        <p:spPr>
          <a:xfrm>
            <a:off x="986047" y="1681409"/>
            <a:ext cx="52762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FFFFFF"/>
              </a:buClr>
              <a:buSzPts val="1200"/>
            </a:pPr>
            <a:r>
              <a:rPr lang="en-US" sz="1600" dirty="0">
                <a:solidFill>
                  <a:srgbClr val="FFFFFF"/>
                </a:solidFill>
                <a:latin typeface="Hind"/>
                <a:cs typeface="Hind"/>
                <a:sym typeface="Hind"/>
              </a:rPr>
              <a:t>A comprehensive gym management system with distinct interfaces for admins, trainers, and clients. The system facilitates gym scheduling, trainer-client interactions, and includes a store for supplements and equipment as well as a workout page for trainers to share routines with trainees.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5"/>
          <p:cNvSpPr txBox="1">
            <a:spLocks noGrp="1"/>
          </p:cNvSpPr>
          <p:nvPr>
            <p:ph type="title"/>
          </p:nvPr>
        </p:nvSpPr>
        <p:spPr>
          <a:xfrm>
            <a:off x="713099" y="149160"/>
            <a:ext cx="77178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54F56"/>
                </a:solidFill>
              </a:rPr>
              <a:t>ER diagram</a:t>
            </a:r>
            <a:endParaRPr dirty="0">
              <a:solidFill>
                <a:srgbClr val="C54F5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5DBD79-40BE-48BF-A308-98721071F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28" y="920637"/>
            <a:ext cx="7991341" cy="40093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0"/>
          <p:cNvSpPr txBox="1">
            <a:spLocks noGrp="1"/>
          </p:cNvSpPr>
          <p:nvPr>
            <p:ph type="title"/>
          </p:nvPr>
        </p:nvSpPr>
        <p:spPr>
          <a:xfrm>
            <a:off x="636000" y="364870"/>
            <a:ext cx="7718700" cy="6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ACTIVITAR USERS</a:t>
            </a:r>
            <a:endParaRPr b="1" dirty="0">
              <a:solidFill>
                <a:schemeClr val="lt2"/>
              </a:solidFill>
            </a:endParaRPr>
          </a:p>
        </p:txBody>
      </p:sp>
      <p:sp>
        <p:nvSpPr>
          <p:cNvPr id="378" name="Google Shape;378;p30"/>
          <p:cNvSpPr txBox="1">
            <a:spLocks noGrp="1"/>
          </p:cNvSpPr>
          <p:nvPr>
            <p:ph type="title" idx="2"/>
          </p:nvPr>
        </p:nvSpPr>
        <p:spPr>
          <a:xfrm>
            <a:off x="1532450" y="1060053"/>
            <a:ext cx="906600" cy="58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80" name="Google Shape;380;p30"/>
          <p:cNvSpPr txBox="1">
            <a:spLocks noGrp="1"/>
          </p:cNvSpPr>
          <p:nvPr>
            <p:ph type="title" idx="4"/>
          </p:nvPr>
        </p:nvSpPr>
        <p:spPr>
          <a:xfrm>
            <a:off x="4118624" y="1060053"/>
            <a:ext cx="906600" cy="58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82" name="Google Shape;382;p30"/>
          <p:cNvSpPr txBox="1">
            <a:spLocks noGrp="1"/>
          </p:cNvSpPr>
          <p:nvPr>
            <p:ph type="subTitle" idx="1"/>
          </p:nvPr>
        </p:nvSpPr>
        <p:spPr>
          <a:xfrm>
            <a:off x="786200" y="1617745"/>
            <a:ext cx="2399100" cy="4793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GYM </a:t>
            </a:r>
            <a:r>
              <a:rPr lang="en" dirty="0"/>
              <a:t>CLIENTS</a:t>
            </a:r>
            <a:endParaRPr dirty="0"/>
          </a:p>
        </p:txBody>
      </p:sp>
      <p:sp>
        <p:nvSpPr>
          <p:cNvPr id="383" name="Google Shape;383;p30"/>
          <p:cNvSpPr txBox="1">
            <a:spLocks noGrp="1"/>
          </p:cNvSpPr>
          <p:nvPr>
            <p:ph type="subTitle" idx="6"/>
          </p:nvPr>
        </p:nvSpPr>
        <p:spPr>
          <a:xfrm>
            <a:off x="3372374" y="1617745"/>
            <a:ext cx="2399100" cy="4793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GYM </a:t>
            </a:r>
            <a:r>
              <a:rPr lang="en" dirty="0"/>
              <a:t>ADMIN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386" name="Google Shape;386;p30"/>
          <p:cNvSpPr txBox="1">
            <a:spLocks noGrp="1"/>
          </p:cNvSpPr>
          <p:nvPr>
            <p:ph type="title" idx="9"/>
          </p:nvPr>
        </p:nvSpPr>
        <p:spPr>
          <a:xfrm>
            <a:off x="6742034" y="1060053"/>
            <a:ext cx="906600" cy="58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88" name="Google Shape;388;p30"/>
          <p:cNvSpPr txBox="1">
            <a:spLocks noGrp="1"/>
          </p:cNvSpPr>
          <p:nvPr>
            <p:ph type="subTitle" idx="14"/>
          </p:nvPr>
        </p:nvSpPr>
        <p:spPr>
          <a:xfrm>
            <a:off x="5958548" y="1617745"/>
            <a:ext cx="2471129" cy="4793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FITNESS </a:t>
            </a:r>
            <a:r>
              <a:rPr lang="en" dirty="0"/>
              <a:t>TRAINERS</a:t>
            </a:r>
            <a:endParaRPr dirty="0"/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64D4075D-0A36-46DB-BA11-9E257268A2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1433401"/>
              </p:ext>
            </p:extLst>
          </p:nvPr>
        </p:nvGraphicFramePr>
        <p:xfrm>
          <a:off x="1788277" y="2368982"/>
          <a:ext cx="5567445" cy="2459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oxing Gym Business Plan by Slidesgo">
  <a:themeElements>
    <a:clrScheme name="Simple Light">
      <a:dk1>
        <a:srgbClr val="FFFFFF"/>
      </a:dk1>
      <a:lt1>
        <a:srgbClr val="040505"/>
      </a:lt1>
      <a:dk2>
        <a:srgbClr val="77060B"/>
      </a:dk2>
      <a:lt2>
        <a:srgbClr val="D1030B"/>
      </a:lt2>
      <a:accent1>
        <a:srgbClr val="FF464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83</Words>
  <Application>Microsoft Office PowerPoint</Application>
  <PresentationFormat>On-screen Show (16:9)</PresentationFormat>
  <Paragraphs>20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Hind</vt:lpstr>
      <vt:lpstr>Aldrich</vt:lpstr>
      <vt:lpstr>Arial</vt:lpstr>
      <vt:lpstr>Calibri</vt:lpstr>
      <vt:lpstr>Bahnschrift SemiBold Condensed</vt:lpstr>
      <vt:lpstr>Agency FB</vt:lpstr>
      <vt:lpstr>Boxing Gym Business Plan by Slidesgo</vt:lpstr>
      <vt:lpstr>PowerPoint Presentation</vt:lpstr>
      <vt:lpstr>ER diagram</vt:lpstr>
      <vt:lpstr>ACTIVITAR USERS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Jana Tarhini</cp:lastModifiedBy>
  <cp:revision>12</cp:revision>
  <dcterms:modified xsi:type="dcterms:W3CDTF">2024-08-27T15:38:55Z</dcterms:modified>
</cp:coreProperties>
</file>