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86" r:id="rId3"/>
    <p:sldId id="287" r:id="rId4"/>
    <p:sldId id="351" r:id="rId5"/>
    <p:sldId id="295" r:id="rId6"/>
    <p:sldId id="386" r:id="rId7"/>
    <p:sldId id="384" r:id="rId8"/>
    <p:sldId id="385" r:id="rId9"/>
    <p:sldId id="387" r:id="rId10"/>
    <p:sldId id="353" r:id="rId11"/>
    <p:sldId id="376" r:id="rId12"/>
    <p:sldId id="378" r:id="rId13"/>
    <p:sldId id="379" r:id="rId14"/>
    <p:sldId id="396" r:id="rId15"/>
    <p:sldId id="349" r:id="rId16"/>
    <p:sldId id="381" r:id="rId17"/>
    <p:sldId id="382" r:id="rId18"/>
    <p:sldId id="380" r:id="rId19"/>
    <p:sldId id="383" r:id="rId20"/>
    <p:sldId id="397" r:id="rId21"/>
    <p:sldId id="356" r:id="rId22"/>
    <p:sldId id="377" r:id="rId23"/>
    <p:sldId id="392" r:id="rId24"/>
    <p:sldId id="393" r:id="rId25"/>
    <p:sldId id="395" r:id="rId26"/>
    <p:sldId id="357" r:id="rId27"/>
    <p:sldId id="375" r:id="rId28"/>
    <p:sldId id="30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2">
          <p15:clr>
            <a:srgbClr val="A4A3A4"/>
          </p15:clr>
        </p15:guide>
        <p15:guide id="2" pos="3714">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7E9F"/>
    <a:srgbClr val="80ABB8"/>
    <a:srgbClr val="1BA0C9"/>
    <a:srgbClr val="0D52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82" autoAdjust="0"/>
  </p:normalViewPr>
  <p:slideViewPr>
    <p:cSldViewPr snapToGrid="0">
      <p:cViewPr varScale="1">
        <p:scale>
          <a:sx n="74" d="100"/>
          <a:sy n="74" d="100"/>
        </p:scale>
        <p:origin x="1013" y="86"/>
      </p:cViewPr>
      <p:guideLst>
        <p:guide orient="horz" pos="2102"/>
        <p:guide pos="3714"/>
      </p:guideLst>
    </p:cSldViewPr>
  </p:slideViewPr>
  <p:notesTextViewPr>
    <p:cViewPr>
      <p:scale>
        <a:sx n="1" d="1"/>
        <a:sy n="1" d="1"/>
      </p:scale>
      <p:origin x="0" y="0"/>
    </p:cViewPr>
  </p:notesTextViewPr>
  <p:sorterViewPr>
    <p:cViewPr>
      <p:scale>
        <a:sx n="66" d="100"/>
        <a:sy n="66" d="100"/>
      </p:scale>
      <p:origin x="0" y="-29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ngtuo lin" userId="05612f82-ae4b-4e60-88bf-dc3c9ab52ffb" providerId="ADAL" clId="{3DA08430-1B7A-4AAE-B9DB-E6BA260BC03C}"/>
    <pc:docChg chg="custSel addSld delSld modSld sldOrd">
      <pc:chgData name="hongtuo lin" userId="05612f82-ae4b-4e60-88bf-dc3c9ab52ffb" providerId="ADAL" clId="{3DA08430-1B7A-4AAE-B9DB-E6BA260BC03C}" dt="2020-12-30T16:52:24.044" v="413" actId="478"/>
      <pc:docMkLst>
        <pc:docMk/>
      </pc:docMkLst>
      <pc:sldChg chg="delSp delAnim">
        <pc:chgData name="hongtuo lin" userId="05612f82-ae4b-4e60-88bf-dc3c9ab52ffb" providerId="ADAL" clId="{3DA08430-1B7A-4AAE-B9DB-E6BA260BC03C}" dt="2020-12-30T16:52:21.787" v="412" actId="478"/>
        <pc:sldMkLst>
          <pc:docMk/>
          <pc:sldMk cId="0" sldId="256"/>
        </pc:sldMkLst>
        <pc:picChg chg="del">
          <ac:chgData name="hongtuo lin" userId="05612f82-ae4b-4e60-88bf-dc3c9ab52ffb" providerId="ADAL" clId="{3DA08430-1B7A-4AAE-B9DB-E6BA260BC03C}" dt="2020-12-30T16:52:21.787" v="412" actId="478"/>
          <ac:picMkLst>
            <pc:docMk/>
            <pc:sldMk cId="0" sldId="256"/>
            <ac:picMk id="2" creationId="{1C84BA78-3F06-4F4C-9CAD-08BC2EDFD782}"/>
          </ac:picMkLst>
        </pc:picChg>
      </pc:sldChg>
      <pc:sldChg chg="delSp delAnim">
        <pc:chgData name="hongtuo lin" userId="05612f82-ae4b-4e60-88bf-dc3c9ab52ffb" providerId="ADAL" clId="{3DA08430-1B7A-4AAE-B9DB-E6BA260BC03C}" dt="2020-12-30T16:52:18.510" v="411" actId="478"/>
        <pc:sldMkLst>
          <pc:docMk/>
          <pc:sldMk cId="0" sldId="286"/>
        </pc:sldMkLst>
        <pc:picChg chg="del">
          <ac:chgData name="hongtuo lin" userId="05612f82-ae4b-4e60-88bf-dc3c9ab52ffb" providerId="ADAL" clId="{3DA08430-1B7A-4AAE-B9DB-E6BA260BC03C}" dt="2020-12-30T16:52:18.510" v="411" actId="478"/>
          <ac:picMkLst>
            <pc:docMk/>
            <pc:sldMk cId="0" sldId="286"/>
            <ac:picMk id="3" creationId="{5F5C7DB8-0389-4511-AB86-B83DAB683DF1}"/>
          </ac:picMkLst>
        </pc:picChg>
      </pc:sldChg>
      <pc:sldChg chg="delSp delAnim">
        <pc:chgData name="hongtuo lin" userId="05612f82-ae4b-4e60-88bf-dc3c9ab52ffb" providerId="ADAL" clId="{3DA08430-1B7A-4AAE-B9DB-E6BA260BC03C}" dt="2020-12-30T16:52:24.044" v="413" actId="478"/>
        <pc:sldMkLst>
          <pc:docMk/>
          <pc:sldMk cId="0" sldId="287"/>
        </pc:sldMkLst>
        <pc:picChg chg="del">
          <ac:chgData name="hongtuo lin" userId="05612f82-ae4b-4e60-88bf-dc3c9ab52ffb" providerId="ADAL" clId="{3DA08430-1B7A-4AAE-B9DB-E6BA260BC03C}" dt="2020-12-30T16:52:24.044" v="413" actId="478"/>
          <ac:picMkLst>
            <pc:docMk/>
            <pc:sldMk cId="0" sldId="287"/>
            <ac:picMk id="2" creationId="{E39BEAEB-C2E3-4446-A6F7-E20217AA4D3F}"/>
          </ac:picMkLst>
        </pc:picChg>
      </pc:sldChg>
      <pc:sldChg chg="modSp">
        <pc:chgData name="hongtuo lin" userId="05612f82-ae4b-4e60-88bf-dc3c9ab52ffb" providerId="ADAL" clId="{3DA08430-1B7A-4AAE-B9DB-E6BA260BC03C}" dt="2020-12-30T16:51:06.287" v="410" actId="20577"/>
        <pc:sldMkLst>
          <pc:docMk/>
          <pc:sldMk cId="0" sldId="295"/>
        </pc:sldMkLst>
        <pc:spChg chg="mod">
          <ac:chgData name="hongtuo lin" userId="05612f82-ae4b-4e60-88bf-dc3c9ab52ffb" providerId="ADAL" clId="{3DA08430-1B7A-4AAE-B9DB-E6BA260BC03C}" dt="2020-12-30T16:51:06.287" v="410" actId="20577"/>
          <ac:spMkLst>
            <pc:docMk/>
            <pc:sldMk cId="0" sldId="295"/>
            <ac:spMk id="2" creationId="{00000000-0000-0000-0000-000000000000}"/>
          </ac:spMkLst>
        </pc:spChg>
      </pc:sldChg>
      <pc:sldChg chg="modSp">
        <pc:chgData name="hongtuo lin" userId="05612f82-ae4b-4e60-88bf-dc3c9ab52ffb" providerId="ADAL" clId="{3DA08430-1B7A-4AAE-B9DB-E6BA260BC03C}" dt="2020-12-30T16:49:39.220" v="346" actId="1076"/>
        <pc:sldMkLst>
          <pc:docMk/>
          <pc:sldMk cId="0" sldId="349"/>
        </pc:sldMkLst>
        <pc:spChg chg="mod">
          <ac:chgData name="hongtuo lin" userId="05612f82-ae4b-4e60-88bf-dc3c9ab52ffb" providerId="ADAL" clId="{3DA08430-1B7A-4AAE-B9DB-E6BA260BC03C}" dt="2020-12-30T16:49:39.220" v="346" actId="1076"/>
          <ac:spMkLst>
            <pc:docMk/>
            <pc:sldMk cId="0" sldId="349"/>
            <ac:spMk id="4" creationId="{00000000-0000-0000-0000-000000000000}"/>
          </ac:spMkLst>
        </pc:spChg>
      </pc:sldChg>
      <pc:sldChg chg="addSp delSp modSp">
        <pc:chgData name="hongtuo lin" userId="05612f82-ae4b-4e60-88bf-dc3c9ab52ffb" providerId="ADAL" clId="{3DA08430-1B7A-4AAE-B9DB-E6BA260BC03C}" dt="2020-12-30T16:39:31.216" v="220" actId="14100"/>
        <pc:sldMkLst>
          <pc:docMk/>
          <pc:sldMk cId="606017942" sldId="372"/>
        </pc:sldMkLst>
        <pc:spChg chg="del mod">
          <ac:chgData name="hongtuo lin" userId="05612f82-ae4b-4e60-88bf-dc3c9ab52ffb" providerId="ADAL" clId="{3DA08430-1B7A-4AAE-B9DB-E6BA260BC03C}" dt="2020-12-30T16:22:18.488" v="84" actId="478"/>
          <ac:spMkLst>
            <pc:docMk/>
            <pc:sldMk cId="606017942" sldId="372"/>
            <ac:spMk id="3" creationId="{00000000-0000-0000-0000-000000000000}"/>
          </ac:spMkLst>
        </pc:spChg>
        <pc:spChg chg="del">
          <ac:chgData name="hongtuo lin" userId="05612f82-ae4b-4e60-88bf-dc3c9ab52ffb" providerId="ADAL" clId="{3DA08430-1B7A-4AAE-B9DB-E6BA260BC03C}" dt="2020-12-30T16:22:26.300" v="91" actId="478"/>
          <ac:spMkLst>
            <pc:docMk/>
            <pc:sldMk cId="606017942" sldId="372"/>
            <ac:spMk id="4" creationId="{86AF8EC4-32AF-4265-B471-CBACCCEF8265}"/>
          </ac:spMkLst>
        </pc:spChg>
        <pc:spChg chg="del mod">
          <ac:chgData name="hongtuo lin" userId="05612f82-ae4b-4e60-88bf-dc3c9ab52ffb" providerId="ADAL" clId="{3DA08430-1B7A-4AAE-B9DB-E6BA260BC03C}" dt="2020-12-30T16:22:23.365" v="88" actId="478"/>
          <ac:spMkLst>
            <pc:docMk/>
            <pc:sldMk cId="606017942" sldId="372"/>
            <ac:spMk id="8" creationId="{78339B5D-722A-4589-8B4B-ECCA9E7D333B}"/>
          </ac:spMkLst>
        </pc:spChg>
        <pc:spChg chg="add del">
          <ac:chgData name="hongtuo lin" userId="05612f82-ae4b-4e60-88bf-dc3c9ab52ffb" providerId="ADAL" clId="{3DA08430-1B7A-4AAE-B9DB-E6BA260BC03C}" dt="2020-12-30T16:23:12.424" v="93"/>
          <ac:spMkLst>
            <pc:docMk/>
            <pc:sldMk cId="606017942" sldId="372"/>
            <ac:spMk id="14" creationId="{C2598D51-708C-4DA5-B56A-526A38B79A6E}"/>
          </ac:spMkLst>
        </pc:spChg>
        <pc:spChg chg="del">
          <ac:chgData name="hongtuo lin" userId="05612f82-ae4b-4e60-88bf-dc3c9ab52ffb" providerId="ADAL" clId="{3DA08430-1B7A-4AAE-B9DB-E6BA260BC03C}" dt="2020-12-30T16:22:21.460" v="86" actId="478"/>
          <ac:spMkLst>
            <pc:docMk/>
            <pc:sldMk cId="606017942" sldId="372"/>
            <ac:spMk id="17" creationId="{430D7C3C-B7A0-4E67-BD08-7B7976288B44}"/>
          </ac:spMkLst>
        </pc:spChg>
        <pc:spChg chg="del">
          <ac:chgData name="hongtuo lin" userId="05612f82-ae4b-4e60-88bf-dc3c9ab52ffb" providerId="ADAL" clId="{3DA08430-1B7A-4AAE-B9DB-E6BA260BC03C}" dt="2020-12-30T16:22:19.370" v="85" actId="478"/>
          <ac:spMkLst>
            <pc:docMk/>
            <pc:sldMk cId="606017942" sldId="372"/>
            <ac:spMk id="19" creationId="{2A7EF33C-E8E0-4037-B2A4-FF177BB5A4AC}"/>
          </ac:spMkLst>
        </pc:spChg>
        <pc:spChg chg="del mod">
          <ac:chgData name="hongtuo lin" userId="05612f82-ae4b-4e60-88bf-dc3c9ab52ffb" providerId="ADAL" clId="{3DA08430-1B7A-4AAE-B9DB-E6BA260BC03C}" dt="2020-12-30T16:22:24.802" v="90" actId="478"/>
          <ac:spMkLst>
            <pc:docMk/>
            <pc:sldMk cId="606017942" sldId="372"/>
            <ac:spMk id="21" creationId="{58C26DA2-FA6F-4C68-88DE-82E4B8F7D8DE}"/>
          </ac:spMkLst>
        </pc:spChg>
        <pc:spChg chg="add mod">
          <ac:chgData name="hongtuo lin" userId="05612f82-ae4b-4e60-88bf-dc3c9ab52ffb" providerId="ADAL" clId="{3DA08430-1B7A-4AAE-B9DB-E6BA260BC03C}" dt="2020-12-30T16:38:46.342" v="219" actId="20577"/>
          <ac:spMkLst>
            <pc:docMk/>
            <pc:sldMk cId="606017942" sldId="372"/>
            <ac:spMk id="23" creationId="{C4A9E12F-DE8B-45D3-BB71-0F70602A8878}"/>
          </ac:spMkLst>
        </pc:spChg>
        <pc:picChg chg="del">
          <ac:chgData name="hongtuo lin" userId="05612f82-ae4b-4e60-88bf-dc3c9ab52ffb" providerId="ADAL" clId="{3DA08430-1B7A-4AAE-B9DB-E6BA260BC03C}" dt="2020-12-30T16:22:16.546" v="82" actId="478"/>
          <ac:picMkLst>
            <pc:docMk/>
            <pc:sldMk cId="606017942" sldId="372"/>
            <ac:picMk id="2" creationId="{D212C0DC-08DB-4132-8218-BB9638271EF5}"/>
          </ac:picMkLst>
        </pc:picChg>
        <pc:picChg chg="add del">
          <ac:chgData name="hongtuo lin" userId="05612f82-ae4b-4e60-88bf-dc3c9ab52ffb" providerId="ADAL" clId="{3DA08430-1B7A-4AAE-B9DB-E6BA260BC03C}" dt="2020-12-30T16:23:12.424" v="93"/>
          <ac:picMkLst>
            <pc:docMk/>
            <pc:sldMk cId="606017942" sldId="372"/>
            <ac:picMk id="16" creationId="{BD58CF59-ED19-49B2-B59A-DB010CA10392}"/>
          </ac:picMkLst>
        </pc:picChg>
        <pc:picChg chg="add del">
          <ac:chgData name="hongtuo lin" userId="05612f82-ae4b-4e60-88bf-dc3c9ab52ffb" providerId="ADAL" clId="{3DA08430-1B7A-4AAE-B9DB-E6BA260BC03C}" dt="2020-12-30T16:23:12.424" v="93"/>
          <ac:picMkLst>
            <pc:docMk/>
            <pc:sldMk cId="606017942" sldId="372"/>
            <ac:picMk id="18" creationId="{E6A9714C-2E99-48AA-BA0A-372FF769563A}"/>
          </ac:picMkLst>
        </pc:picChg>
        <pc:picChg chg="add del">
          <ac:chgData name="hongtuo lin" userId="05612f82-ae4b-4e60-88bf-dc3c9ab52ffb" providerId="ADAL" clId="{3DA08430-1B7A-4AAE-B9DB-E6BA260BC03C}" dt="2020-12-30T16:23:12.424" v="93"/>
          <ac:picMkLst>
            <pc:docMk/>
            <pc:sldMk cId="606017942" sldId="372"/>
            <ac:picMk id="20" creationId="{46D5B167-5EE7-463A-B58B-C787CA8A03C5}"/>
          </ac:picMkLst>
        </pc:picChg>
        <pc:picChg chg="add del">
          <ac:chgData name="hongtuo lin" userId="05612f82-ae4b-4e60-88bf-dc3c9ab52ffb" providerId="ADAL" clId="{3DA08430-1B7A-4AAE-B9DB-E6BA260BC03C}" dt="2020-12-30T16:23:12.424" v="93"/>
          <ac:picMkLst>
            <pc:docMk/>
            <pc:sldMk cId="606017942" sldId="372"/>
            <ac:picMk id="22" creationId="{0E1A86F0-4414-4CAC-9BBB-6794E4E273D3}"/>
          </ac:picMkLst>
        </pc:picChg>
        <pc:picChg chg="add del">
          <ac:chgData name="hongtuo lin" userId="05612f82-ae4b-4e60-88bf-dc3c9ab52ffb" providerId="ADAL" clId="{3DA08430-1B7A-4AAE-B9DB-E6BA260BC03C}" dt="2020-12-30T16:37:21.791" v="168" actId="478"/>
          <ac:picMkLst>
            <pc:docMk/>
            <pc:sldMk cId="606017942" sldId="372"/>
            <ac:picMk id="24" creationId="{5106DC7B-10A5-4A86-9EB6-F9B771A78FDA}"/>
          </ac:picMkLst>
        </pc:picChg>
        <pc:picChg chg="add mod">
          <ac:chgData name="hongtuo lin" userId="05612f82-ae4b-4e60-88bf-dc3c9ab52ffb" providerId="ADAL" clId="{3DA08430-1B7A-4AAE-B9DB-E6BA260BC03C}" dt="2020-12-30T16:39:31.216" v="220" actId="14100"/>
          <ac:picMkLst>
            <pc:docMk/>
            <pc:sldMk cId="606017942" sldId="372"/>
            <ac:picMk id="25" creationId="{26AD8360-40CD-495B-A789-430ED6E7B10C}"/>
          </ac:picMkLst>
        </pc:picChg>
      </pc:sldChg>
      <pc:sldChg chg="del">
        <pc:chgData name="hongtuo lin" userId="05612f82-ae4b-4e60-88bf-dc3c9ab52ffb" providerId="ADAL" clId="{3DA08430-1B7A-4AAE-B9DB-E6BA260BC03C}" dt="2020-12-30T15:56:35.074" v="15" actId="2696"/>
        <pc:sldMkLst>
          <pc:docMk/>
          <pc:sldMk cId="1272405096" sldId="373"/>
        </pc:sldMkLst>
      </pc:sldChg>
      <pc:sldChg chg="delSp modSp">
        <pc:chgData name="hongtuo lin" userId="05612f82-ae4b-4e60-88bf-dc3c9ab52ffb" providerId="ADAL" clId="{3DA08430-1B7A-4AAE-B9DB-E6BA260BC03C}" dt="2020-12-30T16:48:56.878" v="342" actId="478"/>
        <pc:sldMkLst>
          <pc:docMk/>
          <pc:sldMk cId="1548045450" sldId="375"/>
        </pc:sldMkLst>
        <pc:spChg chg="del">
          <ac:chgData name="hongtuo lin" userId="05612f82-ae4b-4e60-88bf-dc3c9ab52ffb" providerId="ADAL" clId="{3DA08430-1B7A-4AAE-B9DB-E6BA260BC03C}" dt="2020-12-30T16:48:56.878" v="342" actId="478"/>
          <ac:spMkLst>
            <pc:docMk/>
            <pc:sldMk cId="1548045450" sldId="375"/>
            <ac:spMk id="3" creationId="{00000000-0000-0000-0000-000000000000}"/>
          </ac:spMkLst>
        </pc:spChg>
        <pc:spChg chg="del mod">
          <ac:chgData name="hongtuo lin" userId="05612f82-ae4b-4e60-88bf-dc3c9ab52ffb" providerId="ADAL" clId="{3DA08430-1B7A-4AAE-B9DB-E6BA260BC03C}" dt="2020-12-30T16:48:56.878" v="342" actId="478"/>
          <ac:spMkLst>
            <pc:docMk/>
            <pc:sldMk cId="1548045450" sldId="375"/>
            <ac:spMk id="4" creationId="{86AF8EC4-32AF-4265-B471-CBACCCEF8265}"/>
          </ac:spMkLst>
        </pc:spChg>
        <pc:spChg chg="del">
          <ac:chgData name="hongtuo lin" userId="05612f82-ae4b-4e60-88bf-dc3c9ab52ffb" providerId="ADAL" clId="{3DA08430-1B7A-4AAE-B9DB-E6BA260BC03C}" dt="2020-12-30T16:48:56.878" v="342" actId="478"/>
          <ac:spMkLst>
            <pc:docMk/>
            <pc:sldMk cId="1548045450" sldId="375"/>
            <ac:spMk id="8" creationId="{78339B5D-722A-4589-8B4B-ECCA9E7D333B}"/>
          </ac:spMkLst>
        </pc:spChg>
        <pc:spChg chg="del">
          <ac:chgData name="hongtuo lin" userId="05612f82-ae4b-4e60-88bf-dc3c9ab52ffb" providerId="ADAL" clId="{3DA08430-1B7A-4AAE-B9DB-E6BA260BC03C}" dt="2020-12-30T16:48:56.878" v="342" actId="478"/>
          <ac:spMkLst>
            <pc:docMk/>
            <pc:sldMk cId="1548045450" sldId="375"/>
            <ac:spMk id="17" creationId="{430D7C3C-B7A0-4E67-BD08-7B7976288B44}"/>
          </ac:spMkLst>
        </pc:spChg>
        <pc:spChg chg="del">
          <ac:chgData name="hongtuo lin" userId="05612f82-ae4b-4e60-88bf-dc3c9ab52ffb" providerId="ADAL" clId="{3DA08430-1B7A-4AAE-B9DB-E6BA260BC03C}" dt="2020-12-30T16:48:56.878" v="342" actId="478"/>
          <ac:spMkLst>
            <pc:docMk/>
            <pc:sldMk cId="1548045450" sldId="375"/>
            <ac:spMk id="19" creationId="{2A7EF33C-E8E0-4037-B2A4-FF177BB5A4AC}"/>
          </ac:spMkLst>
        </pc:spChg>
        <pc:spChg chg="del">
          <ac:chgData name="hongtuo lin" userId="05612f82-ae4b-4e60-88bf-dc3c9ab52ffb" providerId="ADAL" clId="{3DA08430-1B7A-4AAE-B9DB-E6BA260BC03C}" dt="2020-12-30T16:48:56.878" v="342" actId="478"/>
          <ac:spMkLst>
            <pc:docMk/>
            <pc:sldMk cId="1548045450" sldId="375"/>
            <ac:spMk id="21" creationId="{58C26DA2-FA6F-4C68-88DE-82E4B8F7D8DE}"/>
          </ac:spMkLst>
        </pc:spChg>
        <pc:picChg chg="del">
          <ac:chgData name="hongtuo lin" userId="05612f82-ae4b-4e60-88bf-dc3c9ab52ffb" providerId="ADAL" clId="{3DA08430-1B7A-4AAE-B9DB-E6BA260BC03C}" dt="2020-12-30T16:48:52.997" v="340" actId="478"/>
          <ac:picMkLst>
            <pc:docMk/>
            <pc:sldMk cId="1548045450" sldId="375"/>
            <ac:picMk id="2" creationId="{D212C0DC-08DB-4132-8218-BB9638271EF5}"/>
          </ac:picMkLst>
        </pc:picChg>
      </pc:sldChg>
      <pc:sldChg chg="add del">
        <pc:chgData name="hongtuo lin" userId="05612f82-ae4b-4e60-88bf-dc3c9ab52ffb" providerId="ADAL" clId="{3DA08430-1B7A-4AAE-B9DB-E6BA260BC03C}" dt="2020-12-30T15:56:30.541" v="14" actId="2696"/>
        <pc:sldMkLst>
          <pc:docMk/>
          <pc:sldMk cId="950985126" sldId="378"/>
        </pc:sldMkLst>
      </pc:sldChg>
      <pc:sldChg chg="addSp delSp modSp add del ord">
        <pc:chgData name="hongtuo lin" userId="05612f82-ae4b-4e60-88bf-dc3c9ab52ffb" providerId="ADAL" clId="{3DA08430-1B7A-4AAE-B9DB-E6BA260BC03C}" dt="2020-12-30T16:21:37.626" v="80" actId="2696"/>
        <pc:sldMkLst>
          <pc:docMk/>
          <pc:sldMk cId="2527559022" sldId="379"/>
        </pc:sldMkLst>
        <pc:spChg chg="del mod">
          <ac:chgData name="hongtuo lin" userId="05612f82-ae4b-4e60-88bf-dc3c9ab52ffb" providerId="ADAL" clId="{3DA08430-1B7A-4AAE-B9DB-E6BA260BC03C}" dt="2020-12-30T15:56:27.193" v="13" actId="478"/>
          <ac:spMkLst>
            <pc:docMk/>
            <pc:sldMk cId="2527559022" sldId="379"/>
            <ac:spMk id="3" creationId="{00000000-0000-0000-0000-000000000000}"/>
          </ac:spMkLst>
        </pc:spChg>
        <pc:spChg chg="del">
          <ac:chgData name="hongtuo lin" userId="05612f82-ae4b-4e60-88bf-dc3c9ab52ffb" providerId="ADAL" clId="{3DA08430-1B7A-4AAE-B9DB-E6BA260BC03C}" dt="2020-12-30T15:56:15.885" v="11" actId="478"/>
          <ac:spMkLst>
            <pc:docMk/>
            <pc:sldMk cId="2527559022" sldId="379"/>
            <ac:spMk id="4" creationId="{86AF8EC4-32AF-4265-B471-CBACCCEF8265}"/>
          </ac:spMkLst>
        </pc:spChg>
        <pc:spChg chg="del mod">
          <ac:chgData name="hongtuo lin" userId="05612f82-ae4b-4e60-88bf-dc3c9ab52ffb" providerId="ADAL" clId="{3DA08430-1B7A-4AAE-B9DB-E6BA260BC03C}" dt="2020-12-30T15:56:12.842" v="8" actId="478"/>
          <ac:spMkLst>
            <pc:docMk/>
            <pc:sldMk cId="2527559022" sldId="379"/>
            <ac:spMk id="8" creationId="{78339B5D-722A-4589-8B4B-ECCA9E7D333B}"/>
          </ac:spMkLst>
        </pc:spChg>
        <pc:spChg chg="add">
          <ac:chgData name="hongtuo lin" userId="05612f82-ae4b-4e60-88bf-dc3c9ab52ffb" providerId="ADAL" clId="{3DA08430-1B7A-4AAE-B9DB-E6BA260BC03C}" dt="2020-12-30T15:56:23.347" v="12"/>
          <ac:spMkLst>
            <pc:docMk/>
            <pc:sldMk cId="2527559022" sldId="379"/>
            <ac:spMk id="16" creationId="{83B4E519-A042-4526-BF3B-60406B58FD15}"/>
          </ac:spMkLst>
        </pc:spChg>
        <pc:spChg chg="del">
          <ac:chgData name="hongtuo lin" userId="05612f82-ae4b-4e60-88bf-dc3c9ab52ffb" providerId="ADAL" clId="{3DA08430-1B7A-4AAE-B9DB-E6BA260BC03C}" dt="2020-12-30T15:56:08.225" v="4" actId="478"/>
          <ac:spMkLst>
            <pc:docMk/>
            <pc:sldMk cId="2527559022" sldId="379"/>
            <ac:spMk id="17" creationId="{430D7C3C-B7A0-4E67-BD08-7B7976288B44}"/>
          </ac:spMkLst>
        </pc:spChg>
        <pc:spChg chg="add">
          <ac:chgData name="hongtuo lin" userId="05612f82-ae4b-4e60-88bf-dc3c9ab52ffb" providerId="ADAL" clId="{3DA08430-1B7A-4AAE-B9DB-E6BA260BC03C}" dt="2020-12-30T15:56:23.347" v="12"/>
          <ac:spMkLst>
            <pc:docMk/>
            <pc:sldMk cId="2527559022" sldId="379"/>
            <ac:spMk id="18" creationId="{35CAD6F5-E6C2-47AC-BC84-E15E6B30DF5A}"/>
          </ac:spMkLst>
        </pc:spChg>
        <pc:spChg chg="del">
          <ac:chgData name="hongtuo lin" userId="05612f82-ae4b-4e60-88bf-dc3c9ab52ffb" providerId="ADAL" clId="{3DA08430-1B7A-4AAE-B9DB-E6BA260BC03C}" dt="2020-12-30T15:56:09.971" v="6" actId="478"/>
          <ac:spMkLst>
            <pc:docMk/>
            <pc:sldMk cId="2527559022" sldId="379"/>
            <ac:spMk id="19" creationId="{2A7EF33C-E8E0-4037-B2A4-FF177BB5A4AC}"/>
          </ac:spMkLst>
        </pc:spChg>
        <pc:spChg chg="del mod">
          <ac:chgData name="hongtuo lin" userId="05612f82-ae4b-4e60-88bf-dc3c9ab52ffb" providerId="ADAL" clId="{3DA08430-1B7A-4AAE-B9DB-E6BA260BC03C}" dt="2020-12-30T15:56:14.645" v="10" actId="478"/>
          <ac:spMkLst>
            <pc:docMk/>
            <pc:sldMk cId="2527559022" sldId="379"/>
            <ac:spMk id="21" creationId="{58C26DA2-FA6F-4C68-88DE-82E4B8F7D8DE}"/>
          </ac:spMkLst>
        </pc:spChg>
        <pc:picChg chg="del">
          <ac:chgData name="hongtuo lin" userId="05612f82-ae4b-4e60-88bf-dc3c9ab52ffb" providerId="ADAL" clId="{3DA08430-1B7A-4AAE-B9DB-E6BA260BC03C}" dt="2020-12-30T15:56:07.784" v="3" actId="478"/>
          <ac:picMkLst>
            <pc:docMk/>
            <pc:sldMk cId="2527559022" sldId="379"/>
            <ac:picMk id="2" creationId="{D212C0DC-08DB-4132-8218-BB9638271EF5}"/>
          </ac:picMkLst>
        </pc:picChg>
        <pc:picChg chg="add del">
          <ac:chgData name="hongtuo lin" userId="05612f82-ae4b-4e60-88bf-dc3c9ab52ffb" providerId="ADAL" clId="{3DA08430-1B7A-4AAE-B9DB-E6BA260BC03C}" dt="2020-12-30T16:20:32.097" v="69"/>
          <ac:picMkLst>
            <pc:docMk/>
            <pc:sldMk cId="2527559022" sldId="379"/>
            <ac:picMk id="14" creationId="{960BD73D-EAE3-467D-B97F-C0DFE2B9D71A}"/>
          </ac:picMkLst>
        </pc:picChg>
      </pc:sldChg>
      <pc:sldChg chg="addSp delSp modSp add ord">
        <pc:chgData name="hongtuo lin" userId="05612f82-ae4b-4e60-88bf-dc3c9ab52ffb" providerId="ADAL" clId="{3DA08430-1B7A-4AAE-B9DB-E6BA260BC03C}" dt="2020-12-30T16:48:28.148" v="339" actId="1076"/>
        <pc:sldMkLst>
          <pc:docMk/>
          <pc:sldMk cId="1675642885" sldId="380"/>
        </pc:sldMkLst>
        <pc:spChg chg="add del mod">
          <ac:chgData name="hongtuo lin" userId="05612f82-ae4b-4e60-88bf-dc3c9ab52ffb" providerId="ADAL" clId="{3DA08430-1B7A-4AAE-B9DB-E6BA260BC03C}" dt="2020-12-30T16:45:22.629" v="226" actId="11529"/>
          <ac:spMkLst>
            <pc:docMk/>
            <pc:sldMk cId="1675642885" sldId="380"/>
            <ac:spMk id="4" creationId="{E68756D3-9216-471B-A4BF-CBDEC406FE65}"/>
          </ac:spMkLst>
        </pc:spChg>
        <pc:spChg chg="del">
          <ac:chgData name="hongtuo lin" userId="05612f82-ae4b-4e60-88bf-dc3c9ab52ffb" providerId="ADAL" clId="{3DA08430-1B7A-4AAE-B9DB-E6BA260BC03C}" dt="2020-12-30T15:56:53.951" v="17" actId="478"/>
          <ac:spMkLst>
            <pc:docMk/>
            <pc:sldMk cId="1675642885" sldId="380"/>
            <ac:spMk id="16" creationId="{83B4E519-A042-4526-BF3B-60406B58FD15}"/>
          </ac:spMkLst>
        </pc:spChg>
        <pc:spChg chg="add mod">
          <ac:chgData name="hongtuo lin" userId="05612f82-ae4b-4e60-88bf-dc3c9ab52ffb" providerId="ADAL" clId="{3DA08430-1B7A-4AAE-B9DB-E6BA260BC03C}" dt="2020-12-30T16:45:55.960" v="258" actId="20577"/>
          <ac:spMkLst>
            <pc:docMk/>
            <pc:sldMk cId="1675642885" sldId="380"/>
            <ac:spMk id="17" creationId="{082073A4-FAE0-47C1-A0C5-FBC3C822C094}"/>
          </ac:spMkLst>
        </pc:spChg>
        <pc:spChg chg="del">
          <ac:chgData name="hongtuo lin" userId="05612f82-ae4b-4e60-88bf-dc3c9ab52ffb" providerId="ADAL" clId="{3DA08430-1B7A-4AAE-B9DB-E6BA260BC03C}" dt="2020-12-30T15:56:56.218" v="19" actId="478"/>
          <ac:spMkLst>
            <pc:docMk/>
            <pc:sldMk cId="1675642885" sldId="380"/>
            <ac:spMk id="18" creationId="{35CAD6F5-E6C2-47AC-BC84-E15E6B30DF5A}"/>
          </ac:spMkLst>
        </pc:spChg>
        <pc:spChg chg="add mod">
          <ac:chgData name="hongtuo lin" userId="05612f82-ae4b-4e60-88bf-dc3c9ab52ffb" providerId="ADAL" clId="{3DA08430-1B7A-4AAE-B9DB-E6BA260BC03C}" dt="2020-12-30T16:47:48.728" v="286" actId="20577"/>
          <ac:spMkLst>
            <pc:docMk/>
            <pc:sldMk cId="1675642885" sldId="380"/>
            <ac:spMk id="19" creationId="{B3E9503C-DAD2-4831-A928-433FF3A71B5D}"/>
          </ac:spMkLst>
        </pc:spChg>
        <pc:spChg chg="add mod">
          <ac:chgData name="hongtuo lin" userId="05612f82-ae4b-4e60-88bf-dc3c9ab52ffb" providerId="ADAL" clId="{3DA08430-1B7A-4AAE-B9DB-E6BA260BC03C}" dt="2020-12-30T16:48:28.148" v="339" actId="1076"/>
          <ac:spMkLst>
            <pc:docMk/>
            <pc:sldMk cId="1675642885" sldId="380"/>
            <ac:spMk id="20" creationId="{9B06E292-6C6C-4860-82ED-89912EBB5AE1}"/>
          </ac:spMkLst>
        </pc:spChg>
        <pc:picChg chg="add mod">
          <ac:chgData name="hongtuo lin" userId="05612f82-ae4b-4e60-88bf-dc3c9ab52ffb" providerId="ADAL" clId="{3DA08430-1B7A-4AAE-B9DB-E6BA260BC03C}" dt="2020-12-30T16:21:24.867" v="78" actId="1076"/>
          <ac:picMkLst>
            <pc:docMk/>
            <pc:sldMk cId="1675642885" sldId="380"/>
            <ac:picMk id="3" creationId="{B3A411BA-6A50-434E-BE0A-621A87C64125}"/>
          </ac:picMkLst>
        </pc:picChg>
        <pc:picChg chg="add del mod">
          <ac:chgData name="hongtuo lin" userId="05612f82-ae4b-4e60-88bf-dc3c9ab52ffb" providerId="ADAL" clId="{3DA08430-1B7A-4AAE-B9DB-E6BA260BC03C}" dt="2020-12-30T16:21:06.747" v="76" actId="478"/>
          <ac:picMkLst>
            <pc:docMk/>
            <pc:sldMk cId="1675642885" sldId="380"/>
            <ac:picMk id="10" creationId="{A6BFCB60-E4E6-493C-BDEE-4BDAEC5F767F}"/>
          </ac:picMkLst>
        </pc:picChg>
        <pc:picChg chg="add mod">
          <ac:chgData name="hongtuo lin" userId="05612f82-ae4b-4e60-88bf-dc3c9ab52ffb" providerId="ADAL" clId="{3DA08430-1B7A-4AAE-B9DB-E6BA260BC03C}" dt="2020-12-30T16:47:20.879" v="259" actId="1076"/>
          <ac:picMkLst>
            <pc:docMk/>
            <pc:sldMk cId="1675642885" sldId="380"/>
            <ac:picMk id="11" creationId="{C207FFE9-1791-4E25-B77B-0F1D005AFD38}"/>
          </ac:picMkLst>
        </pc:picChg>
        <pc:picChg chg="del">
          <ac:chgData name="hongtuo lin" userId="05612f82-ae4b-4e60-88bf-dc3c9ab52ffb" providerId="ADAL" clId="{3DA08430-1B7A-4AAE-B9DB-E6BA260BC03C}" dt="2020-12-30T15:56:54.433" v="18" actId="478"/>
          <ac:picMkLst>
            <pc:docMk/>
            <pc:sldMk cId="1675642885" sldId="380"/>
            <ac:picMk id="14" creationId="{960BD73D-EAE3-467D-B97F-C0DFE2B9D71A}"/>
          </ac:picMkLst>
        </pc:picChg>
      </pc:sldChg>
      <pc:sldChg chg="addSp delSp modSp add ord">
        <pc:chgData name="hongtuo lin" userId="05612f82-ae4b-4e60-88bf-dc3c9ab52ffb" providerId="ADAL" clId="{3DA08430-1B7A-4AAE-B9DB-E6BA260BC03C}" dt="2020-12-30T16:36:09.688" v="142" actId="1076"/>
        <pc:sldMkLst>
          <pc:docMk/>
          <pc:sldMk cId="785241228" sldId="381"/>
        </pc:sldMkLst>
        <pc:spChg chg="add del mod">
          <ac:chgData name="hongtuo lin" userId="05612f82-ae4b-4e60-88bf-dc3c9ab52ffb" providerId="ADAL" clId="{3DA08430-1B7A-4AAE-B9DB-E6BA260BC03C}" dt="2020-12-30T16:15:14.261" v="62"/>
          <ac:spMkLst>
            <pc:docMk/>
            <pc:sldMk cId="785241228" sldId="381"/>
            <ac:spMk id="2" creationId="{9712834E-6370-4504-B214-24083E6C6F82}"/>
          </ac:spMkLst>
        </pc:spChg>
        <pc:picChg chg="add del">
          <ac:chgData name="hongtuo lin" userId="05612f82-ae4b-4e60-88bf-dc3c9ab52ffb" providerId="ADAL" clId="{3DA08430-1B7A-4AAE-B9DB-E6BA260BC03C}" dt="2020-12-30T16:17:52.309" v="65" actId="478"/>
          <ac:picMkLst>
            <pc:docMk/>
            <pc:sldMk cId="785241228" sldId="381"/>
            <ac:picMk id="3" creationId="{A55F12BE-ECF4-4FD6-B974-F643E4DF6000}"/>
          </ac:picMkLst>
        </pc:picChg>
        <pc:picChg chg="add del mod">
          <ac:chgData name="hongtuo lin" userId="05612f82-ae4b-4e60-88bf-dc3c9ab52ffb" providerId="ADAL" clId="{3DA08430-1B7A-4AAE-B9DB-E6BA260BC03C}" dt="2020-12-30T16:34:06.314" v="139" actId="478"/>
          <ac:picMkLst>
            <pc:docMk/>
            <pc:sldMk cId="785241228" sldId="381"/>
            <ac:picMk id="4" creationId="{B82E272A-5B73-445B-A24D-D96B9A18B547}"/>
          </ac:picMkLst>
        </pc:picChg>
        <pc:picChg chg="add mod">
          <ac:chgData name="hongtuo lin" userId="05612f82-ae4b-4e60-88bf-dc3c9ab52ffb" providerId="ADAL" clId="{3DA08430-1B7A-4AAE-B9DB-E6BA260BC03C}" dt="2020-12-30T16:36:09.688" v="142" actId="1076"/>
          <ac:picMkLst>
            <pc:docMk/>
            <pc:sldMk cId="785241228" sldId="381"/>
            <ac:picMk id="5" creationId="{E95EFCCB-411C-4998-AC6C-69C56F7F53FA}"/>
          </ac:picMkLst>
        </pc:picChg>
        <pc:picChg chg="del">
          <ac:chgData name="hongtuo lin" userId="05612f82-ae4b-4e60-88bf-dc3c9ab52ffb" providerId="ADAL" clId="{3DA08430-1B7A-4AAE-B9DB-E6BA260BC03C}" dt="2020-12-30T15:58:08.300" v="44" actId="478"/>
          <ac:picMkLst>
            <pc:docMk/>
            <pc:sldMk cId="785241228" sldId="381"/>
            <ac:picMk id="10" creationId="{A6BFCB60-E4E6-493C-BDEE-4BDAEC5F767F}"/>
          </ac:picMkLst>
        </pc:picChg>
      </pc:sldChg>
      <pc:sldChg chg="addSp delSp modSp add ord">
        <pc:chgData name="hongtuo lin" userId="05612f82-ae4b-4e60-88bf-dc3c9ab52ffb" providerId="ADAL" clId="{3DA08430-1B7A-4AAE-B9DB-E6BA260BC03C}" dt="2020-12-30T16:17:44.748" v="64"/>
        <pc:sldMkLst>
          <pc:docMk/>
          <pc:sldMk cId="523972518" sldId="382"/>
        </pc:sldMkLst>
        <pc:picChg chg="add del mod">
          <ac:chgData name="hongtuo lin" userId="05612f82-ae4b-4e60-88bf-dc3c9ab52ffb" providerId="ADAL" clId="{3DA08430-1B7A-4AAE-B9DB-E6BA260BC03C}" dt="2020-12-30T16:14:42.649" v="56" actId="478"/>
          <ac:picMkLst>
            <pc:docMk/>
            <pc:sldMk cId="523972518" sldId="382"/>
            <ac:picMk id="3" creationId="{9552654A-7B9B-4318-AD33-FF3FFD1377A0}"/>
          </ac:picMkLst>
        </pc:picChg>
        <pc:picChg chg="add mod">
          <ac:chgData name="hongtuo lin" userId="05612f82-ae4b-4e60-88bf-dc3c9ab52ffb" providerId="ADAL" clId="{3DA08430-1B7A-4AAE-B9DB-E6BA260BC03C}" dt="2020-12-30T16:14:52.649" v="59" actId="1076"/>
          <ac:picMkLst>
            <pc:docMk/>
            <pc:sldMk cId="523972518" sldId="382"/>
            <ac:picMk id="5" creationId="{7D9BC24E-F846-46D9-BC6A-820BAA2E9E16}"/>
          </ac:picMkLst>
        </pc:picChg>
      </pc:sldChg>
      <pc:sldChg chg="add">
        <pc:chgData name="hongtuo lin" userId="05612f82-ae4b-4e60-88bf-dc3c9ab52ffb" providerId="ADAL" clId="{3DA08430-1B7A-4AAE-B9DB-E6BA260BC03C}" dt="2020-12-30T15:58:10.517" v="46"/>
        <pc:sldMkLst>
          <pc:docMk/>
          <pc:sldMk cId="931221772" sldId="383"/>
        </pc:sldMkLst>
      </pc:sldChg>
      <pc:sldChg chg="addSp modSp add">
        <pc:chgData name="hongtuo lin" userId="05612f82-ae4b-4e60-88bf-dc3c9ab52ffb" providerId="ADAL" clId="{3DA08430-1B7A-4AAE-B9DB-E6BA260BC03C}" dt="2020-12-30T16:39:51.722" v="222" actId="14100"/>
        <pc:sldMkLst>
          <pc:docMk/>
          <pc:sldMk cId="4187287542" sldId="384"/>
        </pc:sldMkLst>
        <pc:spChg chg="add mod">
          <ac:chgData name="hongtuo lin" userId="05612f82-ae4b-4e60-88bf-dc3c9ab52ffb" providerId="ADAL" clId="{3DA08430-1B7A-4AAE-B9DB-E6BA260BC03C}" dt="2020-12-30T16:39:51.722" v="222" actId="14100"/>
          <ac:spMkLst>
            <pc:docMk/>
            <pc:sldMk cId="4187287542" sldId="384"/>
            <ac:spMk id="7" creationId="{52E55E0D-812A-42A6-8FC3-3F246973445A}"/>
          </ac:spMkLst>
        </pc:spChg>
        <pc:picChg chg="add">
          <ac:chgData name="hongtuo lin" userId="05612f82-ae4b-4e60-88bf-dc3c9ab52ffb" providerId="ADAL" clId="{3DA08430-1B7A-4AAE-B9DB-E6BA260BC03C}" dt="2020-12-30T16:24:44.463" v="101"/>
          <ac:picMkLst>
            <pc:docMk/>
            <pc:sldMk cId="4187287542" sldId="384"/>
            <ac:picMk id="8" creationId="{C140951A-30D8-461B-977A-75EB88400815}"/>
          </ac:picMkLst>
        </pc:picChg>
        <pc:picChg chg="add">
          <ac:chgData name="hongtuo lin" userId="05612f82-ae4b-4e60-88bf-dc3c9ab52ffb" providerId="ADAL" clId="{3DA08430-1B7A-4AAE-B9DB-E6BA260BC03C}" dt="2020-12-30T16:24:44.463" v="101"/>
          <ac:picMkLst>
            <pc:docMk/>
            <pc:sldMk cId="4187287542" sldId="384"/>
            <ac:picMk id="9" creationId="{A2A91B2D-1544-4CD5-80FC-9AE0DC9C701D}"/>
          </ac:picMkLst>
        </pc:picChg>
      </pc:sldChg>
      <pc:sldChg chg="addSp delSp modSp add">
        <pc:chgData name="hongtuo lin" userId="05612f82-ae4b-4e60-88bf-dc3c9ab52ffb" providerId="ADAL" clId="{3DA08430-1B7A-4AAE-B9DB-E6BA260BC03C}" dt="2020-12-30T16:40:52.825" v="224" actId="14100"/>
        <pc:sldMkLst>
          <pc:docMk/>
          <pc:sldMk cId="421425165" sldId="385"/>
        </pc:sldMkLst>
        <pc:spChg chg="add mod">
          <ac:chgData name="hongtuo lin" userId="05612f82-ae4b-4e60-88bf-dc3c9ab52ffb" providerId="ADAL" clId="{3DA08430-1B7A-4AAE-B9DB-E6BA260BC03C}" dt="2020-12-30T16:40:52.825" v="224" actId="14100"/>
          <ac:spMkLst>
            <pc:docMk/>
            <pc:sldMk cId="421425165" sldId="385"/>
            <ac:spMk id="7" creationId="{5DF00978-D74C-485D-9560-E61F09C4C34B}"/>
          </ac:spMkLst>
        </pc:spChg>
        <pc:spChg chg="add del">
          <ac:chgData name="hongtuo lin" userId="05612f82-ae4b-4e60-88bf-dc3c9ab52ffb" providerId="ADAL" clId="{3DA08430-1B7A-4AAE-B9DB-E6BA260BC03C}" dt="2020-12-30T16:25:38.993" v="104"/>
          <ac:spMkLst>
            <pc:docMk/>
            <pc:sldMk cId="421425165" sldId="385"/>
            <ac:spMk id="11" creationId="{CC5BB72D-7441-41A6-8BF2-D1EC30790C37}"/>
          </ac:spMkLst>
        </pc:spChg>
        <pc:picChg chg="add">
          <ac:chgData name="hongtuo lin" userId="05612f82-ae4b-4e60-88bf-dc3c9ab52ffb" providerId="ADAL" clId="{3DA08430-1B7A-4AAE-B9DB-E6BA260BC03C}" dt="2020-12-30T16:24:52.132" v="102"/>
          <ac:picMkLst>
            <pc:docMk/>
            <pc:sldMk cId="421425165" sldId="385"/>
            <ac:picMk id="8" creationId="{EC9B8B05-A67D-4750-B744-487B0F4BB581}"/>
          </ac:picMkLst>
        </pc:picChg>
        <pc:picChg chg="add">
          <ac:chgData name="hongtuo lin" userId="05612f82-ae4b-4e60-88bf-dc3c9ab52ffb" providerId="ADAL" clId="{3DA08430-1B7A-4AAE-B9DB-E6BA260BC03C}" dt="2020-12-30T16:24:52.132" v="102"/>
          <ac:picMkLst>
            <pc:docMk/>
            <pc:sldMk cId="421425165" sldId="385"/>
            <ac:picMk id="9" creationId="{686A5C84-670C-4478-9D9D-5696D5F27AD7}"/>
          </ac:picMkLst>
        </pc:picChg>
        <pc:picChg chg="add">
          <ac:chgData name="hongtuo lin" userId="05612f82-ae4b-4e60-88bf-dc3c9ab52ffb" providerId="ADAL" clId="{3DA08430-1B7A-4AAE-B9DB-E6BA260BC03C}" dt="2020-12-30T16:24:52.132" v="102"/>
          <ac:picMkLst>
            <pc:docMk/>
            <pc:sldMk cId="421425165" sldId="385"/>
            <ac:picMk id="10" creationId="{BD2AFDF3-6E17-460E-B33C-511B2B604736}"/>
          </ac:picMkLst>
        </pc:picChg>
        <pc:picChg chg="add del">
          <ac:chgData name="hongtuo lin" userId="05612f82-ae4b-4e60-88bf-dc3c9ab52ffb" providerId="ADAL" clId="{3DA08430-1B7A-4AAE-B9DB-E6BA260BC03C}" dt="2020-12-30T16:25:38.993" v="104"/>
          <ac:picMkLst>
            <pc:docMk/>
            <pc:sldMk cId="421425165" sldId="385"/>
            <ac:picMk id="12" creationId="{84327DE4-CFE7-4A75-B08C-E276B7C5BD98}"/>
          </ac:picMkLst>
        </pc:picChg>
        <pc:picChg chg="add del">
          <ac:chgData name="hongtuo lin" userId="05612f82-ae4b-4e60-88bf-dc3c9ab52ffb" providerId="ADAL" clId="{3DA08430-1B7A-4AAE-B9DB-E6BA260BC03C}" dt="2020-12-30T16:25:38.993" v="104"/>
          <ac:picMkLst>
            <pc:docMk/>
            <pc:sldMk cId="421425165" sldId="385"/>
            <ac:picMk id="13" creationId="{3A1BF939-8DBF-46BA-A816-32CE16EF0479}"/>
          </ac:picMkLst>
        </pc:picChg>
        <pc:picChg chg="add del">
          <ac:chgData name="hongtuo lin" userId="05612f82-ae4b-4e60-88bf-dc3c9ab52ffb" providerId="ADAL" clId="{3DA08430-1B7A-4AAE-B9DB-E6BA260BC03C}" dt="2020-12-30T16:25:38.993" v="104"/>
          <ac:picMkLst>
            <pc:docMk/>
            <pc:sldMk cId="421425165" sldId="385"/>
            <ac:picMk id="14" creationId="{16082EFE-CF5D-4061-B395-D47A2D2B9773}"/>
          </ac:picMkLst>
        </pc:picChg>
      </pc:sldChg>
      <pc:sldChg chg="addSp delSp modSp add ord">
        <pc:chgData name="hongtuo lin" userId="05612f82-ae4b-4e60-88bf-dc3c9ab52ffb" providerId="ADAL" clId="{3DA08430-1B7A-4AAE-B9DB-E6BA260BC03C}" dt="2020-12-30T16:37:04.597" v="167" actId="20577"/>
        <pc:sldMkLst>
          <pc:docMk/>
          <pc:sldMk cId="1871469915" sldId="386"/>
        </pc:sldMkLst>
        <pc:spChg chg="add mod">
          <ac:chgData name="hongtuo lin" userId="05612f82-ae4b-4e60-88bf-dc3c9ab52ffb" providerId="ADAL" clId="{3DA08430-1B7A-4AAE-B9DB-E6BA260BC03C}" dt="2020-12-30T16:37:04.597" v="167" actId="20577"/>
          <ac:spMkLst>
            <pc:docMk/>
            <pc:sldMk cId="1871469915" sldId="386"/>
            <ac:spMk id="7" creationId="{D9203FDB-E1B2-4911-A72C-06A9685C0765}"/>
          </ac:spMkLst>
        </pc:spChg>
        <pc:picChg chg="add mod">
          <ac:chgData name="hongtuo lin" userId="05612f82-ae4b-4e60-88bf-dc3c9ab52ffb" providerId="ADAL" clId="{3DA08430-1B7A-4AAE-B9DB-E6BA260BC03C}" dt="2020-12-30T16:36:30.972" v="144" actId="1076"/>
          <ac:picMkLst>
            <pc:docMk/>
            <pc:sldMk cId="1871469915" sldId="386"/>
            <ac:picMk id="8" creationId="{60332D5B-C72D-4AF3-886D-6F654D3E2C0C}"/>
          </ac:picMkLst>
        </pc:picChg>
        <pc:picChg chg="add del">
          <ac:chgData name="hongtuo lin" userId="05612f82-ae4b-4e60-88bf-dc3c9ab52ffb" providerId="ADAL" clId="{3DA08430-1B7A-4AAE-B9DB-E6BA260BC03C}" dt="2020-12-30T16:33:24.236" v="134" actId="478"/>
          <ac:picMkLst>
            <pc:docMk/>
            <pc:sldMk cId="1871469915" sldId="386"/>
            <ac:picMk id="9" creationId="{18EA4692-7D7E-4749-B03A-93AB78C9EF9C}"/>
          </ac:picMkLst>
        </pc:picChg>
        <pc:picChg chg="add mod">
          <ac:chgData name="hongtuo lin" userId="05612f82-ae4b-4e60-88bf-dc3c9ab52ffb" providerId="ADAL" clId="{3DA08430-1B7A-4AAE-B9DB-E6BA260BC03C}" dt="2020-12-30T16:36:46.823" v="150" actId="1076"/>
          <ac:picMkLst>
            <pc:docMk/>
            <pc:sldMk cId="1871469915" sldId="386"/>
            <ac:picMk id="10" creationId="{1F9C7BE8-7366-41F6-BC5E-F98E0900AA77}"/>
          </ac:picMkLst>
        </pc:picChg>
        <pc:picChg chg="add del">
          <ac:chgData name="hongtuo lin" userId="05612f82-ae4b-4e60-88bf-dc3c9ab52ffb" providerId="ADAL" clId="{3DA08430-1B7A-4AAE-B9DB-E6BA260BC03C}" dt="2020-12-30T16:33:24.721" v="135" actId="478"/>
          <ac:picMkLst>
            <pc:docMk/>
            <pc:sldMk cId="1871469915" sldId="386"/>
            <ac:picMk id="11" creationId="{969CEC77-4B6B-49FF-8ACF-A9883A3ACC81}"/>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20182\Desktop\&#25968;&#25454;&#25366;&#25496;\OneDrive_2_2020-12-27\4.3&#30011;&#2227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7701946245060849E-2"/>
          <c:y val="6.1352547277744127E-2"/>
          <c:w val="0.85191826883763999"/>
          <c:h val="0.82758350360447097"/>
        </c:manualLayout>
      </c:layout>
      <c:barChart>
        <c:barDir val="col"/>
        <c:grouping val="clustered"/>
        <c:varyColors val="0"/>
        <c:ser>
          <c:idx val="0"/>
          <c:order val="0"/>
          <c:tx>
            <c:strRef>
              <c:f>[4.3画图.xlsx]只有一列数据的柱状图!$B$1</c:f>
              <c:strCache>
                <c:ptCount val="1"/>
                <c:pt idx="0">
                  <c:v>数据</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6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[4.3画图.xlsx]只有一列数据的柱状图!$A$2:$A$4</c:f>
              <c:strCache>
                <c:ptCount val="3"/>
                <c:pt idx="0">
                  <c:v>precision_score</c:v>
                </c:pt>
                <c:pt idx="1">
                  <c:v>recall_score</c:v>
                </c:pt>
                <c:pt idx="2">
                  <c:v>F1-Score</c:v>
                </c:pt>
              </c:strCache>
            </c:strRef>
          </c:cat>
          <c:val>
            <c:numRef>
              <c:f>[4.3画图.xlsx]只有一列数据的柱状图!$B$2:$B$4</c:f>
              <c:numCache>
                <c:formatCode>General</c:formatCode>
                <c:ptCount val="3"/>
                <c:pt idx="0">
                  <c:v>0.61764699999999995</c:v>
                </c:pt>
                <c:pt idx="1">
                  <c:v>0.875</c:v>
                </c:pt>
                <c:pt idx="2">
                  <c:v>0.72413700000000003</c:v>
                </c:pt>
              </c:numCache>
            </c:numRef>
          </c:val>
          <c:extLst>
            <c:ext xmlns:c16="http://schemas.microsoft.com/office/drawing/2014/chart" uri="{C3380CC4-5D6E-409C-BE32-E72D297353CC}">
              <c16:uniqueId val="{00000000-6EAF-40E9-ACFF-78A05BC7D1FB}"/>
            </c:ext>
          </c:extLst>
        </c:ser>
        <c:dLbls>
          <c:showLegendKey val="0"/>
          <c:showVal val="0"/>
          <c:showCatName val="0"/>
          <c:showSerName val="0"/>
          <c:showPercent val="0"/>
          <c:showBubbleSize val="0"/>
        </c:dLbls>
        <c:gapWidth val="219"/>
        <c:overlap val="-27"/>
        <c:axId val="116024368"/>
        <c:axId val="116033104"/>
      </c:barChart>
      <c:catAx>
        <c:axId val="116024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600" b="0" i="0" u="none" strike="noStrike" kern="1200" baseline="0">
                <a:solidFill>
                  <a:schemeClr val="tx1">
                    <a:lumMod val="65000"/>
                    <a:lumOff val="35000"/>
                  </a:schemeClr>
                </a:solidFill>
                <a:latin typeface="+mn-lt"/>
                <a:ea typeface="+mn-ea"/>
                <a:cs typeface="+mn-cs"/>
              </a:defRPr>
            </a:pPr>
            <a:endParaRPr lang="zh-CN"/>
          </a:p>
        </c:txPr>
        <c:crossAx val="116033104"/>
        <c:crosses val="autoZero"/>
        <c:auto val="1"/>
        <c:lblAlgn val="ctr"/>
        <c:lblOffset val="100"/>
        <c:noMultiLvlLbl val="0"/>
      </c:catAx>
      <c:valAx>
        <c:axId val="116033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500" b="0" i="0" u="none" strike="noStrike" kern="1200" baseline="0">
                <a:solidFill>
                  <a:schemeClr val="tx1">
                    <a:lumMod val="65000"/>
                    <a:lumOff val="35000"/>
                  </a:schemeClr>
                </a:solidFill>
                <a:latin typeface="+mn-lt"/>
                <a:ea typeface="+mn-ea"/>
                <a:cs typeface="+mn-cs"/>
              </a:defRPr>
            </a:pPr>
            <a:endParaRPr lang="zh-CN"/>
          </a:p>
        </c:txPr>
        <c:crossAx val="11602436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46AAF-12A8-4624-8EDF-DCD94EB31EC8}" type="datetimeFigureOut">
              <a:rPr lang="zh-CN" altLang="en-US" smtClean="0"/>
              <a:t>2021/1/7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01410-6C15-4D5A-8C58-45F0BF9724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1101410-6C15-4D5A-8C58-45F0BF97249F}" type="slidenum">
              <a:rPr lang="zh-CN" altLang="en-US" smtClean="0"/>
              <a:t>1</a:t>
            </a:fld>
            <a:endParaRPr lang="zh-CN" altLang="en-US"/>
          </a:p>
        </p:txBody>
      </p:sp>
    </p:spTree>
    <p:extLst>
      <p:ext uri="{BB962C8B-B14F-4D97-AF65-F5344CB8AC3E}">
        <p14:creationId xmlns:p14="http://schemas.microsoft.com/office/powerpoint/2010/main" val="2753848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2</a:t>
            </a:fld>
            <a:endParaRPr lang="zh-CN" altLang="en-US"/>
          </a:p>
        </p:txBody>
      </p:sp>
    </p:spTree>
    <p:extLst>
      <p:ext uri="{BB962C8B-B14F-4D97-AF65-F5344CB8AC3E}">
        <p14:creationId xmlns:p14="http://schemas.microsoft.com/office/powerpoint/2010/main" val="301830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7</a:t>
            </a:fld>
            <a:endParaRPr lang="zh-CN" altLang="en-US"/>
          </a:p>
        </p:txBody>
      </p:sp>
    </p:spTree>
    <p:extLst>
      <p:ext uri="{BB962C8B-B14F-4D97-AF65-F5344CB8AC3E}">
        <p14:creationId xmlns:p14="http://schemas.microsoft.com/office/powerpoint/2010/main" val="3751154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9</a:t>
            </a:fld>
            <a:endParaRPr lang="zh-CN" altLang="en-US"/>
          </a:p>
        </p:txBody>
      </p:sp>
    </p:spTree>
    <p:extLst>
      <p:ext uri="{BB962C8B-B14F-4D97-AF65-F5344CB8AC3E}">
        <p14:creationId xmlns:p14="http://schemas.microsoft.com/office/powerpoint/2010/main" val="2200827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13</a:t>
            </a:fld>
            <a:endParaRPr lang="zh-CN" altLang="en-US"/>
          </a:p>
        </p:txBody>
      </p:sp>
    </p:spTree>
    <p:extLst>
      <p:ext uri="{BB962C8B-B14F-4D97-AF65-F5344CB8AC3E}">
        <p14:creationId xmlns:p14="http://schemas.microsoft.com/office/powerpoint/2010/main" val="1494056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14</a:t>
            </a:fld>
            <a:endParaRPr lang="zh-CN" altLang="en-US"/>
          </a:p>
        </p:txBody>
      </p:sp>
    </p:spTree>
    <p:extLst>
      <p:ext uri="{BB962C8B-B14F-4D97-AF65-F5344CB8AC3E}">
        <p14:creationId xmlns:p14="http://schemas.microsoft.com/office/powerpoint/2010/main" val="3347338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18</a:t>
            </a:fld>
            <a:endParaRPr lang="zh-CN" altLang="en-US"/>
          </a:p>
        </p:txBody>
      </p:sp>
    </p:spTree>
    <p:extLst>
      <p:ext uri="{BB962C8B-B14F-4D97-AF65-F5344CB8AC3E}">
        <p14:creationId xmlns:p14="http://schemas.microsoft.com/office/powerpoint/2010/main" val="2485039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4CA56-C766-4643-9C49-0B5937DF92E1}" type="datetimeFigureOut">
              <a:rPr lang="zh-CN" altLang="en-US" smtClean="0"/>
              <a:t>2021/1/7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12" name="直接连接符 11"/>
          <p:cNvCxnSpPr/>
          <p:nvPr/>
        </p:nvCxnSpPr>
        <p:spPr>
          <a:xfrm>
            <a:off x="3526403" y="3662934"/>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526403" y="4516020"/>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3951824" y="3812668"/>
            <a:ext cx="4288353" cy="584775"/>
          </a:xfrm>
          <a:prstGeom prst="rect">
            <a:avLst/>
          </a:prstGeom>
        </p:spPr>
        <p:txBody>
          <a:bodyPr wrap="none">
            <a:spAutoFit/>
          </a:bodyPr>
          <a:lstStyle/>
          <a:p>
            <a:pPr algn="l"/>
            <a:r>
              <a:rPr kumimoji="1" lang="zh-CN" altLang="en-US" sz="3200" b="1" dirty="0">
                <a:solidFill>
                  <a:srgbClr val="157E9F"/>
                </a:solidFill>
                <a:latin typeface="方正清刻本悦宋简体" panose="02000000000000000000" pitchFamily="2" charset="-122"/>
                <a:ea typeface="方正清刻本悦宋简体" panose="02000000000000000000" pitchFamily="2" charset="-122"/>
              </a:rPr>
              <a:t>数据挖掘期末项目汇报</a:t>
            </a:r>
          </a:p>
        </p:txBody>
      </p:sp>
      <p:sp>
        <p:nvSpPr>
          <p:cNvPr id="20" name="矩形 19"/>
          <p:cNvSpPr/>
          <p:nvPr/>
        </p:nvSpPr>
        <p:spPr>
          <a:xfrm>
            <a:off x="2639185" y="5317797"/>
            <a:ext cx="6913629" cy="461665"/>
          </a:xfrm>
          <a:prstGeom prst="rect">
            <a:avLst/>
          </a:prstGeom>
        </p:spPr>
        <p:txBody>
          <a:bodyPr wrap="square">
            <a:spAutoFit/>
          </a:bodyPr>
          <a:lstStyle/>
          <a:p>
            <a:pPr algn="r"/>
            <a:r>
              <a:rPr kumimoji="1" lang="zh-CN" altLang="en-US" sz="2400" b="1" dirty="0">
                <a:solidFill>
                  <a:srgbClr val="157E9F"/>
                </a:solidFill>
                <a:latin typeface="方正清刻本悦宋简体" panose="02000000000000000000" pitchFamily="2" charset="-122"/>
                <a:ea typeface="方正清刻本悦宋简体" panose="02000000000000000000" pitchFamily="2" charset="-122"/>
              </a:rPr>
              <a:t>小组成员：简楚帆 林宏拓 唐高智 王铭杰 李辉龙 </a:t>
            </a: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2A2E37"/>
                </a:solidFill>
                <a:latin typeface="宋体" panose="02010600030101010101" pitchFamily="2" charset="-122"/>
                <a:sym typeface="宋体" panose="02010600030101010101" pitchFamily="2" charset="-122"/>
              </a:endParaRPr>
            </a:p>
          </p:txBody>
        </p:sp>
        <p:sp>
          <p:nvSpPr>
            <p:cNvPr id="203" name="TextBox 14"/>
            <p:cNvSpPr>
              <a:spLocks noChangeArrowheads="1"/>
            </p:cNvSpPr>
            <p:nvPr/>
          </p:nvSpPr>
          <p:spPr bwMode="auto">
            <a:xfrm rot="2748894">
              <a:off x="464701" y="1223184"/>
              <a:ext cx="1016798"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2020·12</a:t>
              </a:r>
              <a:endPar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sp>
        <p:nvSpPr>
          <p:cNvPr id="206" name="矩形 205"/>
          <p:cNvSpPr/>
          <p:nvPr/>
        </p:nvSpPr>
        <p:spPr>
          <a:xfrm>
            <a:off x="3052900" y="4636230"/>
            <a:ext cx="6086200" cy="400110"/>
          </a:xfrm>
          <a:prstGeom prst="rect">
            <a:avLst/>
          </a:prstGeom>
        </p:spPr>
        <p:txBody>
          <a:bodyPr wrap="square">
            <a:spAutoFit/>
          </a:bodyPr>
          <a:lstStyle/>
          <a:p>
            <a:pPr algn="ctr"/>
            <a:r>
              <a:rPr lang="en-US" altLang="zh-CN" sz="2000" dirty="0">
                <a:solidFill>
                  <a:srgbClr val="157E9F"/>
                </a:solidFill>
              </a:rPr>
              <a:t>Data mining project report</a:t>
            </a:r>
          </a:p>
        </p:txBody>
      </p:sp>
      <p:pic>
        <p:nvPicPr>
          <p:cNvPr id="5" name="Picture 4"/>
          <p:cNvPicPr>
            <a:picLocks noChangeAspect="1"/>
          </p:cNvPicPr>
          <p:nvPr/>
        </p:nvPicPr>
        <p:blipFill>
          <a:blip r:embed="rId3"/>
          <a:stretch>
            <a:fillRect/>
          </a:stretch>
        </p:blipFill>
        <p:spPr>
          <a:xfrm>
            <a:off x="5137785" y="1309370"/>
            <a:ext cx="1916430" cy="20281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Tm="7210">
        <p:fade/>
      </p:transition>
    </mc:Choice>
    <mc:Fallback xmlns="">
      <p:transition spd="med" advTm="721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10" y="0"/>
            <a:ext cx="12184380" cy="6875145"/>
          </a:xfrm>
          <a:prstGeom prst="rect">
            <a:avLst/>
          </a:prstGeom>
          <a:gradFill flip="none" rotWithShape="1">
            <a:gsLst>
              <a:gs pos="0">
                <a:srgbClr val="157E9F">
                  <a:shade val="30000"/>
                  <a:satMod val="115000"/>
                </a:srgbClr>
              </a:gs>
              <a:gs pos="50000">
                <a:srgbClr val="157E9F">
                  <a:shade val="67500"/>
                  <a:satMod val="115000"/>
                </a:srgbClr>
              </a:gs>
              <a:gs pos="100000">
                <a:srgbClr val="157E9F">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026159" y="494665"/>
            <a:ext cx="3919855" cy="769441"/>
          </a:xfrm>
          <a:prstGeom prst="rect">
            <a:avLst/>
          </a:prstGeom>
          <a:noFill/>
        </p:spPr>
        <p:txBody>
          <a:bodyPr wrap="square" rtlCol="0">
            <a:spAutoFit/>
          </a:bodyPr>
          <a:lstStyle/>
          <a:p>
            <a:r>
              <a:rPr lang="zh-CN" altLang="en-US" sz="4400" b="1" dirty="0">
                <a:solidFill>
                  <a:schemeClr val="bg1"/>
                </a:solidFill>
                <a:latin typeface="方正清刻本悦宋简体" panose="02000000000000000000" pitchFamily="2" charset="-122"/>
                <a:ea typeface="方正清刻本悦宋简体" panose="02000000000000000000" pitchFamily="2" charset="-122"/>
              </a:rPr>
              <a:t>特征工程</a:t>
            </a: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2" name="文本框 3"/>
          <p:cNvSpPr txBox="1"/>
          <p:nvPr/>
        </p:nvSpPr>
        <p:spPr>
          <a:xfrm>
            <a:off x="1431645" y="1767446"/>
            <a:ext cx="4758283" cy="1957524"/>
          </a:xfrm>
          <a:prstGeom prst="rect">
            <a:avLst/>
          </a:prstGeom>
          <a:noFill/>
        </p:spPr>
        <p:txBody>
          <a:bodyPr wrap="square" rtlCol="0">
            <a:spAutoFit/>
          </a:bodyPr>
          <a:lstStyle/>
          <a:p>
            <a:pPr marL="457200" indent="-457200">
              <a:lnSpc>
                <a:spcPct val="150000"/>
              </a:lnSpc>
              <a:buFont typeface="Wingdings" panose="05000000000000000000" charset="0"/>
              <a:buChar char="v"/>
            </a:pPr>
            <a:r>
              <a:rPr lang="zh-CN" altLang="en-US" sz="2800" dirty="0">
                <a:solidFill>
                  <a:schemeClr val="bg1"/>
                </a:solidFill>
              </a:rPr>
              <a:t>特征工程简介</a:t>
            </a:r>
            <a:endParaRPr lang="en-US" altLang="zh-CN" sz="2800" dirty="0">
              <a:solidFill>
                <a:schemeClr val="bg1"/>
              </a:solidFill>
            </a:endParaRPr>
          </a:p>
          <a:p>
            <a:pPr marL="457200" indent="-457200">
              <a:lnSpc>
                <a:spcPct val="150000"/>
              </a:lnSpc>
              <a:buFont typeface="Wingdings" panose="05000000000000000000" charset="0"/>
              <a:buChar char="v"/>
            </a:pPr>
            <a:r>
              <a:rPr lang="zh-CN" altLang="en-US" sz="2800" dirty="0">
                <a:solidFill>
                  <a:schemeClr val="bg1"/>
                </a:solidFill>
              </a:rPr>
              <a:t>项目特征工程过程</a:t>
            </a:r>
            <a:endParaRPr lang="en-US" altLang="zh-CN" sz="2800" dirty="0">
              <a:solidFill>
                <a:schemeClr val="bg1"/>
              </a:solidFill>
            </a:endParaRPr>
          </a:p>
          <a:p>
            <a:pPr marL="457200" indent="-457200">
              <a:lnSpc>
                <a:spcPct val="150000"/>
              </a:lnSpc>
              <a:buFont typeface="Wingdings" panose="05000000000000000000" charset="0"/>
              <a:buChar char="v"/>
            </a:pPr>
            <a:r>
              <a:rPr lang="zh-CN" altLang="en-US" sz="2800" dirty="0">
                <a:solidFill>
                  <a:schemeClr val="bg1"/>
                </a:solidFill>
              </a:rPr>
              <a:t>特征工程前后结果对比</a:t>
            </a:r>
            <a:endParaRPr lang="en-US" altLang="zh-CN" sz="2800" dirty="0">
              <a:solidFill>
                <a:schemeClr val="bg1"/>
              </a:solidFill>
            </a:endParaRPr>
          </a:p>
        </p:txBody>
      </p:sp>
    </p:spTree>
    <p:extLst>
      <p:ext uri="{BB962C8B-B14F-4D97-AF65-F5344CB8AC3E}">
        <p14:creationId xmlns:p14="http://schemas.microsoft.com/office/powerpoint/2010/main" val="9428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p>
        </p:txBody>
      </p:sp>
      <p:sp>
        <p:nvSpPr>
          <p:cNvPr id="1768" name="矩形 1767"/>
          <p:cNvSpPr/>
          <p:nvPr/>
        </p:nvSpPr>
        <p:spPr>
          <a:xfrm>
            <a:off x="3498130" y="298477"/>
            <a:ext cx="2404754"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Feature Engineering</a:t>
            </a:r>
          </a:p>
        </p:txBody>
      </p:sp>
      <p:sp>
        <p:nvSpPr>
          <p:cNvPr id="1771" name="矩形 1770"/>
          <p:cNvSpPr/>
          <p:nvPr/>
        </p:nvSpPr>
        <p:spPr>
          <a:xfrm>
            <a:off x="633077" y="125666"/>
            <a:ext cx="1415772"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特征工程</a:t>
            </a:r>
          </a:p>
        </p:txBody>
      </p:sp>
      <p:sp>
        <p:nvSpPr>
          <p:cNvPr id="3" name="Text Box 2"/>
          <p:cNvSpPr txBox="1"/>
          <p:nvPr/>
        </p:nvSpPr>
        <p:spPr>
          <a:xfrm>
            <a:off x="1167854" y="1304724"/>
            <a:ext cx="9856291" cy="1015663"/>
          </a:xfrm>
          <a:prstGeom prst="rect">
            <a:avLst/>
          </a:prstGeom>
          <a:noFill/>
        </p:spPr>
        <p:txBody>
          <a:bodyPr wrap="square" rtlCol="0">
            <a:spAutoFit/>
          </a:bodyPr>
          <a:lstStyle/>
          <a:p>
            <a:pPr algn="l"/>
            <a:r>
              <a:rPr lang="zh-CN" altLang="en-US" sz="2000" dirty="0">
                <a:latin typeface="微软雅黑" panose="020B0503020204020204" pitchFamily="34" charset="-122"/>
                <a:ea typeface="微软雅黑" panose="020B0503020204020204" pitchFamily="34" charset="-122"/>
              </a:rPr>
              <a:t>      业界有言：“数据和特征决定了数据挖掘的上限，而模型和算法只是不断逼近这个上限”。为了在原有的数据上构建出好的特征，进行特征工程对项目十分重要，特征工程的种类如下所示：</a:t>
            </a:r>
            <a:endParaRPr lang="en-US" sz="2000" dirty="0">
              <a:latin typeface="微软雅黑" panose="020B0503020204020204" pitchFamily="34" charset="-122"/>
              <a:ea typeface="微软雅黑" panose="020B0503020204020204" pitchFamily="34" charset="-122"/>
            </a:endParaRP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sp>
        <p:nvSpPr>
          <p:cNvPr id="16" name="文本框 15">
            <a:extLst>
              <a:ext uri="{FF2B5EF4-FFF2-40B4-BE49-F238E27FC236}">
                <a16:creationId xmlns:a16="http://schemas.microsoft.com/office/drawing/2014/main" id="{605B9C25-7CDB-4EF8-9A5C-C7287B7A35E2}"/>
              </a:ext>
            </a:extLst>
          </p:cNvPr>
          <p:cNvSpPr txBox="1"/>
          <p:nvPr/>
        </p:nvSpPr>
        <p:spPr>
          <a:xfrm>
            <a:off x="2907631" y="2634823"/>
            <a:ext cx="7523532" cy="3416320"/>
          </a:xfrm>
          <a:prstGeom prst="rect">
            <a:avLst/>
          </a:prstGeom>
          <a:noFill/>
        </p:spPr>
        <p:txBody>
          <a:bodyPr wrap="square">
            <a:spAutoFit/>
          </a:bodyPr>
          <a:lstStyle/>
          <a:p>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、过滤式</a:t>
            </a:r>
            <a:r>
              <a:rPr lang="en-US" altLang="zh-CN" b="1" dirty="0">
                <a:latin typeface="微软雅黑" panose="020B0503020204020204" pitchFamily="34" charset="-122"/>
                <a:ea typeface="微软雅黑" panose="020B0503020204020204" pitchFamily="34" charset="-122"/>
              </a:rPr>
              <a:t>(filter)</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按照发散性或者相关性对各个特征进行评分，设定阈值或者待选择阈值的个数，选择特征。</a:t>
            </a:r>
            <a:br>
              <a:rPr lang="zh-CN" altLang="en-US" sz="1800" dirty="0">
                <a:latin typeface="微软雅黑" panose="020B0503020204020204" pitchFamily="34" charset="-122"/>
                <a:ea typeface="微软雅黑" panose="020B0503020204020204" pitchFamily="34" charset="-122"/>
              </a:rPr>
            </a:br>
            <a:endParaRPr lang="en-US" altLang="zh-CN" sz="1800"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、包裹式</a:t>
            </a:r>
            <a:r>
              <a:rPr lang="en-US" altLang="zh-CN" b="1" dirty="0">
                <a:latin typeface="微软雅黑" panose="020B0503020204020204" pitchFamily="34" charset="-122"/>
                <a:ea typeface="微软雅黑" panose="020B0503020204020204" pitchFamily="34" charset="-122"/>
              </a:rPr>
              <a:t>(wrapper)</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根据目标函数（通常是预测效果评分），每次选择若干特征或者排除若干特征。</a:t>
            </a:r>
            <a:endParaRPr lang="en-US" altLang="zh-CN" sz="1800" dirty="0">
              <a:latin typeface="微软雅黑" panose="020B0503020204020204" pitchFamily="34" charset="-122"/>
              <a:ea typeface="微软雅黑" panose="020B0503020204020204" pitchFamily="34" charset="-122"/>
            </a:endParaRPr>
          </a:p>
          <a:p>
            <a:br>
              <a:rPr lang="zh-CN" altLang="en-US" dirty="0">
                <a:latin typeface="微软雅黑" panose="020B0503020204020204" pitchFamily="34" charset="-122"/>
                <a:ea typeface="微软雅黑" panose="020B0503020204020204" pitchFamily="34" charset="-122"/>
              </a:rPr>
            </a:br>
            <a:r>
              <a:rPr lang="en-US" altLang="zh-CN" b="1" dirty="0">
                <a:solidFill>
                  <a:srgbClr val="FF0000"/>
                </a:solidFill>
                <a:latin typeface="微软雅黑" panose="020B0503020204020204" pitchFamily="34" charset="-122"/>
                <a:ea typeface="微软雅黑" panose="020B0503020204020204" pitchFamily="34" charset="-122"/>
              </a:rPr>
              <a:t>3</a:t>
            </a:r>
            <a:r>
              <a:rPr lang="zh-CN" altLang="en-US" b="1" dirty="0">
                <a:solidFill>
                  <a:srgbClr val="FF0000"/>
                </a:solidFill>
                <a:latin typeface="微软雅黑" panose="020B0503020204020204" pitchFamily="34" charset="-122"/>
                <a:ea typeface="微软雅黑" panose="020B0503020204020204" pitchFamily="34" charset="-122"/>
              </a:rPr>
              <a:t>、嵌入式</a:t>
            </a:r>
            <a:r>
              <a:rPr lang="en-US" altLang="zh-CN" b="1" dirty="0">
                <a:solidFill>
                  <a:srgbClr val="FF0000"/>
                </a:solidFill>
                <a:latin typeface="微软雅黑" panose="020B0503020204020204" pitchFamily="34" charset="-122"/>
                <a:ea typeface="微软雅黑" panose="020B0503020204020204" pitchFamily="34" charset="-122"/>
              </a:rPr>
              <a:t>(embedding)</a:t>
            </a:r>
            <a:r>
              <a:rPr lang="zh-CN" altLang="en-US"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先使用某些机器学习的算法和模型进行训练，得到各个特征的权值系数，根据系数从大到小选择特征。类似于</a:t>
            </a:r>
            <a:r>
              <a:rPr lang="en-US" altLang="zh-CN" sz="1800" dirty="0">
                <a:latin typeface="微软雅黑" panose="020B0503020204020204" pitchFamily="34" charset="-122"/>
                <a:ea typeface="微软雅黑" panose="020B0503020204020204" pitchFamily="34" charset="-122"/>
              </a:rPr>
              <a:t>Filter</a:t>
            </a:r>
            <a:r>
              <a:rPr lang="zh-CN" altLang="en-US" sz="1800" dirty="0">
                <a:latin typeface="微软雅黑" panose="020B0503020204020204" pitchFamily="34" charset="-122"/>
                <a:ea typeface="微软雅黑" panose="020B0503020204020204" pitchFamily="34" charset="-122"/>
              </a:rPr>
              <a:t>方法，但是是通过训练来确定特征的优劣。</a:t>
            </a:r>
          </a:p>
        </p:txBody>
      </p:sp>
      <p:sp>
        <p:nvSpPr>
          <p:cNvPr id="6" name="星形: 五角 5">
            <a:extLst>
              <a:ext uri="{FF2B5EF4-FFF2-40B4-BE49-F238E27FC236}">
                <a16:creationId xmlns:a16="http://schemas.microsoft.com/office/drawing/2014/main" id="{AABD387F-F93C-470B-BEA9-F4A428661224}"/>
              </a:ext>
            </a:extLst>
          </p:cNvPr>
          <p:cNvSpPr/>
          <p:nvPr/>
        </p:nvSpPr>
        <p:spPr>
          <a:xfrm>
            <a:off x="1760837" y="4872556"/>
            <a:ext cx="853440" cy="84752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71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p>
        </p:txBody>
      </p:sp>
      <p:sp>
        <p:nvSpPr>
          <p:cNvPr id="1768" name="矩形 1767"/>
          <p:cNvSpPr/>
          <p:nvPr/>
        </p:nvSpPr>
        <p:spPr>
          <a:xfrm>
            <a:off x="3498130" y="298477"/>
            <a:ext cx="2404754"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Feature Engineering</a:t>
            </a:r>
          </a:p>
        </p:txBody>
      </p:sp>
      <p:sp>
        <p:nvSpPr>
          <p:cNvPr id="1771" name="矩形 1770"/>
          <p:cNvSpPr/>
          <p:nvPr/>
        </p:nvSpPr>
        <p:spPr>
          <a:xfrm>
            <a:off x="633077" y="125666"/>
            <a:ext cx="1415772"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特征工程</a:t>
            </a:r>
          </a:p>
        </p:txBody>
      </p:sp>
      <p:sp>
        <p:nvSpPr>
          <p:cNvPr id="3" name="Text Box 2"/>
          <p:cNvSpPr txBox="1"/>
          <p:nvPr/>
        </p:nvSpPr>
        <p:spPr>
          <a:xfrm>
            <a:off x="1167854" y="1304724"/>
            <a:ext cx="9856291" cy="400110"/>
          </a:xfrm>
          <a:prstGeom prst="rect">
            <a:avLst/>
          </a:prstGeom>
          <a:noFill/>
        </p:spPr>
        <p:txBody>
          <a:bodyPr wrap="square" rtlCol="0">
            <a:spAutoFit/>
          </a:bodyPr>
          <a:lstStyle/>
          <a:p>
            <a:pPr algn="l"/>
            <a:r>
              <a:rPr lang="zh-CN" altLang="en-US" sz="2000" dirty="0">
                <a:latin typeface="微软雅黑" panose="020B0503020204020204" pitchFamily="34" charset="-122"/>
                <a:ea typeface="微软雅黑" panose="020B0503020204020204" pitchFamily="34" charset="-122"/>
              </a:rPr>
              <a:t>      为了筛选出最有代表性的数据，我们选择了多个模型进行选择：</a:t>
            </a:r>
            <a:endParaRPr lang="en-US" sz="2000" dirty="0">
              <a:latin typeface="微软雅黑" panose="020B0503020204020204" pitchFamily="34" charset="-122"/>
              <a:ea typeface="微软雅黑" panose="020B0503020204020204" pitchFamily="34" charset="-122"/>
            </a:endParaRP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sp>
        <p:nvSpPr>
          <p:cNvPr id="16" name="文本框 15">
            <a:extLst>
              <a:ext uri="{FF2B5EF4-FFF2-40B4-BE49-F238E27FC236}">
                <a16:creationId xmlns:a16="http://schemas.microsoft.com/office/drawing/2014/main" id="{605B9C25-7CDB-4EF8-9A5C-C7287B7A35E2}"/>
              </a:ext>
            </a:extLst>
          </p:cNvPr>
          <p:cNvSpPr txBox="1"/>
          <p:nvPr/>
        </p:nvSpPr>
        <p:spPr>
          <a:xfrm>
            <a:off x="478623" y="1994743"/>
            <a:ext cx="11264283" cy="212090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800" b="1" dirty="0">
                <a:latin typeface="微软雅黑" panose="020B0503020204020204" pitchFamily="34" charset="-122"/>
                <a:ea typeface="微软雅黑" panose="020B0503020204020204" pitchFamily="34" charset="-122"/>
              </a:rPr>
              <a:t>逻辑回归</a:t>
            </a:r>
            <a:endParaRPr lang="en-US" altLang="zh-CN" sz="18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SVM</a:t>
            </a:r>
            <a:r>
              <a:rPr lang="zh-CN" altLang="en-US" b="1" dirty="0">
                <a:latin typeface="微软雅黑" panose="020B0503020204020204" pitchFamily="34" charset="-122"/>
                <a:ea typeface="微软雅黑" panose="020B0503020204020204" pitchFamily="34" charset="-122"/>
              </a:rPr>
              <a:t>衍生模型</a:t>
            </a:r>
            <a:r>
              <a:rPr lang="zh-CN" altLang="en-US" dirty="0">
                <a:latin typeface="微软雅黑" panose="020B0503020204020204" pitchFamily="34" charset="-122"/>
                <a:ea typeface="微软雅黑" panose="020B0503020204020204" pitchFamily="34" charset="-122"/>
              </a:rPr>
              <a:t>（对应分类的 </a:t>
            </a:r>
            <a:r>
              <a:rPr lang="en-US" altLang="zh-CN" b="1" dirty="0">
                <a:latin typeface="微软雅黑" panose="020B0503020204020204" pitchFamily="34" charset="-122"/>
                <a:ea typeface="微软雅黑" panose="020B0503020204020204" pitchFamily="34" charset="-122"/>
              </a:rPr>
              <a:t>SVC</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和对应回归的 </a:t>
            </a:r>
            <a:r>
              <a:rPr lang="en-US" altLang="zh-CN" b="1" dirty="0">
                <a:latin typeface="微软雅黑" panose="020B0503020204020204" pitchFamily="34" charset="-122"/>
                <a:ea typeface="微软雅黑" panose="020B0503020204020204" pitchFamily="34" charset="-122"/>
              </a:rPr>
              <a:t>SVR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800" b="1" dirty="0">
                <a:latin typeface="微软雅黑" panose="020B0503020204020204" pitchFamily="34" charset="-122"/>
                <a:ea typeface="微软雅黑" panose="020B0503020204020204" pitchFamily="34" charset="-122"/>
              </a:rPr>
              <a:t>决策树</a:t>
            </a:r>
            <a:endParaRPr lang="en-US" altLang="zh-CN" sz="18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随机森林</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800" b="1" dirty="0">
                <a:latin typeface="微软雅黑" panose="020B0503020204020204" pitchFamily="34" charset="-122"/>
                <a:ea typeface="微软雅黑" panose="020B0503020204020204" pitchFamily="34" charset="-122"/>
              </a:rPr>
              <a:t>GBDT</a:t>
            </a:r>
            <a:r>
              <a:rPr lang="zh-CN" altLang="en-US" sz="1800" b="1" dirty="0">
                <a:latin typeface="微软雅黑" panose="020B0503020204020204" pitchFamily="34" charset="-122"/>
                <a:ea typeface="微软雅黑" panose="020B0503020204020204" pitchFamily="34" charset="-122"/>
              </a:rPr>
              <a:t>衍生模型</a:t>
            </a:r>
            <a:r>
              <a:rPr lang="zh-CN" altLang="en-US" sz="1800"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用于</a:t>
            </a:r>
            <a:r>
              <a:rPr lang="zh-CN" altLang="en-US" sz="1800" dirty="0">
                <a:latin typeface="微软雅黑" panose="020B0503020204020204" pitchFamily="34" charset="-122"/>
                <a:ea typeface="微软雅黑" panose="020B0503020204020204" pitchFamily="34" charset="-122"/>
              </a:rPr>
              <a:t>分类的 </a:t>
            </a:r>
            <a:r>
              <a:rPr lang="en-US" altLang="zh-CN" sz="1800" b="1" dirty="0" err="1">
                <a:latin typeface="微软雅黑" panose="020B0503020204020204" pitchFamily="34" charset="-122"/>
                <a:ea typeface="微软雅黑" panose="020B0503020204020204" pitchFamily="34" charset="-122"/>
              </a:rPr>
              <a:t>GradientBoostingClassifier</a:t>
            </a:r>
            <a:r>
              <a:rPr lang="en-US" altLang="zh-CN" sz="1800" b="1"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和用于回归的 </a:t>
            </a:r>
            <a:r>
              <a:rPr lang="en-US" altLang="zh-CN" sz="1800" b="1" dirty="0" err="1">
                <a:latin typeface="微软雅黑" panose="020B0503020204020204" pitchFamily="34" charset="-122"/>
                <a:ea typeface="微软雅黑" panose="020B0503020204020204" pitchFamily="34" charset="-122"/>
              </a:rPr>
              <a:t>GradientBoostingRegressor</a:t>
            </a:r>
            <a:r>
              <a:rPr lang="en-US" altLang="zh-CN" sz="1800" dirty="0">
                <a:latin typeface="微软雅黑" panose="020B0503020204020204" pitchFamily="34" charset="-122"/>
                <a:ea typeface="微软雅黑" panose="020B0503020204020204" pitchFamily="34" charset="-122"/>
              </a:rPr>
              <a:t>)</a:t>
            </a:r>
            <a:endParaRPr lang="zh-CN" altLang="en-US" sz="1800" b="1" dirty="0">
              <a:latin typeface="微软雅黑" panose="020B0503020204020204" pitchFamily="34" charset="-122"/>
              <a:ea typeface="微软雅黑" panose="020B0503020204020204" pitchFamily="34" charset="-122"/>
            </a:endParaRPr>
          </a:p>
        </p:txBody>
      </p:sp>
      <p:sp>
        <p:nvSpPr>
          <p:cNvPr id="2" name="椭圆 1">
            <a:extLst>
              <a:ext uri="{FF2B5EF4-FFF2-40B4-BE49-F238E27FC236}">
                <a16:creationId xmlns:a16="http://schemas.microsoft.com/office/drawing/2014/main" id="{DACAF230-E82C-4726-9B2F-30CAC0684A62}"/>
              </a:ext>
            </a:extLst>
          </p:cNvPr>
          <p:cNvSpPr/>
          <p:nvPr/>
        </p:nvSpPr>
        <p:spPr>
          <a:xfrm>
            <a:off x="368917" y="4832860"/>
            <a:ext cx="1591075" cy="807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embedding</a:t>
            </a:r>
            <a:r>
              <a:rPr lang="zh-CN" altLang="en-US" sz="1600" dirty="0"/>
              <a:t>模型</a:t>
            </a:r>
          </a:p>
        </p:txBody>
      </p:sp>
      <p:sp>
        <p:nvSpPr>
          <p:cNvPr id="11" name="椭圆 10">
            <a:extLst>
              <a:ext uri="{FF2B5EF4-FFF2-40B4-BE49-F238E27FC236}">
                <a16:creationId xmlns:a16="http://schemas.microsoft.com/office/drawing/2014/main" id="{D491B784-36E1-4673-92BA-2B456AAA8BF1}"/>
              </a:ext>
            </a:extLst>
          </p:cNvPr>
          <p:cNvSpPr/>
          <p:nvPr/>
        </p:nvSpPr>
        <p:spPr>
          <a:xfrm>
            <a:off x="3608419" y="4846874"/>
            <a:ext cx="1591075" cy="807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五类数据</a:t>
            </a:r>
          </a:p>
        </p:txBody>
      </p:sp>
      <p:sp>
        <p:nvSpPr>
          <p:cNvPr id="14" name="文本框 13">
            <a:extLst>
              <a:ext uri="{FF2B5EF4-FFF2-40B4-BE49-F238E27FC236}">
                <a16:creationId xmlns:a16="http://schemas.microsoft.com/office/drawing/2014/main" id="{9C31B061-7E81-4A64-B449-91A1436903B5}"/>
              </a:ext>
            </a:extLst>
          </p:cNvPr>
          <p:cNvSpPr txBox="1"/>
          <p:nvPr/>
        </p:nvSpPr>
        <p:spPr>
          <a:xfrm>
            <a:off x="2318272" y="4831350"/>
            <a:ext cx="921739" cy="307777"/>
          </a:xfrm>
          <a:prstGeom prst="rect">
            <a:avLst/>
          </a:prstGeom>
          <a:noFill/>
        </p:spPr>
        <p:txBody>
          <a:bodyPr wrap="square">
            <a:spAutoFit/>
          </a:bodyPr>
          <a:lstStyle/>
          <a:p>
            <a:r>
              <a:rPr lang="zh-CN" altLang="en-US" sz="1400" dirty="0">
                <a:solidFill>
                  <a:srgbClr val="FF0000"/>
                </a:solidFill>
                <a:latin typeface="微软雅黑" panose="020B0503020204020204" pitchFamily="34" charset="-122"/>
                <a:ea typeface="微软雅黑" panose="020B0503020204020204" pitchFamily="34" charset="-122"/>
              </a:rPr>
              <a:t>特征选择</a:t>
            </a:r>
            <a:endParaRPr lang="zh-CN" altLang="en-US" sz="1400" dirty="0">
              <a:solidFill>
                <a:srgbClr val="FF0000"/>
              </a:solidFill>
            </a:endParaRPr>
          </a:p>
        </p:txBody>
      </p:sp>
      <p:sp>
        <p:nvSpPr>
          <p:cNvPr id="17" name="椭圆 16">
            <a:extLst>
              <a:ext uri="{FF2B5EF4-FFF2-40B4-BE49-F238E27FC236}">
                <a16:creationId xmlns:a16="http://schemas.microsoft.com/office/drawing/2014/main" id="{BB2EA3B7-A74E-4042-B5C0-1CDA395E589D}"/>
              </a:ext>
            </a:extLst>
          </p:cNvPr>
          <p:cNvSpPr/>
          <p:nvPr/>
        </p:nvSpPr>
        <p:spPr>
          <a:xfrm>
            <a:off x="7008692" y="4846874"/>
            <a:ext cx="1591075" cy="807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基础模型</a:t>
            </a:r>
          </a:p>
        </p:txBody>
      </p:sp>
      <p:sp>
        <p:nvSpPr>
          <p:cNvPr id="18" name="箭头: 右 17">
            <a:extLst>
              <a:ext uri="{FF2B5EF4-FFF2-40B4-BE49-F238E27FC236}">
                <a16:creationId xmlns:a16="http://schemas.microsoft.com/office/drawing/2014/main" id="{516064F6-9ED5-4CD5-8088-AF66C47790E1}"/>
              </a:ext>
            </a:extLst>
          </p:cNvPr>
          <p:cNvSpPr/>
          <p:nvPr/>
        </p:nvSpPr>
        <p:spPr>
          <a:xfrm>
            <a:off x="5483082" y="5139128"/>
            <a:ext cx="1166071" cy="31293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sp>
        <p:nvSpPr>
          <p:cNvPr id="19" name="文本框 18">
            <a:extLst>
              <a:ext uri="{FF2B5EF4-FFF2-40B4-BE49-F238E27FC236}">
                <a16:creationId xmlns:a16="http://schemas.microsoft.com/office/drawing/2014/main" id="{90622C5E-21DC-4E3A-90B2-8BCE90572D8C}"/>
              </a:ext>
            </a:extLst>
          </p:cNvPr>
          <p:cNvSpPr txBox="1"/>
          <p:nvPr/>
        </p:nvSpPr>
        <p:spPr>
          <a:xfrm>
            <a:off x="5615160" y="4846860"/>
            <a:ext cx="921739" cy="307777"/>
          </a:xfrm>
          <a:prstGeom prst="rect">
            <a:avLst/>
          </a:prstGeom>
          <a:noFill/>
        </p:spPr>
        <p:txBody>
          <a:bodyPr wrap="square">
            <a:spAutoFit/>
          </a:bodyPr>
          <a:lstStyle/>
          <a:p>
            <a:r>
              <a:rPr lang="zh-CN" altLang="en-US" sz="1400" dirty="0">
                <a:solidFill>
                  <a:srgbClr val="FF0000"/>
                </a:solidFill>
                <a:latin typeface="微软雅黑" panose="020B0503020204020204" pitchFamily="34" charset="-122"/>
                <a:ea typeface="微软雅黑" panose="020B0503020204020204" pitchFamily="34" charset="-122"/>
              </a:rPr>
              <a:t>数据测试</a:t>
            </a:r>
            <a:endParaRPr lang="zh-CN" altLang="en-US" sz="1400" dirty="0">
              <a:solidFill>
                <a:srgbClr val="FF0000"/>
              </a:solidFill>
            </a:endParaRPr>
          </a:p>
        </p:txBody>
      </p:sp>
      <p:sp>
        <p:nvSpPr>
          <p:cNvPr id="23" name="椭圆 22">
            <a:extLst>
              <a:ext uri="{FF2B5EF4-FFF2-40B4-BE49-F238E27FC236}">
                <a16:creationId xmlns:a16="http://schemas.microsoft.com/office/drawing/2014/main" id="{659BE73D-B4A4-463D-AD72-D8720ADFFED5}"/>
              </a:ext>
            </a:extLst>
          </p:cNvPr>
          <p:cNvSpPr/>
          <p:nvPr/>
        </p:nvSpPr>
        <p:spPr>
          <a:xfrm>
            <a:off x="10336765" y="4846874"/>
            <a:ext cx="1591075" cy="807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最优数据</a:t>
            </a:r>
          </a:p>
        </p:txBody>
      </p:sp>
      <p:sp>
        <p:nvSpPr>
          <p:cNvPr id="25" name="文本框 24">
            <a:extLst>
              <a:ext uri="{FF2B5EF4-FFF2-40B4-BE49-F238E27FC236}">
                <a16:creationId xmlns:a16="http://schemas.microsoft.com/office/drawing/2014/main" id="{064FFAEE-3664-4D38-AF0C-2B512BB99B1A}"/>
              </a:ext>
            </a:extLst>
          </p:cNvPr>
          <p:cNvSpPr txBox="1"/>
          <p:nvPr/>
        </p:nvSpPr>
        <p:spPr>
          <a:xfrm>
            <a:off x="9071560" y="4892905"/>
            <a:ext cx="921739" cy="307777"/>
          </a:xfrm>
          <a:prstGeom prst="rect">
            <a:avLst/>
          </a:prstGeom>
          <a:noFill/>
        </p:spPr>
        <p:txBody>
          <a:bodyPr wrap="square">
            <a:spAutoFit/>
          </a:bodyPr>
          <a:lstStyle/>
          <a:p>
            <a:r>
              <a:rPr lang="zh-CN" altLang="en-US" sz="1400" dirty="0">
                <a:solidFill>
                  <a:srgbClr val="FF0000"/>
                </a:solidFill>
                <a:latin typeface="微软雅黑" panose="020B0503020204020204" pitchFamily="34" charset="-122"/>
                <a:ea typeface="微软雅黑" panose="020B0503020204020204" pitchFamily="34" charset="-122"/>
              </a:rPr>
              <a:t>筛选</a:t>
            </a:r>
            <a:endParaRPr lang="zh-CN" altLang="en-US" sz="1400" dirty="0">
              <a:solidFill>
                <a:srgbClr val="FF0000"/>
              </a:solidFill>
            </a:endParaRPr>
          </a:p>
        </p:txBody>
      </p:sp>
      <p:sp>
        <p:nvSpPr>
          <p:cNvPr id="26" name="箭头: 右 25">
            <a:extLst>
              <a:ext uri="{FF2B5EF4-FFF2-40B4-BE49-F238E27FC236}">
                <a16:creationId xmlns:a16="http://schemas.microsoft.com/office/drawing/2014/main" id="{8FA61626-C9F9-4716-B437-0491F5FB0330}"/>
              </a:ext>
            </a:extLst>
          </p:cNvPr>
          <p:cNvSpPr/>
          <p:nvPr/>
        </p:nvSpPr>
        <p:spPr>
          <a:xfrm>
            <a:off x="2201170" y="5169904"/>
            <a:ext cx="1166071" cy="31293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sp>
        <p:nvSpPr>
          <p:cNvPr id="27" name="箭头: 右 26">
            <a:extLst>
              <a:ext uri="{FF2B5EF4-FFF2-40B4-BE49-F238E27FC236}">
                <a16:creationId xmlns:a16="http://schemas.microsoft.com/office/drawing/2014/main" id="{EC0FCF0E-82E7-4F74-BC71-8B3325FFDA9E}"/>
              </a:ext>
            </a:extLst>
          </p:cNvPr>
          <p:cNvSpPr/>
          <p:nvPr/>
        </p:nvSpPr>
        <p:spPr>
          <a:xfrm>
            <a:off x="8903038" y="5169904"/>
            <a:ext cx="1166071" cy="31293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spTree>
    <p:extLst>
      <p:ext uri="{BB962C8B-B14F-4D97-AF65-F5344CB8AC3E}">
        <p14:creationId xmlns:p14="http://schemas.microsoft.com/office/powerpoint/2010/main" val="291450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500" fill="hold"/>
                                        <p:tgtEl>
                                          <p:spTgt spid="26"/>
                                        </p:tgtEl>
                                        <p:attrNameLst>
                                          <p:attrName>ppt_x</p:attrName>
                                        </p:attrNameLst>
                                      </p:cBhvr>
                                      <p:tavLst>
                                        <p:tav tm="0">
                                          <p:val>
                                            <p:strVal val="#ppt_x"/>
                                          </p:val>
                                        </p:tav>
                                        <p:tav tm="100000">
                                          <p:val>
                                            <p:strVal val="#ppt_x"/>
                                          </p:val>
                                        </p:tav>
                                      </p:tavLst>
                                    </p:anim>
                                    <p:anim calcmode="lin" valueType="num">
                                      <p:cBhvr additive="base">
                                        <p:cTn id="2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500" fill="hold"/>
                                        <p:tgtEl>
                                          <p:spTgt spid="19"/>
                                        </p:tgtEl>
                                        <p:attrNameLst>
                                          <p:attrName>ppt_x</p:attrName>
                                        </p:attrNameLst>
                                      </p:cBhvr>
                                      <p:tavLst>
                                        <p:tav tm="0">
                                          <p:val>
                                            <p:strVal val="#ppt_x"/>
                                          </p:val>
                                        </p:tav>
                                        <p:tav tm="100000">
                                          <p:val>
                                            <p:strVal val="#ppt_x"/>
                                          </p:val>
                                        </p:tav>
                                      </p:tavLst>
                                    </p:anim>
                                    <p:anim calcmode="lin" valueType="num">
                                      <p:cBhvr additive="base">
                                        <p:cTn id="4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500" fill="hold"/>
                                        <p:tgtEl>
                                          <p:spTgt spid="23"/>
                                        </p:tgtEl>
                                        <p:attrNameLst>
                                          <p:attrName>ppt_x</p:attrName>
                                        </p:attrNameLst>
                                      </p:cBhvr>
                                      <p:tavLst>
                                        <p:tav tm="0">
                                          <p:val>
                                            <p:strVal val="#ppt_x"/>
                                          </p:val>
                                        </p:tav>
                                        <p:tav tm="100000">
                                          <p:val>
                                            <p:strVal val="#ppt_x"/>
                                          </p:val>
                                        </p:tav>
                                      </p:tavLst>
                                    </p:anim>
                                    <p:anim calcmode="lin" valueType="num">
                                      <p:cBhvr additive="base">
                                        <p:cTn id="47" dur="500" fill="hold"/>
                                        <p:tgtEl>
                                          <p:spTgt spid="23"/>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fill="hold"/>
                                        <p:tgtEl>
                                          <p:spTgt spid="25"/>
                                        </p:tgtEl>
                                        <p:attrNameLst>
                                          <p:attrName>ppt_x</p:attrName>
                                        </p:attrNameLst>
                                      </p:cBhvr>
                                      <p:tavLst>
                                        <p:tav tm="0">
                                          <p:val>
                                            <p:strVal val="#ppt_x"/>
                                          </p:val>
                                        </p:tav>
                                        <p:tav tm="100000">
                                          <p:val>
                                            <p:strVal val="#ppt_x"/>
                                          </p:val>
                                        </p:tav>
                                      </p:tavLst>
                                    </p:anim>
                                    <p:anim calcmode="lin" valueType="num">
                                      <p:cBhvr additive="base">
                                        <p:cTn id="51" dur="500" fill="hold"/>
                                        <p:tgtEl>
                                          <p:spTgt spid="25"/>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additive="base">
                                        <p:cTn id="54" dur="500" fill="hold"/>
                                        <p:tgtEl>
                                          <p:spTgt spid="27"/>
                                        </p:tgtEl>
                                        <p:attrNameLst>
                                          <p:attrName>ppt_x</p:attrName>
                                        </p:attrNameLst>
                                      </p:cBhvr>
                                      <p:tavLst>
                                        <p:tav tm="0">
                                          <p:val>
                                            <p:strVal val="#ppt_x"/>
                                          </p:val>
                                        </p:tav>
                                        <p:tav tm="100000">
                                          <p:val>
                                            <p:strVal val="#ppt_x"/>
                                          </p:val>
                                        </p:tav>
                                      </p:tavLst>
                                    </p:anim>
                                    <p:anim calcmode="lin" valueType="num">
                                      <p:cBhvr additive="base">
                                        <p:cTn id="55"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animBg="1"/>
      <p:bldP spid="11" grpId="0" animBg="1"/>
      <p:bldP spid="14" grpId="0"/>
      <p:bldP spid="17" grpId="0" animBg="1"/>
      <p:bldP spid="18" grpId="0" animBg="1"/>
      <p:bldP spid="19" grpId="0"/>
      <p:bldP spid="23" grpId="0" animBg="1"/>
      <p:bldP spid="25" grpId="0"/>
      <p:bldP spid="26"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p>
        </p:txBody>
      </p:sp>
      <p:sp>
        <p:nvSpPr>
          <p:cNvPr id="1768" name="矩形 1767"/>
          <p:cNvSpPr/>
          <p:nvPr/>
        </p:nvSpPr>
        <p:spPr>
          <a:xfrm>
            <a:off x="3498130" y="298477"/>
            <a:ext cx="2404754"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Feature Engineering</a:t>
            </a:r>
          </a:p>
        </p:txBody>
      </p:sp>
      <p:sp>
        <p:nvSpPr>
          <p:cNvPr id="1771" name="矩形 1770"/>
          <p:cNvSpPr/>
          <p:nvPr/>
        </p:nvSpPr>
        <p:spPr>
          <a:xfrm>
            <a:off x="633077" y="125666"/>
            <a:ext cx="1415772"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特征工程</a:t>
            </a:r>
          </a:p>
        </p:txBody>
      </p:sp>
      <p:sp>
        <p:nvSpPr>
          <p:cNvPr id="3" name="Text Box 2"/>
          <p:cNvSpPr txBox="1"/>
          <p:nvPr/>
        </p:nvSpPr>
        <p:spPr>
          <a:xfrm>
            <a:off x="974736" y="1124731"/>
            <a:ext cx="9856291" cy="523220"/>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      特征工程前后回归结果对比</a:t>
            </a:r>
            <a:endParaRPr lang="en-US" sz="2800" b="1" dirty="0">
              <a:latin typeface="微软雅黑" panose="020B0503020204020204" pitchFamily="34" charset="-122"/>
              <a:ea typeface="微软雅黑" panose="020B0503020204020204" pitchFamily="34" charset="-122"/>
            </a:endParaRPr>
          </a:p>
        </p:txBody>
      </p:sp>
      <p:pic>
        <p:nvPicPr>
          <p:cNvPr id="15" name="Picture 14"/>
          <p:cNvPicPr>
            <a:picLocks noChangeAspect="1"/>
          </p:cNvPicPr>
          <p:nvPr/>
        </p:nvPicPr>
        <p:blipFill>
          <a:blip r:embed="rId3"/>
          <a:stretch>
            <a:fillRect/>
          </a:stretch>
        </p:blipFill>
        <p:spPr>
          <a:xfrm>
            <a:off x="11499850" y="125730"/>
            <a:ext cx="692150" cy="734060"/>
          </a:xfrm>
          <a:prstGeom prst="rect">
            <a:avLst/>
          </a:prstGeom>
        </p:spPr>
      </p:pic>
      <p:grpSp>
        <p:nvGrpSpPr>
          <p:cNvPr id="56" name="组合 55">
            <a:extLst>
              <a:ext uri="{FF2B5EF4-FFF2-40B4-BE49-F238E27FC236}">
                <a16:creationId xmlns:a16="http://schemas.microsoft.com/office/drawing/2014/main" id="{DF54DFFD-4A79-42BB-AA9B-9F90CC5AA79F}"/>
              </a:ext>
            </a:extLst>
          </p:cNvPr>
          <p:cNvGrpSpPr/>
          <p:nvPr/>
        </p:nvGrpSpPr>
        <p:grpSpPr>
          <a:xfrm>
            <a:off x="134880" y="2236993"/>
            <a:ext cx="5648710" cy="4368148"/>
            <a:chOff x="134880" y="2236993"/>
            <a:chExt cx="5648710" cy="4368148"/>
          </a:xfrm>
        </p:grpSpPr>
        <p:pic>
          <p:nvPicPr>
            <p:cNvPr id="21" name="图片 20">
              <a:extLst>
                <a:ext uri="{FF2B5EF4-FFF2-40B4-BE49-F238E27FC236}">
                  <a16:creationId xmlns:a16="http://schemas.microsoft.com/office/drawing/2014/main" id="{4892C96F-A98C-4ECC-8310-BAE78057A3A3}"/>
                </a:ext>
              </a:extLst>
            </p:cNvPr>
            <p:cNvPicPr>
              <a:picLocks noChangeAspect="1"/>
            </p:cNvPicPr>
            <p:nvPr/>
          </p:nvPicPr>
          <p:blipFill>
            <a:blip r:embed="rId4"/>
            <a:stretch>
              <a:fillRect/>
            </a:stretch>
          </p:blipFill>
          <p:spPr>
            <a:xfrm>
              <a:off x="134880" y="2236993"/>
              <a:ext cx="5648710" cy="3815976"/>
            </a:xfrm>
            <a:prstGeom prst="rect">
              <a:avLst/>
            </a:prstGeom>
          </p:spPr>
        </p:pic>
        <p:sp>
          <p:nvSpPr>
            <p:cNvPr id="48" name="文本框 47">
              <a:extLst>
                <a:ext uri="{FF2B5EF4-FFF2-40B4-BE49-F238E27FC236}">
                  <a16:creationId xmlns:a16="http://schemas.microsoft.com/office/drawing/2014/main" id="{D32E201D-388F-49B8-A1D3-933F62AF045E}"/>
                </a:ext>
              </a:extLst>
            </p:cNvPr>
            <p:cNvSpPr txBox="1"/>
            <p:nvPr/>
          </p:nvSpPr>
          <p:spPr>
            <a:xfrm>
              <a:off x="1512807" y="6235809"/>
              <a:ext cx="3221753" cy="369332"/>
            </a:xfrm>
            <a:prstGeom prst="rect">
              <a:avLst/>
            </a:prstGeom>
            <a:noFill/>
          </p:spPr>
          <p:txBody>
            <a:bodyPr wrap="square">
              <a:spAutoFit/>
            </a:bodyPr>
            <a:lstStyle/>
            <a:p>
              <a:r>
                <a:rPr lang="en-US" altLang="zh-CN" sz="1800" b="1" dirty="0">
                  <a:solidFill>
                    <a:srgbClr val="FF0000"/>
                  </a:solidFill>
                  <a:latin typeface="微软雅黑" panose="020B0503020204020204" pitchFamily="34" charset="-122"/>
                  <a:ea typeface="微软雅黑" panose="020B0503020204020204" pitchFamily="34" charset="-122"/>
                </a:rPr>
                <a:t>MSE</a:t>
              </a:r>
              <a:r>
                <a:rPr lang="zh-CN" altLang="en-US" sz="1800" b="1" dirty="0">
                  <a:solidFill>
                    <a:srgbClr val="FF0000"/>
                  </a:solidFill>
                  <a:latin typeface="微软雅黑" panose="020B0503020204020204" pitchFamily="34" charset="-122"/>
                  <a:ea typeface="微软雅黑" panose="020B0503020204020204" pitchFamily="34" charset="-122"/>
                </a:rPr>
                <a:t>（均方误差）</a:t>
              </a:r>
              <a:r>
                <a:rPr lang="zh-CN" altLang="en-US" b="1" dirty="0">
                  <a:solidFill>
                    <a:srgbClr val="FF0000"/>
                  </a:solidFill>
                  <a:latin typeface="微软雅黑" panose="020B0503020204020204" pitchFamily="34" charset="-122"/>
                  <a:ea typeface="微软雅黑" panose="020B0503020204020204" pitchFamily="34" charset="-122"/>
                </a:rPr>
                <a:t>明显降低</a:t>
              </a:r>
              <a:endParaRPr lang="zh-CN" altLang="en-US" dirty="0">
                <a:solidFill>
                  <a:srgbClr val="FF0000"/>
                </a:solidFill>
              </a:endParaRPr>
            </a:p>
          </p:txBody>
        </p:sp>
      </p:grpSp>
      <p:grpSp>
        <p:nvGrpSpPr>
          <p:cNvPr id="57" name="组合 56">
            <a:extLst>
              <a:ext uri="{FF2B5EF4-FFF2-40B4-BE49-F238E27FC236}">
                <a16:creationId xmlns:a16="http://schemas.microsoft.com/office/drawing/2014/main" id="{330377D1-6F80-45EC-8DAD-8713FFE228E5}"/>
              </a:ext>
            </a:extLst>
          </p:cNvPr>
          <p:cNvGrpSpPr/>
          <p:nvPr/>
        </p:nvGrpSpPr>
        <p:grpSpPr>
          <a:xfrm>
            <a:off x="5874954" y="1838960"/>
            <a:ext cx="6182167" cy="4886960"/>
            <a:chOff x="5874954" y="1838960"/>
            <a:chExt cx="6182167" cy="4886960"/>
          </a:xfrm>
        </p:grpSpPr>
        <p:sp>
          <p:nvSpPr>
            <p:cNvPr id="49" name="文本框 48">
              <a:extLst>
                <a:ext uri="{FF2B5EF4-FFF2-40B4-BE49-F238E27FC236}">
                  <a16:creationId xmlns:a16="http://schemas.microsoft.com/office/drawing/2014/main" id="{35965901-5EAA-480E-82C5-3A51C38CD564}"/>
                </a:ext>
              </a:extLst>
            </p:cNvPr>
            <p:cNvSpPr txBox="1"/>
            <p:nvPr/>
          </p:nvSpPr>
          <p:spPr>
            <a:xfrm>
              <a:off x="7528460" y="6255889"/>
              <a:ext cx="3221753" cy="369332"/>
            </a:xfrm>
            <a:prstGeom prst="rect">
              <a:avLst/>
            </a:prstGeom>
            <a:noFill/>
          </p:spPr>
          <p:txBody>
            <a:bodyPr wrap="square">
              <a:spAutoFit/>
            </a:bodyPr>
            <a:lstStyle/>
            <a:p>
              <a:r>
                <a:rPr lang="en-US" altLang="zh-CN" sz="1800" b="1" dirty="0">
                  <a:solidFill>
                    <a:srgbClr val="FF0000"/>
                  </a:solidFill>
                  <a:latin typeface="微软雅黑" panose="020B0503020204020204" pitchFamily="34" charset="-122"/>
                  <a:ea typeface="微软雅黑" panose="020B0503020204020204" pitchFamily="34" charset="-122"/>
                </a:rPr>
                <a:t>R2</a:t>
              </a:r>
              <a:r>
                <a:rPr lang="zh-CN" altLang="en-US" sz="1800" b="1" dirty="0">
                  <a:solidFill>
                    <a:srgbClr val="FF0000"/>
                  </a:solidFill>
                  <a:latin typeface="微软雅黑" panose="020B0503020204020204" pitchFamily="34" charset="-122"/>
                  <a:ea typeface="微软雅黑" panose="020B0503020204020204" pitchFamily="34" charset="-122"/>
                </a:rPr>
                <a:t>（拟合系数）</a:t>
              </a:r>
              <a:r>
                <a:rPr lang="zh-CN" altLang="en-US" b="1" dirty="0">
                  <a:solidFill>
                    <a:srgbClr val="FF0000"/>
                  </a:solidFill>
                  <a:latin typeface="微软雅黑" panose="020B0503020204020204" pitchFamily="34" charset="-122"/>
                  <a:ea typeface="微软雅黑" panose="020B0503020204020204" pitchFamily="34" charset="-122"/>
                </a:rPr>
                <a:t>明显升高</a:t>
              </a:r>
              <a:endParaRPr lang="zh-CN" altLang="en-US" dirty="0">
                <a:solidFill>
                  <a:srgbClr val="FF0000"/>
                </a:solidFill>
              </a:endParaRPr>
            </a:p>
          </p:txBody>
        </p:sp>
        <p:pic>
          <p:nvPicPr>
            <p:cNvPr id="53" name="图片 52">
              <a:extLst>
                <a:ext uri="{FF2B5EF4-FFF2-40B4-BE49-F238E27FC236}">
                  <a16:creationId xmlns:a16="http://schemas.microsoft.com/office/drawing/2014/main" id="{653225B5-FCEF-45B8-AF74-69053BA4A761}"/>
                </a:ext>
              </a:extLst>
            </p:cNvPr>
            <p:cNvPicPr>
              <a:picLocks noChangeAspect="1"/>
            </p:cNvPicPr>
            <p:nvPr/>
          </p:nvPicPr>
          <p:blipFill rotWithShape="1">
            <a:blip r:embed="rId5"/>
            <a:srcRect r="3189"/>
            <a:stretch/>
          </p:blipFill>
          <p:spPr>
            <a:xfrm>
              <a:off x="5902884" y="2255460"/>
              <a:ext cx="6154237" cy="3815975"/>
            </a:xfrm>
            <a:prstGeom prst="rect">
              <a:avLst/>
            </a:prstGeom>
          </p:spPr>
        </p:pic>
        <p:cxnSp>
          <p:nvCxnSpPr>
            <p:cNvPr id="55" name="直接连接符 54">
              <a:extLst>
                <a:ext uri="{FF2B5EF4-FFF2-40B4-BE49-F238E27FC236}">
                  <a16:creationId xmlns:a16="http://schemas.microsoft.com/office/drawing/2014/main" id="{C63F4E79-9D62-44BC-B7E5-595B406DF7F7}"/>
                </a:ext>
              </a:extLst>
            </p:cNvPr>
            <p:cNvCxnSpPr/>
            <p:nvPr/>
          </p:nvCxnSpPr>
          <p:spPr>
            <a:xfrm>
              <a:off x="5874954" y="1838960"/>
              <a:ext cx="0" cy="488696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994033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 calcmode="lin" valueType="num">
                                      <p:cBhvr additive="base">
                                        <p:cTn id="13" dur="500" fill="hold"/>
                                        <p:tgtEl>
                                          <p:spTgt spid="57"/>
                                        </p:tgtEl>
                                        <p:attrNameLst>
                                          <p:attrName>ppt_x</p:attrName>
                                        </p:attrNameLst>
                                      </p:cBhvr>
                                      <p:tavLst>
                                        <p:tav tm="0">
                                          <p:val>
                                            <p:strVal val="#ppt_x"/>
                                          </p:val>
                                        </p:tav>
                                        <p:tav tm="100000">
                                          <p:val>
                                            <p:strVal val="#ppt_x"/>
                                          </p:val>
                                        </p:tav>
                                      </p:tavLst>
                                    </p:anim>
                                    <p:anim calcmode="lin" valueType="num">
                                      <p:cBhvr additive="base">
                                        <p:cTn id="1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29C976A-D458-4F4A-B9CE-81EEA70E2AE1}"/>
              </a:ext>
            </a:extLst>
          </p:cNvPr>
          <p:cNvPicPr>
            <a:picLocks noChangeAspect="1"/>
          </p:cNvPicPr>
          <p:nvPr/>
        </p:nvPicPr>
        <p:blipFill>
          <a:blip r:embed="rId3"/>
          <a:stretch>
            <a:fillRect/>
          </a:stretch>
        </p:blipFill>
        <p:spPr>
          <a:xfrm>
            <a:off x="651927" y="1684845"/>
            <a:ext cx="10888146" cy="4874678"/>
          </a:xfrm>
          <a:prstGeom prst="rect">
            <a:avLst/>
          </a:prstGeom>
        </p:spPr>
      </p:pic>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p>
        </p:txBody>
      </p:sp>
      <p:sp>
        <p:nvSpPr>
          <p:cNvPr id="1768" name="矩形 1767"/>
          <p:cNvSpPr/>
          <p:nvPr/>
        </p:nvSpPr>
        <p:spPr>
          <a:xfrm>
            <a:off x="3498130" y="298477"/>
            <a:ext cx="2404754"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Feature Engineering</a:t>
            </a:r>
          </a:p>
        </p:txBody>
      </p:sp>
      <p:sp>
        <p:nvSpPr>
          <p:cNvPr id="1771" name="矩形 1770"/>
          <p:cNvSpPr/>
          <p:nvPr/>
        </p:nvSpPr>
        <p:spPr>
          <a:xfrm>
            <a:off x="633077" y="125666"/>
            <a:ext cx="1415772"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特征工程</a:t>
            </a:r>
          </a:p>
        </p:txBody>
      </p:sp>
      <p:sp>
        <p:nvSpPr>
          <p:cNvPr id="3" name="Text Box 2"/>
          <p:cNvSpPr txBox="1"/>
          <p:nvPr/>
        </p:nvSpPr>
        <p:spPr>
          <a:xfrm>
            <a:off x="633077" y="1124731"/>
            <a:ext cx="9856291" cy="523220"/>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      特征工程前后分类结果对比</a:t>
            </a:r>
            <a:endParaRPr lang="en-US" sz="2800" b="1" dirty="0">
              <a:latin typeface="微软雅黑" panose="020B0503020204020204" pitchFamily="34" charset="-122"/>
              <a:ea typeface="微软雅黑" panose="020B0503020204020204" pitchFamily="34" charset="-122"/>
            </a:endParaRPr>
          </a:p>
        </p:txBody>
      </p:sp>
      <p:pic>
        <p:nvPicPr>
          <p:cNvPr id="15" name="Picture 14"/>
          <p:cNvPicPr>
            <a:picLocks noChangeAspect="1"/>
          </p:cNvPicPr>
          <p:nvPr/>
        </p:nvPicPr>
        <p:blipFill>
          <a:blip r:embed="rId4"/>
          <a:stretch>
            <a:fillRect/>
          </a:stretch>
        </p:blipFill>
        <p:spPr>
          <a:xfrm>
            <a:off x="11499850" y="125730"/>
            <a:ext cx="692150" cy="734060"/>
          </a:xfrm>
          <a:prstGeom prst="rect">
            <a:avLst/>
          </a:prstGeom>
        </p:spPr>
      </p:pic>
      <p:sp>
        <p:nvSpPr>
          <p:cNvPr id="12" name="Text Box 2">
            <a:extLst>
              <a:ext uri="{FF2B5EF4-FFF2-40B4-BE49-F238E27FC236}">
                <a16:creationId xmlns:a16="http://schemas.microsoft.com/office/drawing/2014/main" id="{B01AB838-DF80-4FFE-A806-390A8E9D0C73}"/>
              </a:ext>
            </a:extLst>
          </p:cNvPr>
          <p:cNvSpPr txBox="1"/>
          <p:nvPr/>
        </p:nvSpPr>
        <p:spPr>
          <a:xfrm>
            <a:off x="236479" y="2065959"/>
            <a:ext cx="9856291"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      特征工程后准确率和</a:t>
            </a:r>
            <a:r>
              <a:rPr lang="en-US" altLang="zh-CN" sz="2400" b="1" dirty="0">
                <a:solidFill>
                  <a:srgbClr val="FF0000"/>
                </a:solidFill>
                <a:latin typeface="微软雅黑" panose="020B0503020204020204" pitchFamily="34" charset="-122"/>
                <a:ea typeface="微软雅黑" panose="020B0503020204020204" pitchFamily="34" charset="-122"/>
              </a:rPr>
              <a:t>F1</a:t>
            </a:r>
            <a:r>
              <a:rPr lang="zh-CN" altLang="en-US" sz="2400" b="1" dirty="0">
                <a:solidFill>
                  <a:srgbClr val="FF0000"/>
                </a:solidFill>
                <a:latin typeface="微软雅黑" panose="020B0503020204020204" pitchFamily="34" charset="-122"/>
                <a:ea typeface="微软雅黑" panose="020B0503020204020204" pitchFamily="34" charset="-122"/>
              </a:rPr>
              <a:t>均有提升</a:t>
            </a:r>
            <a:endParaRPr lang="en-US" sz="2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8842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矩形 2"/>
          <p:cNvSpPr/>
          <p:nvPr/>
        </p:nvSpPr>
        <p:spPr>
          <a:xfrm>
            <a:off x="-33020" y="-13970"/>
            <a:ext cx="12259945" cy="6886575"/>
          </a:xfrm>
          <a:prstGeom prst="rect">
            <a:avLst/>
          </a:prstGeom>
          <a:gradFill flip="none" rotWithShape="1">
            <a:gsLst>
              <a:gs pos="0">
                <a:srgbClr val="157E9F">
                  <a:shade val="30000"/>
                  <a:satMod val="115000"/>
                </a:srgbClr>
              </a:gs>
              <a:gs pos="50000">
                <a:srgbClr val="157E9F">
                  <a:shade val="67500"/>
                  <a:satMod val="115000"/>
                </a:srgbClr>
              </a:gs>
              <a:gs pos="100000">
                <a:srgbClr val="157E9F">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956944" y="718185"/>
            <a:ext cx="5349587" cy="769441"/>
          </a:xfrm>
          <a:prstGeom prst="rect">
            <a:avLst/>
          </a:prstGeom>
          <a:noFill/>
        </p:spPr>
        <p:txBody>
          <a:bodyPr wrap="square" rtlCol="0">
            <a:spAutoFit/>
          </a:bodyPr>
          <a:lstStyle/>
          <a:p>
            <a:r>
              <a:rPr lang="zh-CN" altLang="en-US" sz="4400" b="1" dirty="0">
                <a:solidFill>
                  <a:schemeClr val="bg1"/>
                </a:solidFill>
                <a:latin typeface="方正清刻本悦宋简体" panose="02000000000000000000" pitchFamily="2" charset="-122"/>
                <a:ea typeface="方正清刻本悦宋简体" panose="02000000000000000000" pitchFamily="2" charset="-122"/>
              </a:rPr>
              <a:t>有监督学习</a:t>
            </a: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018946" y="2677200"/>
            <a:ext cx="3258820" cy="1311193"/>
          </a:xfrm>
          <a:prstGeom prst="rect">
            <a:avLst/>
          </a:prstGeom>
          <a:noFill/>
        </p:spPr>
        <p:txBody>
          <a:bodyPr wrap="square" rtlCol="0">
            <a:spAutoFit/>
          </a:bodyPr>
          <a:lstStyle/>
          <a:p>
            <a:pPr marL="457200" indent="-457200">
              <a:lnSpc>
                <a:spcPct val="150000"/>
              </a:lnSpc>
              <a:buFont typeface="Wingdings" panose="05000000000000000000" charset="0"/>
              <a:buChar char="v"/>
            </a:pPr>
            <a:r>
              <a:rPr lang="zh-CN" altLang="en-US" sz="2800" dirty="0">
                <a:solidFill>
                  <a:schemeClr val="bg1"/>
                </a:solidFill>
              </a:rPr>
              <a:t>算法介绍</a:t>
            </a:r>
            <a:endParaRPr lang="en-US" altLang="zh-CN" sz="2800" dirty="0">
              <a:solidFill>
                <a:schemeClr val="bg1"/>
              </a:solidFill>
            </a:endParaRPr>
          </a:p>
          <a:p>
            <a:pPr marL="457200" indent="-457200">
              <a:lnSpc>
                <a:spcPct val="150000"/>
              </a:lnSpc>
              <a:buFont typeface="Wingdings" panose="05000000000000000000" charset="0"/>
              <a:buChar char="v"/>
            </a:pPr>
            <a:r>
              <a:rPr lang="zh-CN" altLang="en-US" sz="2800" dirty="0">
                <a:solidFill>
                  <a:schemeClr val="bg1"/>
                </a:solidFill>
              </a:rPr>
              <a:t>结果展示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p>
        </p:txBody>
      </p:sp>
      <p:sp>
        <p:nvSpPr>
          <p:cNvPr id="1768" name="矩形 1767"/>
          <p:cNvSpPr/>
          <p:nvPr/>
        </p:nvSpPr>
        <p:spPr>
          <a:xfrm>
            <a:off x="3554026" y="308096"/>
            <a:ext cx="2435210"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Supervised Learning</a:t>
            </a:r>
          </a:p>
        </p:txBody>
      </p:sp>
      <p:sp>
        <p:nvSpPr>
          <p:cNvPr id="1771" name="矩形 1770"/>
          <p:cNvSpPr/>
          <p:nvPr/>
        </p:nvSpPr>
        <p:spPr>
          <a:xfrm>
            <a:off x="633077" y="125666"/>
            <a:ext cx="1723549"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有监督学习</a:t>
            </a: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pic>
        <p:nvPicPr>
          <p:cNvPr id="5" name="图片 4">
            <a:extLst>
              <a:ext uri="{FF2B5EF4-FFF2-40B4-BE49-F238E27FC236}">
                <a16:creationId xmlns:a16="http://schemas.microsoft.com/office/drawing/2014/main" id="{E95EFCCB-411C-4998-AC6C-69C56F7F53FA}"/>
              </a:ext>
            </a:extLst>
          </p:cNvPr>
          <p:cNvPicPr>
            <a:picLocks noChangeAspect="1"/>
          </p:cNvPicPr>
          <p:nvPr/>
        </p:nvPicPr>
        <p:blipFill>
          <a:blip r:embed="rId3"/>
          <a:stretch>
            <a:fillRect/>
          </a:stretch>
        </p:blipFill>
        <p:spPr>
          <a:xfrm>
            <a:off x="701926" y="1513686"/>
            <a:ext cx="10574619" cy="4294262"/>
          </a:xfrm>
          <a:prstGeom prst="rect">
            <a:avLst/>
          </a:prstGeom>
        </p:spPr>
      </p:pic>
    </p:spTree>
    <p:extLst>
      <p:ext uri="{BB962C8B-B14F-4D97-AF65-F5344CB8AC3E}">
        <p14:creationId xmlns:p14="http://schemas.microsoft.com/office/powerpoint/2010/main" val="78524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p>
        </p:txBody>
      </p:sp>
      <p:sp>
        <p:nvSpPr>
          <p:cNvPr id="1768" name="矩形 1767"/>
          <p:cNvSpPr/>
          <p:nvPr/>
        </p:nvSpPr>
        <p:spPr>
          <a:xfrm>
            <a:off x="3554026" y="308096"/>
            <a:ext cx="2435210"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Supervised Learning</a:t>
            </a:r>
          </a:p>
        </p:txBody>
      </p:sp>
      <p:sp>
        <p:nvSpPr>
          <p:cNvPr id="1771" name="矩形 1770"/>
          <p:cNvSpPr/>
          <p:nvPr/>
        </p:nvSpPr>
        <p:spPr>
          <a:xfrm>
            <a:off x="633077" y="125666"/>
            <a:ext cx="1723549"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有监督学习</a:t>
            </a: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pic>
        <p:nvPicPr>
          <p:cNvPr id="5" name="图片 4">
            <a:extLst>
              <a:ext uri="{FF2B5EF4-FFF2-40B4-BE49-F238E27FC236}">
                <a16:creationId xmlns:a16="http://schemas.microsoft.com/office/drawing/2014/main" id="{7D9BC24E-F846-46D9-BC6A-820BAA2E9E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875" y="631425"/>
            <a:ext cx="9514721" cy="5918479"/>
          </a:xfrm>
          <a:prstGeom prst="rect">
            <a:avLst/>
          </a:prstGeom>
        </p:spPr>
      </p:pic>
    </p:spTree>
    <p:extLst>
      <p:ext uri="{BB962C8B-B14F-4D97-AF65-F5344CB8AC3E}">
        <p14:creationId xmlns:p14="http://schemas.microsoft.com/office/powerpoint/2010/main" val="523972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p>
        </p:txBody>
      </p:sp>
      <p:sp>
        <p:nvSpPr>
          <p:cNvPr id="1768" name="矩形 1767"/>
          <p:cNvSpPr/>
          <p:nvPr/>
        </p:nvSpPr>
        <p:spPr>
          <a:xfrm>
            <a:off x="3554026" y="308096"/>
            <a:ext cx="2435210"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Supervised Learning</a:t>
            </a:r>
          </a:p>
        </p:txBody>
      </p:sp>
      <p:sp>
        <p:nvSpPr>
          <p:cNvPr id="1771" name="矩形 1770"/>
          <p:cNvSpPr/>
          <p:nvPr/>
        </p:nvSpPr>
        <p:spPr>
          <a:xfrm>
            <a:off x="633077" y="125666"/>
            <a:ext cx="1723549"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有监督学习</a:t>
            </a:r>
          </a:p>
        </p:txBody>
      </p:sp>
      <p:pic>
        <p:nvPicPr>
          <p:cNvPr id="15" name="Picture 14"/>
          <p:cNvPicPr>
            <a:picLocks noChangeAspect="1"/>
          </p:cNvPicPr>
          <p:nvPr/>
        </p:nvPicPr>
        <p:blipFill>
          <a:blip r:embed="rId3"/>
          <a:stretch>
            <a:fillRect/>
          </a:stretch>
        </p:blipFill>
        <p:spPr>
          <a:xfrm>
            <a:off x="11499850" y="125730"/>
            <a:ext cx="692150" cy="734060"/>
          </a:xfrm>
          <a:prstGeom prst="rect">
            <a:avLst/>
          </a:prstGeom>
        </p:spPr>
      </p:pic>
      <p:pic>
        <p:nvPicPr>
          <p:cNvPr id="4" name="图片 3">
            <a:extLst>
              <a:ext uri="{FF2B5EF4-FFF2-40B4-BE49-F238E27FC236}">
                <a16:creationId xmlns:a16="http://schemas.microsoft.com/office/drawing/2014/main" id="{B5854B21-03F1-4186-AE15-4607B73E564F}"/>
              </a:ext>
            </a:extLst>
          </p:cNvPr>
          <p:cNvPicPr>
            <a:picLocks noChangeAspect="1"/>
          </p:cNvPicPr>
          <p:nvPr/>
        </p:nvPicPr>
        <p:blipFill>
          <a:blip r:embed="rId4"/>
          <a:stretch>
            <a:fillRect/>
          </a:stretch>
        </p:blipFill>
        <p:spPr>
          <a:xfrm>
            <a:off x="1922318" y="1828217"/>
            <a:ext cx="8691985" cy="4364765"/>
          </a:xfrm>
          <a:prstGeom prst="rect">
            <a:avLst/>
          </a:prstGeom>
        </p:spPr>
      </p:pic>
      <p:grpSp>
        <p:nvGrpSpPr>
          <p:cNvPr id="10" name="组合 9">
            <a:extLst>
              <a:ext uri="{FF2B5EF4-FFF2-40B4-BE49-F238E27FC236}">
                <a16:creationId xmlns:a16="http://schemas.microsoft.com/office/drawing/2014/main" id="{C4ECD105-6422-4A39-A430-3BCC5F037B23}"/>
              </a:ext>
            </a:extLst>
          </p:cNvPr>
          <p:cNvGrpSpPr/>
          <p:nvPr/>
        </p:nvGrpSpPr>
        <p:grpSpPr>
          <a:xfrm>
            <a:off x="9316158" y="4010599"/>
            <a:ext cx="1633201" cy="1689620"/>
            <a:chOff x="9170396" y="4508519"/>
            <a:chExt cx="1633201" cy="1689620"/>
          </a:xfrm>
        </p:grpSpPr>
        <p:sp>
          <p:nvSpPr>
            <p:cNvPr id="11" name="箭头: 左 10">
              <a:extLst>
                <a:ext uri="{FF2B5EF4-FFF2-40B4-BE49-F238E27FC236}">
                  <a16:creationId xmlns:a16="http://schemas.microsoft.com/office/drawing/2014/main" id="{CADECC82-2720-40CD-9D22-E1305C6737C2}"/>
                </a:ext>
              </a:extLst>
            </p:cNvPr>
            <p:cNvSpPr/>
            <p:nvPr/>
          </p:nvSpPr>
          <p:spPr>
            <a:xfrm rot="3052400">
              <a:off x="8876211" y="4920352"/>
              <a:ext cx="1188526" cy="36486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8DDB67E6-79AF-4F5A-B64F-A852E223F844}"/>
                </a:ext>
              </a:extLst>
            </p:cNvPr>
            <p:cNvSpPr txBox="1"/>
            <p:nvPr/>
          </p:nvSpPr>
          <p:spPr>
            <a:xfrm>
              <a:off x="9170396" y="5736474"/>
              <a:ext cx="1633201" cy="461665"/>
            </a:xfrm>
            <a:prstGeom prst="rect">
              <a:avLst/>
            </a:prstGeom>
            <a:noFill/>
          </p:spPr>
          <p:txBody>
            <a:bodyPr wrap="squar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结果最佳</a:t>
              </a:r>
              <a:endParaRPr lang="zh-CN" altLang="en-US" sz="2400" dirty="0">
                <a:solidFill>
                  <a:srgbClr val="FF0000"/>
                </a:solidFill>
              </a:endParaRPr>
            </a:p>
          </p:txBody>
        </p:sp>
      </p:grpSp>
      <p:sp>
        <p:nvSpPr>
          <p:cNvPr id="13" name="Text Box 3">
            <a:extLst>
              <a:ext uri="{FF2B5EF4-FFF2-40B4-BE49-F238E27FC236}">
                <a16:creationId xmlns:a16="http://schemas.microsoft.com/office/drawing/2014/main" id="{6204D90B-F9E2-4302-BE69-B1ADBD5283E8}"/>
              </a:ext>
            </a:extLst>
          </p:cNvPr>
          <p:cNvSpPr txBox="1"/>
          <p:nvPr/>
        </p:nvSpPr>
        <p:spPr>
          <a:xfrm>
            <a:off x="236479" y="1197006"/>
            <a:ext cx="5220335"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模型评估指标展示</a:t>
            </a:r>
          </a:p>
        </p:txBody>
      </p:sp>
    </p:spTree>
    <p:extLst>
      <p:ext uri="{BB962C8B-B14F-4D97-AF65-F5344CB8AC3E}">
        <p14:creationId xmlns:p14="http://schemas.microsoft.com/office/powerpoint/2010/main" val="167564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p>
        </p:txBody>
      </p:sp>
      <p:sp>
        <p:nvSpPr>
          <p:cNvPr id="1768" name="矩形 1767"/>
          <p:cNvSpPr/>
          <p:nvPr/>
        </p:nvSpPr>
        <p:spPr>
          <a:xfrm>
            <a:off x="3554026" y="308096"/>
            <a:ext cx="2435210"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Supervised Learning</a:t>
            </a:r>
          </a:p>
        </p:txBody>
      </p:sp>
      <p:sp>
        <p:nvSpPr>
          <p:cNvPr id="1771" name="矩形 1770"/>
          <p:cNvSpPr/>
          <p:nvPr/>
        </p:nvSpPr>
        <p:spPr>
          <a:xfrm>
            <a:off x="633077" y="125666"/>
            <a:ext cx="1723549"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有监督学习</a:t>
            </a: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sp>
        <p:nvSpPr>
          <p:cNvPr id="7" name="Text Box 3">
            <a:extLst>
              <a:ext uri="{FF2B5EF4-FFF2-40B4-BE49-F238E27FC236}">
                <a16:creationId xmlns:a16="http://schemas.microsoft.com/office/drawing/2014/main" id="{C7F0809C-C996-4DA5-8F6B-761942C8530B}"/>
              </a:ext>
            </a:extLst>
          </p:cNvPr>
          <p:cNvSpPr txBox="1"/>
          <p:nvPr/>
        </p:nvSpPr>
        <p:spPr>
          <a:xfrm>
            <a:off x="236479" y="1197006"/>
            <a:ext cx="5220335"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回归散点图绘制</a:t>
            </a:r>
          </a:p>
        </p:txBody>
      </p:sp>
      <p:pic>
        <p:nvPicPr>
          <p:cNvPr id="3" name="图片 2">
            <a:extLst>
              <a:ext uri="{FF2B5EF4-FFF2-40B4-BE49-F238E27FC236}">
                <a16:creationId xmlns:a16="http://schemas.microsoft.com/office/drawing/2014/main" id="{4897AF36-0EFA-4F3E-A632-B04B84E42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9236" y="2378195"/>
            <a:ext cx="4852506" cy="3315455"/>
          </a:xfrm>
          <a:prstGeom prst="rect">
            <a:avLst/>
          </a:prstGeom>
        </p:spPr>
      </p:pic>
      <p:pic>
        <p:nvPicPr>
          <p:cNvPr id="5" name="图片 4">
            <a:extLst>
              <a:ext uri="{FF2B5EF4-FFF2-40B4-BE49-F238E27FC236}">
                <a16:creationId xmlns:a16="http://schemas.microsoft.com/office/drawing/2014/main" id="{4C6DB44E-A048-4944-881A-559AC9D52E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077" y="2378195"/>
            <a:ext cx="4852506" cy="3315455"/>
          </a:xfrm>
          <a:prstGeom prst="rect">
            <a:avLst/>
          </a:prstGeom>
        </p:spPr>
      </p:pic>
    </p:spTree>
    <p:extLst>
      <p:ext uri="{BB962C8B-B14F-4D97-AF65-F5344CB8AC3E}">
        <p14:creationId xmlns:p14="http://schemas.microsoft.com/office/powerpoint/2010/main" val="931221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9" name="文本框 68"/>
          <p:cNvSpPr txBox="1"/>
          <p:nvPr/>
        </p:nvSpPr>
        <p:spPr>
          <a:xfrm>
            <a:off x="6398984" y="288728"/>
            <a:ext cx="2394858" cy="52197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简介</a:t>
            </a: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651667" y="3268397"/>
            <a:ext cx="1576072" cy="923330"/>
          </a:xfrm>
          <a:prstGeom prst="rect">
            <a:avLst/>
          </a:prstGeom>
        </p:spPr>
        <p:txBody>
          <a:bodyPr wrap="none">
            <a:spAutoFit/>
          </a:bodyPr>
          <a:lstStyle/>
          <a:p>
            <a:r>
              <a:rPr kumimoji="1" lang="zh-CN" altLang="en-US" sz="5400" b="1" dirty="0">
                <a:solidFill>
                  <a:schemeClr val="bg1"/>
                </a:solidFill>
                <a:latin typeface="方正清刻本悦宋简体" panose="02000000000000000000" pitchFamily="2" charset="-122"/>
                <a:ea typeface="方正清刻本悦宋简体" panose="02000000000000000000" pitchFamily="2" charset="-122"/>
              </a:rPr>
              <a:t>目录</a:t>
            </a:r>
          </a:p>
        </p:txBody>
      </p:sp>
      <p:sp>
        <p:nvSpPr>
          <p:cNvPr id="129" name="文本框 128"/>
          <p:cNvSpPr txBox="1"/>
          <p:nvPr/>
        </p:nvSpPr>
        <p:spPr>
          <a:xfrm>
            <a:off x="5437039" y="355224"/>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anose="020B0503020204020204" pitchFamily="34" charset="-122"/>
                <a:ea typeface="微软雅黑" panose="020B0503020204020204" pitchFamily="34" charset="-122"/>
              </a:rPr>
              <a:t>01</a:t>
            </a:r>
          </a:p>
        </p:txBody>
      </p:sp>
      <p:sp>
        <p:nvSpPr>
          <p:cNvPr id="130" name="矩形 129"/>
          <p:cNvSpPr/>
          <p:nvPr/>
        </p:nvSpPr>
        <p:spPr>
          <a:xfrm>
            <a:off x="5437039" y="288728"/>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6398985" y="806767"/>
            <a:ext cx="2394858" cy="337185"/>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Introduction</a:t>
            </a:r>
          </a:p>
        </p:txBody>
      </p:sp>
      <p:pic>
        <p:nvPicPr>
          <p:cNvPr id="5" name="Picture 4"/>
          <p:cNvPicPr>
            <a:picLocks noChangeAspect="1"/>
          </p:cNvPicPr>
          <p:nvPr/>
        </p:nvPicPr>
        <p:blipFill>
          <a:blip r:embed="rId3"/>
          <a:stretch>
            <a:fillRect/>
          </a:stretch>
        </p:blipFill>
        <p:spPr>
          <a:xfrm>
            <a:off x="728980" y="975360"/>
            <a:ext cx="1574800" cy="1666875"/>
          </a:xfrm>
          <a:prstGeom prst="rect">
            <a:avLst/>
          </a:prstGeom>
        </p:spPr>
      </p:pic>
      <p:sp>
        <p:nvSpPr>
          <p:cNvPr id="32" name="文本框 31">
            <a:extLst>
              <a:ext uri="{FF2B5EF4-FFF2-40B4-BE49-F238E27FC236}">
                <a16:creationId xmlns:a16="http://schemas.microsoft.com/office/drawing/2014/main" id="{1ADE4296-BF21-4608-AD41-39DD5383690A}"/>
              </a:ext>
            </a:extLst>
          </p:cNvPr>
          <p:cNvSpPr txBox="1"/>
          <p:nvPr/>
        </p:nvSpPr>
        <p:spPr>
          <a:xfrm>
            <a:off x="6398984" y="1400381"/>
            <a:ext cx="3895085"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sym typeface="+mn-ea"/>
              </a:rPr>
              <a:t>数据探索和预处理</a:t>
            </a:r>
          </a:p>
        </p:txBody>
      </p:sp>
      <p:sp>
        <p:nvSpPr>
          <p:cNvPr id="33" name="文本框 32">
            <a:extLst>
              <a:ext uri="{FF2B5EF4-FFF2-40B4-BE49-F238E27FC236}">
                <a16:creationId xmlns:a16="http://schemas.microsoft.com/office/drawing/2014/main" id="{7F254D1D-F84E-4F0D-BA6D-72F68B87A4AF}"/>
              </a:ext>
            </a:extLst>
          </p:cNvPr>
          <p:cNvSpPr txBox="1"/>
          <p:nvPr/>
        </p:nvSpPr>
        <p:spPr>
          <a:xfrm>
            <a:off x="6398983" y="2474491"/>
            <a:ext cx="2819693"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特征工程</a:t>
            </a:r>
          </a:p>
        </p:txBody>
      </p:sp>
      <p:sp>
        <p:nvSpPr>
          <p:cNvPr id="34" name="文本框 33">
            <a:extLst>
              <a:ext uri="{FF2B5EF4-FFF2-40B4-BE49-F238E27FC236}">
                <a16:creationId xmlns:a16="http://schemas.microsoft.com/office/drawing/2014/main" id="{260A12DA-74F8-4888-A569-95993ED7F30B}"/>
              </a:ext>
            </a:extLst>
          </p:cNvPr>
          <p:cNvSpPr txBox="1"/>
          <p:nvPr/>
        </p:nvSpPr>
        <p:spPr>
          <a:xfrm>
            <a:off x="5437038" y="1505462"/>
            <a:ext cx="828000" cy="706755"/>
          </a:xfrm>
          <a:prstGeom prst="rect">
            <a:avLst/>
          </a:prstGeom>
          <a:noFill/>
          <a:ln>
            <a:noFill/>
          </a:ln>
        </p:spPr>
        <p:txBody>
          <a:bodyPr wrap="square" rtlCol="0">
            <a:spAutoFit/>
          </a:bodyPr>
          <a:lstStyle/>
          <a:p>
            <a:pPr algn="ctr"/>
            <a:r>
              <a:rPr lang="en-US" altLang="zh-CN" sz="4000" b="1" dirty="0">
                <a:solidFill>
                  <a:srgbClr val="157E9F"/>
                </a:solidFill>
                <a:latin typeface="微软雅黑" panose="020B0503020204020204" pitchFamily="34" charset="-122"/>
                <a:ea typeface="微软雅黑" panose="020B0503020204020204" pitchFamily="34" charset="-122"/>
              </a:rPr>
              <a:t>02</a:t>
            </a:r>
          </a:p>
        </p:txBody>
      </p:sp>
      <p:sp>
        <p:nvSpPr>
          <p:cNvPr id="35" name="矩形 34">
            <a:extLst>
              <a:ext uri="{FF2B5EF4-FFF2-40B4-BE49-F238E27FC236}">
                <a16:creationId xmlns:a16="http://schemas.microsoft.com/office/drawing/2014/main" id="{80033CF4-F23F-4FF4-843F-E33863215ACF}"/>
              </a:ext>
            </a:extLst>
          </p:cNvPr>
          <p:cNvSpPr/>
          <p:nvPr/>
        </p:nvSpPr>
        <p:spPr>
          <a:xfrm>
            <a:off x="5437038" y="141530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A36978B7-6A0A-4D6A-BB06-8030E3DEC155}"/>
              </a:ext>
            </a:extLst>
          </p:cNvPr>
          <p:cNvSpPr txBox="1"/>
          <p:nvPr/>
        </p:nvSpPr>
        <p:spPr>
          <a:xfrm>
            <a:off x="5437038" y="2644334"/>
            <a:ext cx="828000" cy="706755"/>
          </a:xfrm>
          <a:prstGeom prst="rect">
            <a:avLst/>
          </a:prstGeom>
          <a:noFill/>
          <a:ln>
            <a:noFill/>
          </a:ln>
        </p:spPr>
        <p:txBody>
          <a:bodyPr wrap="square" rtlCol="0">
            <a:spAutoFit/>
          </a:bodyPr>
          <a:lstStyle/>
          <a:p>
            <a:pPr algn="ctr"/>
            <a:r>
              <a:rPr lang="en-US" altLang="zh-CN" sz="4000" b="1" dirty="0">
                <a:solidFill>
                  <a:srgbClr val="157E9F"/>
                </a:solidFill>
                <a:latin typeface="微软雅黑" panose="020B0503020204020204" pitchFamily="34" charset="-122"/>
                <a:ea typeface="微软雅黑" panose="020B0503020204020204" pitchFamily="34" charset="-122"/>
              </a:rPr>
              <a:t>03</a:t>
            </a:r>
          </a:p>
        </p:txBody>
      </p:sp>
      <p:sp>
        <p:nvSpPr>
          <p:cNvPr id="37" name="矩形 36">
            <a:extLst>
              <a:ext uri="{FF2B5EF4-FFF2-40B4-BE49-F238E27FC236}">
                <a16:creationId xmlns:a16="http://schemas.microsoft.com/office/drawing/2014/main" id="{6AE81906-9B7E-403A-8BB5-E3755F10CE94}"/>
              </a:ext>
            </a:extLst>
          </p:cNvPr>
          <p:cNvSpPr/>
          <p:nvPr/>
        </p:nvSpPr>
        <p:spPr>
          <a:xfrm>
            <a:off x="5437038" y="251282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740DADB8-30D0-4A33-AF46-125A78442230}"/>
              </a:ext>
            </a:extLst>
          </p:cNvPr>
          <p:cNvSpPr txBox="1"/>
          <p:nvPr/>
        </p:nvSpPr>
        <p:spPr>
          <a:xfrm>
            <a:off x="6398984" y="1946676"/>
            <a:ext cx="4173855" cy="337185"/>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Data exploration and preprocessing</a:t>
            </a:r>
          </a:p>
        </p:txBody>
      </p:sp>
      <p:sp>
        <p:nvSpPr>
          <p:cNvPr id="39" name="文本框 38">
            <a:extLst>
              <a:ext uri="{FF2B5EF4-FFF2-40B4-BE49-F238E27FC236}">
                <a16:creationId xmlns:a16="http://schemas.microsoft.com/office/drawing/2014/main" id="{5E7B74BC-FE37-4339-A839-7983FEF1CEC5}"/>
              </a:ext>
            </a:extLst>
          </p:cNvPr>
          <p:cNvSpPr txBox="1"/>
          <p:nvPr/>
        </p:nvSpPr>
        <p:spPr>
          <a:xfrm>
            <a:off x="6398984" y="3043767"/>
            <a:ext cx="2394858" cy="337185"/>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Feature Engineering</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0" name="矩形 39">
            <a:extLst>
              <a:ext uri="{FF2B5EF4-FFF2-40B4-BE49-F238E27FC236}">
                <a16:creationId xmlns:a16="http://schemas.microsoft.com/office/drawing/2014/main" id="{F8FDE3BD-7D4A-4AF1-8F46-115D1E445F65}"/>
              </a:ext>
            </a:extLst>
          </p:cNvPr>
          <p:cNvSpPr/>
          <p:nvPr/>
        </p:nvSpPr>
        <p:spPr>
          <a:xfrm>
            <a:off x="5437038" y="3629579"/>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F07E0AF2-6A94-4C42-9CD9-D0CCB7094D3C}"/>
              </a:ext>
            </a:extLst>
          </p:cNvPr>
          <p:cNvSpPr/>
          <p:nvPr/>
        </p:nvSpPr>
        <p:spPr>
          <a:xfrm>
            <a:off x="5437038" y="4716978"/>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F735616C-AC89-4791-8FBF-122C3C77599A}"/>
              </a:ext>
            </a:extLst>
          </p:cNvPr>
          <p:cNvSpPr txBox="1"/>
          <p:nvPr/>
        </p:nvSpPr>
        <p:spPr>
          <a:xfrm>
            <a:off x="4860900" y="3722311"/>
            <a:ext cx="1977135"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157E9F"/>
                </a:solidFill>
                <a:effectLst/>
                <a:uLnTx/>
                <a:uFillTx/>
                <a:latin typeface="微软雅黑" panose="020B0503020204020204" pitchFamily="34" charset="-122"/>
                <a:ea typeface="微软雅黑" panose="020B0503020204020204" pitchFamily="34" charset="-122"/>
                <a:cs typeface="+mn-cs"/>
              </a:rPr>
              <a:t>04</a:t>
            </a:r>
          </a:p>
        </p:txBody>
      </p:sp>
      <p:sp>
        <p:nvSpPr>
          <p:cNvPr id="43" name="文本框 42">
            <a:extLst>
              <a:ext uri="{FF2B5EF4-FFF2-40B4-BE49-F238E27FC236}">
                <a16:creationId xmlns:a16="http://schemas.microsoft.com/office/drawing/2014/main" id="{4EE2E19F-101D-44C4-9D6A-8A14F383238E}"/>
              </a:ext>
            </a:extLst>
          </p:cNvPr>
          <p:cNvSpPr txBox="1"/>
          <p:nvPr/>
        </p:nvSpPr>
        <p:spPr>
          <a:xfrm>
            <a:off x="4947711" y="4819402"/>
            <a:ext cx="1769745"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157E9F"/>
                </a:solidFill>
                <a:effectLst/>
                <a:uLnTx/>
                <a:uFillTx/>
                <a:latin typeface="微软雅黑" panose="020B0503020204020204" pitchFamily="34" charset="-122"/>
                <a:ea typeface="微软雅黑" panose="020B0503020204020204" pitchFamily="34" charset="-122"/>
                <a:cs typeface="+mn-cs"/>
              </a:rPr>
              <a:t>05</a:t>
            </a:r>
          </a:p>
        </p:txBody>
      </p:sp>
      <p:sp>
        <p:nvSpPr>
          <p:cNvPr id="44" name="文本框 43">
            <a:extLst>
              <a:ext uri="{FF2B5EF4-FFF2-40B4-BE49-F238E27FC236}">
                <a16:creationId xmlns:a16="http://schemas.microsoft.com/office/drawing/2014/main" id="{69273FAD-A101-42ED-8E32-F3F7AF4E8232}"/>
              </a:ext>
            </a:extLst>
          </p:cNvPr>
          <p:cNvSpPr txBox="1"/>
          <p:nvPr/>
        </p:nvSpPr>
        <p:spPr>
          <a:xfrm>
            <a:off x="6398983" y="3587092"/>
            <a:ext cx="2819693"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有监督学习</a:t>
            </a:r>
          </a:p>
        </p:txBody>
      </p:sp>
      <p:sp>
        <p:nvSpPr>
          <p:cNvPr id="45" name="文本框 44">
            <a:extLst>
              <a:ext uri="{FF2B5EF4-FFF2-40B4-BE49-F238E27FC236}">
                <a16:creationId xmlns:a16="http://schemas.microsoft.com/office/drawing/2014/main" id="{1F18B0E0-1E4D-4936-88CF-DEFB073094A6}"/>
              </a:ext>
            </a:extLst>
          </p:cNvPr>
          <p:cNvSpPr txBox="1"/>
          <p:nvPr/>
        </p:nvSpPr>
        <p:spPr>
          <a:xfrm>
            <a:off x="6398984" y="4778077"/>
            <a:ext cx="2819693"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半监督学习</a:t>
            </a:r>
          </a:p>
        </p:txBody>
      </p:sp>
      <p:sp>
        <p:nvSpPr>
          <p:cNvPr id="46" name="文本框 45">
            <a:extLst>
              <a:ext uri="{FF2B5EF4-FFF2-40B4-BE49-F238E27FC236}">
                <a16:creationId xmlns:a16="http://schemas.microsoft.com/office/drawing/2014/main" id="{521CA27F-B68D-41CB-9D8E-00AF93A4AA0D}"/>
              </a:ext>
            </a:extLst>
          </p:cNvPr>
          <p:cNvSpPr txBox="1"/>
          <p:nvPr/>
        </p:nvSpPr>
        <p:spPr>
          <a:xfrm>
            <a:off x="6398983" y="4064227"/>
            <a:ext cx="2394858" cy="337185"/>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Supervised Learning</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 name="文本框 46">
            <a:extLst>
              <a:ext uri="{FF2B5EF4-FFF2-40B4-BE49-F238E27FC236}">
                <a16:creationId xmlns:a16="http://schemas.microsoft.com/office/drawing/2014/main" id="{167A13BC-5206-46D4-ABB0-56D98667667C}"/>
              </a:ext>
            </a:extLst>
          </p:cNvPr>
          <p:cNvSpPr txBox="1"/>
          <p:nvPr/>
        </p:nvSpPr>
        <p:spPr>
          <a:xfrm>
            <a:off x="6398982" y="5231428"/>
            <a:ext cx="3049271"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Semi-Supervised Learning</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矩形 47">
            <a:extLst>
              <a:ext uri="{FF2B5EF4-FFF2-40B4-BE49-F238E27FC236}">
                <a16:creationId xmlns:a16="http://schemas.microsoft.com/office/drawing/2014/main" id="{F7923B15-6EE3-42AB-9606-BE34ABE054DC}"/>
              </a:ext>
            </a:extLst>
          </p:cNvPr>
          <p:cNvSpPr/>
          <p:nvPr/>
        </p:nvSpPr>
        <p:spPr>
          <a:xfrm>
            <a:off x="5437038" y="5834930"/>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7208F5B7-C7D9-4CEC-83D7-2B0E7B2F0DF1}"/>
              </a:ext>
            </a:extLst>
          </p:cNvPr>
          <p:cNvSpPr txBox="1"/>
          <p:nvPr/>
        </p:nvSpPr>
        <p:spPr>
          <a:xfrm>
            <a:off x="4947711" y="5937354"/>
            <a:ext cx="1769745"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157E9F"/>
                </a:solidFill>
                <a:effectLst/>
                <a:uLnTx/>
                <a:uFillTx/>
                <a:latin typeface="微软雅黑" panose="020B0503020204020204" pitchFamily="34" charset="-122"/>
                <a:ea typeface="微软雅黑" panose="020B0503020204020204" pitchFamily="34" charset="-122"/>
                <a:cs typeface="+mn-cs"/>
              </a:rPr>
              <a:t>06</a:t>
            </a:r>
          </a:p>
        </p:txBody>
      </p:sp>
      <p:sp>
        <p:nvSpPr>
          <p:cNvPr id="50" name="文本框 49">
            <a:extLst>
              <a:ext uri="{FF2B5EF4-FFF2-40B4-BE49-F238E27FC236}">
                <a16:creationId xmlns:a16="http://schemas.microsoft.com/office/drawing/2014/main" id="{45665654-44BA-41C2-A3A8-7C3F7B84E916}"/>
              </a:ext>
            </a:extLst>
          </p:cNvPr>
          <p:cNvSpPr txBox="1"/>
          <p:nvPr/>
        </p:nvSpPr>
        <p:spPr>
          <a:xfrm>
            <a:off x="6398984" y="5896029"/>
            <a:ext cx="2819693"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总结与展望</a:t>
            </a:r>
          </a:p>
        </p:txBody>
      </p:sp>
      <p:sp>
        <p:nvSpPr>
          <p:cNvPr id="51" name="文本框 50">
            <a:extLst>
              <a:ext uri="{FF2B5EF4-FFF2-40B4-BE49-F238E27FC236}">
                <a16:creationId xmlns:a16="http://schemas.microsoft.com/office/drawing/2014/main" id="{D44AECBC-0573-4580-9225-925FCD75CF02}"/>
              </a:ext>
            </a:extLst>
          </p:cNvPr>
          <p:cNvSpPr txBox="1"/>
          <p:nvPr/>
        </p:nvSpPr>
        <p:spPr>
          <a:xfrm>
            <a:off x="6398982" y="6349380"/>
            <a:ext cx="3049271"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Conclusion and Future work</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Tm="8253">
        <p:fade/>
      </p:transition>
    </mc:Choice>
    <mc:Fallback xmlns="">
      <p:transition spd="med" advTm="8253">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p>
        </p:txBody>
      </p:sp>
      <p:sp>
        <p:nvSpPr>
          <p:cNvPr id="1768" name="矩形 1767"/>
          <p:cNvSpPr/>
          <p:nvPr/>
        </p:nvSpPr>
        <p:spPr>
          <a:xfrm>
            <a:off x="3554026" y="308096"/>
            <a:ext cx="2435210"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Supervised Learning</a:t>
            </a:r>
          </a:p>
        </p:txBody>
      </p:sp>
      <p:sp>
        <p:nvSpPr>
          <p:cNvPr id="1771" name="矩形 1770"/>
          <p:cNvSpPr/>
          <p:nvPr/>
        </p:nvSpPr>
        <p:spPr>
          <a:xfrm>
            <a:off x="633077" y="125666"/>
            <a:ext cx="1723549"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有监督学习</a:t>
            </a: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sp>
        <p:nvSpPr>
          <p:cNvPr id="7" name="Text Box 3">
            <a:extLst>
              <a:ext uri="{FF2B5EF4-FFF2-40B4-BE49-F238E27FC236}">
                <a16:creationId xmlns:a16="http://schemas.microsoft.com/office/drawing/2014/main" id="{C7F0809C-C996-4DA5-8F6B-761942C8530B}"/>
              </a:ext>
            </a:extLst>
          </p:cNvPr>
          <p:cNvSpPr txBox="1"/>
          <p:nvPr/>
        </p:nvSpPr>
        <p:spPr>
          <a:xfrm>
            <a:off x="236479" y="1197006"/>
            <a:ext cx="5220335"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回归评价指标展示</a:t>
            </a:r>
          </a:p>
        </p:txBody>
      </p:sp>
      <p:pic>
        <p:nvPicPr>
          <p:cNvPr id="8" name="图片 7">
            <a:extLst>
              <a:ext uri="{FF2B5EF4-FFF2-40B4-BE49-F238E27FC236}">
                <a16:creationId xmlns:a16="http://schemas.microsoft.com/office/drawing/2014/main" id="{D2F6B42A-0A85-406A-AAD2-D306F820CCFB}"/>
              </a:ext>
            </a:extLst>
          </p:cNvPr>
          <p:cNvPicPr>
            <a:picLocks noChangeAspect="1"/>
          </p:cNvPicPr>
          <p:nvPr/>
        </p:nvPicPr>
        <p:blipFill>
          <a:blip r:embed="rId3"/>
          <a:stretch>
            <a:fillRect/>
          </a:stretch>
        </p:blipFill>
        <p:spPr>
          <a:xfrm>
            <a:off x="2655020" y="1784748"/>
            <a:ext cx="6668431" cy="4639322"/>
          </a:xfrm>
          <a:prstGeom prst="rect">
            <a:avLst/>
          </a:prstGeom>
        </p:spPr>
      </p:pic>
      <p:grpSp>
        <p:nvGrpSpPr>
          <p:cNvPr id="16" name="组合 15">
            <a:extLst>
              <a:ext uri="{FF2B5EF4-FFF2-40B4-BE49-F238E27FC236}">
                <a16:creationId xmlns:a16="http://schemas.microsoft.com/office/drawing/2014/main" id="{A3CB5A5E-0F2F-45BB-9B98-00C1B96D6047}"/>
              </a:ext>
            </a:extLst>
          </p:cNvPr>
          <p:cNvGrpSpPr/>
          <p:nvPr/>
        </p:nvGrpSpPr>
        <p:grpSpPr>
          <a:xfrm>
            <a:off x="8684958" y="4722885"/>
            <a:ext cx="3015205" cy="1370283"/>
            <a:chOff x="8684958" y="4722885"/>
            <a:chExt cx="3015205" cy="1370283"/>
          </a:xfrm>
        </p:grpSpPr>
        <p:sp>
          <p:nvSpPr>
            <p:cNvPr id="13" name="箭头: 左 12">
              <a:extLst>
                <a:ext uri="{FF2B5EF4-FFF2-40B4-BE49-F238E27FC236}">
                  <a16:creationId xmlns:a16="http://schemas.microsoft.com/office/drawing/2014/main" id="{E32ADBF0-82B6-4560-9BD9-9151CEA16D40}"/>
                </a:ext>
              </a:extLst>
            </p:cNvPr>
            <p:cNvSpPr/>
            <p:nvPr/>
          </p:nvSpPr>
          <p:spPr>
            <a:xfrm rot="20339229">
              <a:off x="8684958" y="5787819"/>
              <a:ext cx="1902261" cy="305349"/>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A3F1ACE0-944F-4E73-977D-0E20793A49A6}"/>
                </a:ext>
              </a:extLst>
            </p:cNvPr>
            <p:cNvSpPr txBox="1"/>
            <p:nvPr/>
          </p:nvSpPr>
          <p:spPr>
            <a:xfrm>
              <a:off x="10066962" y="4722885"/>
              <a:ext cx="1633201" cy="461665"/>
            </a:xfrm>
            <a:prstGeom prst="rect">
              <a:avLst/>
            </a:prstGeom>
            <a:noFill/>
          </p:spPr>
          <p:txBody>
            <a:bodyPr wrap="squar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结果最佳</a:t>
              </a:r>
              <a:endParaRPr lang="zh-CN" altLang="en-US" sz="2400" dirty="0">
                <a:solidFill>
                  <a:srgbClr val="FF0000"/>
                </a:solidFill>
              </a:endParaRPr>
            </a:p>
          </p:txBody>
        </p:sp>
      </p:grpSp>
    </p:spTree>
    <p:extLst>
      <p:ext uri="{BB962C8B-B14F-4D97-AF65-F5344CB8AC3E}">
        <p14:creationId xmlns:p14="http://schemas.microsoft.com/office/powerpoint/2010/main" val="3592950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10" y="0"/>
            <a:ext cx="12184380" cy="6875145"/>
          </a:xfrm>
          <a:prstGeom prst="rect">
            <a:avLst/>
          </a:prstGeom>
          <a:gradFill flip="none" rotWithShape="1">
            <a:gsLst>
              <a:gs pos="0">
                <a:srgbClr val="157E9F">
                  <a:shade val="30000"/>
                  <a:satMod val="115000"/>
                </a:srgbClr>
              </a:gs>
              <a:gs pos="50000">
                <a:srgbClr val="157E9F">
                  <a:shade val="67500"/>
                  <a:satMod val="115000"/>
                </a:srgbClr>
              </a:gs>
              <a:gs pos="100000">
                <a:srgbClr val="157E9F">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026159" y="494665"/>
            <a:ext cx="3919855" cy="769441"/>
          </a:xfrm>
          <a:prstGeom prst="rect">
            <a:avLst/>
          </a:prstGeom>
          <a:noFill/>
        </p:spPr>
        <p:txBody>
          <a:bodyPr wrap="square" rtlCol="0">
            <a:spAutoFit/>
          </a:bodyPr>
          <a:lstStyle/>
          <a:p>
            <a:r>
              <a:rPr lang="zh-CN" altLang="en-US" sz="4400" b="1" dirty="0">
                <a:solidFill>
                  <a:schemeClr val="bg1"/>
                </a:solidFill>
                <a:latin typeface="方正清刻本悦宋简体" panose="02000000000000000000" pitchFamily="2" charset="-122"/>
                <a:ea typeface="方正清刻本悦宋简体" panose="02000000000000000000" pitchFamily="2" charset="-122"/>
              </a:rPr>
              <a:t>半监督学习</a:t>
            </a: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2" name="文本框 3"/>
          <p:cNvSpPr txBox="1"/>
          <p:nvPr/>
        </p:nvSpPr>
        <p:spPr>
          <a:xfrm>
            <a:off x="1431645" y="1767446"/>
            <a:ext cx="4758283" cy="1311193"/>
          </a:xfrm>
          <a:prstGeom prst="rect">
            <a:avLst/>
          </a:prstGeom>
          <a:noFill/>
        </p:spPr>
        <p:txBody>
          <a:bodyPr wrap="square" rtlCol="0">
            <a:spAutoFit/>
          </a:bodyPr>
          <a:lstStyle/>
          <a:p>
            <a:pPr marL="457200" indent="-457200">
              <a:lnSpc>
                <a:spcPct val="150000"/>
              </a:lnSpc>
              <a:buFont typeface="Wingdings" panose="05000000000000000000" charset="0"/>
              <a:buChar char="v"/>
            </a:pPr>
            <a:r>
              <a:rPr lang="zh-CN" altLang="en-US" sz="2800" dirty="0">
                <a:solidFill>
                  <a:schemeClr val="bg1"/>
                </a:solidFill>
              </a:rPr>
              <a:t>算法介绍</a:t>
            </a:r>
            <a:endParaRPr lang="en-US" altLang="zh-CN" sz="2800" dirty="0">
              <a:solidFill>
                <a:schemeClr val="bg1"/>
              </a:solidFill>
            </a:endParaRPr>
          </a:p>
          <a:p>
            <a:pPr marL="457200" indent="-457200">
              <a:lnSpc>
                <a:spcPct val="150000"/>
              </a:lnSpc>
              <a:buFont typeface="Wingdings" panose="05000000000000000000" charset="0"/>
              <a:buChar char="v"/>
            </a:pPr>
            <a:r>
              <a:rPr lang="zh-CN" altLang="en-US" sz="2800" dirty="0">
                <a:solidFill>
                  <a:schemeClr val="bg1"/>
                </a:solidFill>
              </a:rPr>
              <a:t>结果展示</a:t>
            </a:r>
            <a:endParaRPr lang="en-US" altLang="zh-CN" sz="28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p>
        </p:txBody>
      </p:sp>
      <p:sp>
        <p:nvSpPr>
          <p:cNvPr id="1768" name="矩形 1767"/>
          <p:cNvSpPr/>
          <p:nvPr/>
        </p:nvSpPr>
        <p:spPr>
          <a:xfrm>
            <a:off x="3473649" y="308096"/>
            <a:ext cx="3076412"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Semi-Supervised Learning</a:t>
            </a:r>
          </a:p>
        </p:txBody>
      </p:sp>
      <p:sp>
        <p:nvSpPr>
          <p:cNvPr id="1771" name="矩形 1770"/>
          <p:cNvSpPr/>
          <p:nvPr/>
        </p:nvSpPr>
        <p:spPr>
          <a:xfrm>
            <a:off x="633077" y="125666"/>
            <a:ext cx="1723549"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半监督学习</a:t>
            </a: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sp>
        <p:nvSpPr>
          <p:cNvPr id="5" name="Text Box 4"/>
          <p:cNvSpPr txBox="1"/>
          <p:nvPr/>
        </p:nvSpPr>
        <p:spPr>
          <a:xfrm>
            <a:off x="633095" y="1757680"/>
            <a:ext cx="6402070" cy="4061460"/>
          </a:xfrm>
          <a:prstGeom prst="rect">
            <a:avLst/>
          </a:prstGeom>
          <a:noFill/>
        </p:spPr>
        <p:txBody>
          <a:bodyPr wrap="square" rtlCol="0">
            <a:spAutoFit/>
          </a:bodyPr>
          <a:lstStyle/>
          <a:p>
            <a:r>
              <a:rPr lang="en-US" sz="2000" b="1" dirty="0">
                <a:latin typeface="微软雅黑" panose="020B0503020204020204" pitchFamily="34" charset="-122"/>
                <a:ea typeface="微软雅黑" panose="020B0503020204020204" pitchFamily="34" charset="-122"/>
                <a:cs typeface="微软雅黑" panose="020B0503020204020204" pitchFamily="34" charset="-122"/>
              </a:rPr>
              <a:t>Definition</a:t>
            </a:r>
          </a:p>
          <a:p>
            <a:r>
              <a:rPr lang="en-US" dirty="0">
                <a:latin typeface="微软雅黑" panose="020B0503020204020204" pitchFamily="34" charset="-122"/>
                <a:ea typeface="微软雅黑" panose="020B0503020204020204" pitchFamily="34" charset="-122"/>
                <a:cs typeface="微软雅黑" panose="020B0503020204020204" pitchFamily="34" charset="-122"/>
              </a:rPr>
              <a:t>	</a:t>
            </a:r>
          </a:p>
          <a:p>
            <a:r>
              <a:rPr lang="en-US" dirty="0" err="1">
                <a:latin typeface="微软雅黑" panose="020B0503020204020204" pitchFamily="34" charset="-122"/>
                <a:ea typeface="微软雅黑" panose="020B0503020204020204" pitchFamily="34" charset="-122"/>
                <a:cs typeface="微软雅黑" panose="020B0503020204020204" pitchFamily="34" charset="-122"/>
              </a:rPr>
              <a:t>半监督学习是监督学习与无监督学习相结合的一种学习方法</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sz="2000" b="1" dirty="0">
                <a:latin typeface="微软雅黑" panose="020B0503020204020204" pitchFamily="34" charset="-122"/>
                <a:ea typeface="微软雅黑" panose="020B0503020204020204" pitchFamily="34" charset="-122"/>
                <a:cs typeface="微软雅黑" panose="020B0503020204020204" pitchFamily="34" charset="-122"/>
              </a:rPr>
              <a:t>Input</a:t>
            </a:r>
          </a:p>
          <a:p>
            <a:endParaRPr lang="en-US" sz="2000" b="1" dirty="0">
              <a:latin typeface="微软雅黑" panose="020B0503020204020204" pitchFamily="34" charset="-122"/>
              <a:ea typeface="微软雅黑" panose="020B0503020204020204" pitchFamily="34" charset="-122"/>
              <a:cs typeface="微软雅黑" panose="020B0503020204020204" pitchFamily="34" charset="-122"/>
            </a:endParaRPr>
          </a:p>
          <a:p>
            <a:r>
              <a:rPr lang="en-US" dirty="0" err="1">
                <a:latin typeface="微软雅黑" panose="020B0503020204020204" pitchFamily="34" charset="-122"/>
                <a:ea typeface="微软雅黑" panose="020B0503020204020204" pitchFamily="34" charset="-122"/>
                <a:cs typeface="微软雅黑" panose="020B0503020204020204" pitchFamily="34" charset="-122"/>
              </a:rPr>
              <a:t>半监督学习使用大量的未标记数据，以及同时使用标记数据</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b="1" dirty="0">
                <a:latin typeface="微软雅黑" panose="020B0503020204020204" pitchFamily="34" charset="-122"/>
                <a:ea typeface="微软雅黑" panose="020B0503020204020204" pitchFamily="34" charset="-122"/>
                <a:cs typeface="微软雅黑" panose="020B0503020204020204" pitchFamily="34" charset="-122"/>
              </a:rPr>
              <a:t>Why</a:t>
            </a:r>
          </a:p>
          <a:p>
            <a:endParaRPr lang="en-US"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考虑到实际情况该医疗数据并非全部为标记样本，我们想让学</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习过程不依赖外界的咨询交互，能自动利用未标记样本所包含</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的分布信息（成本较低）</a:t>
            </a:r>
          </a:p>
          <a:p>
            <a:endParaRPr lang="en-US"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Picture 5"/>
          <p:cNvPicPr>
            <a:picLocks noChangeAspect="1"/>
          </p:cNvPicPr>
          <p:nvPr/>
        </p:nvPicPr>
        <p:blipFill>
          <a:blip r:embed="rId3"/>
          <a:stretch>
            <a:fillRect/>
          </a:stretch>
        </p:blipFill>
        <p:spPr>
          <a:xfrm>
            <a:off x="7565390" y="4876800"/>
            <a:ext cx="4362450" cy="1828800"/>
          </a:xfrm>
          <a:prstGeom prst="rect">
            <a:avLst/>
          </a:prstGeom>
        </p:spPr>
      </p:pic>
      <p:pic>
        <p:nvPicPr>
          <p:cNvPr id="7" name="Picture 6"/>
          <p:cNvPicPr>
            <a:picLocks noChangeAspect="1"/>
          </p:cNvPicPr>
          <p:nvPr/>
        </p:nvPicPr>
        <p:blipFill>
          <a:blip r:embed="rId4"/>
          <a:stretch>
            <a:fillRect/>
          </a:stretch>
        </p:blipFill>
        <p:spPr>
          <a:xfrm>
            <a:off x="7035165" y="1358051"/>
            <a:ext cx="4892675" cy="29434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p>
        </p:txBody>
      </p:sp>
      <p:sp>
        <p:nvSpPr>
          <p:cNvPr id="1768" name="矩形 1767"/>
          <p:cNvSpPr/>
          <p:nvPr/>
        </p:nvSpPr>
        <p:spPr>
          <a:xfrm>
            <a:off x="3473649" y="308096"/>
            <a:ext cx="3076412"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Semi-Supervised Learning</a:t>
            </a:r>
          </a:p>
        </p:txBody>
      </p:sp>
      <p:sp>
        <p:nvSpPr>
          <p:cNvPr id="1771" name="矩形 1770"/>
          <p:cNvSpPr/>
          <p:nvPr/>
        </p:nvSpPr>
        <p:spPr>
          <a:xfrm>
            <a:off x="633077" y="125666"/>
            <a:ext cx="1723549"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半监督学习</a:t>
            </a: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sp>
        <p:nvSpPr>
          <p:cNvPr id="5" name="Text Box 4"/>
          <p:cNvSpPr txBox="1"/>
          <p:nvPr/>
        </p:nvSpPr>
        <p:spPr>
          <a:xfrm>
            <a:off x="633095" y="1757680"/>
            <a:ext cx="10093325" cy="1630045"/>
          </a:xfrm>
          <a:prstGeom prst="rect">
            <a:avLst/>
          </a:prstGeom>
          <a:noFill/>
        </p:spPr>
        <p:txBody>
          <a:bodyPr wrap="square" rtlCol="0">
            <a:spAutoFit/>
          </a:bodyPr>
          <a:lstStyle/>
          <a:p>
            <a:r>
              <a:rPr lang="en-US" sz="2000">
                <a:latin typeface="微软雅黑" panose="020B0503020204020204" pitchFamily="34" charset="-122"/>
                <a:ea typeface="微软雅黑" panose="020B0503020204020204" pitchFamily="34" charset="-122"/>
                <a:cs typeface="微软雅黑" panose="020B0503020204020204" pitchFamily="34" charset="-122"/>
              </a:rPr>
              <a:t>一般，半监督学习算法可分为：</a:t>
            </a:r>
          </a:p>
          <a:p>
            <a:r>
              <a:rPr lang="en-US" sz="2000" b="1">
                <a:latin typeface="微软雅黑" panose="020B0503020204020204" pitchFamily="34" charset="-122"/>
                <a:ea typeface="微软雅黑" panose="020B0503020204020204" pitchFamily="34" charset="-122"/>
                <a:cs typeface="微软雅黑" panose="020B0503020204020204" pitchFamily="34" charset="-122"/>
              </a:rPr>
              <a:t>	</a:t>
            </a:r>
          </a:p>
          <a:p>
            <a:pPr marL="800100" lvl="1" indent="-342900">
              <a:buFont typeface="Arial" panose="020B0604020202020204" pitchFamily="34" charset="0"/>
              <a:buChar char="•"/>
            </a:pPr>
            <a:r>
              <a:rPr lang="en-US" sz="2000" b="1">
                <a:latin typeface="微软雅黑" panose="020B0503020204020204" pitchFamily="34" charset="-122"/>
                <a:ea typeface="微软雅黑" panose="020B0503020204020204" pitchFamily="34" charset="-122"/>
                <a:cs typeface="微软雅黑" panose="020B0503020204020204" pitchFamily="34" charset="-122"/>
              </a:rPr>
              <a:t>	self-training（自训练算法）</a:t>
            </a:r>
          </a:p>
          <a:p>
            <a:pPr marL="800100" lvl="1" indent="-342900">
              <a:buFont typeface="Arial" panose="020B0604020202020204" pitchFamily="34" charset="0"/>
              <a:buChar char="•"/>
            </a:pPr>
            <a:r>
              <a:rPr lang="en-US" sz="2000" b="1">
                <a:latin typeface="微软雅黑" panose="020B0503020204020204" pitchFamily="34" charset="-122"/>
                <a:ea typeface="微软雅黑" panose="020B0503020204020204" pitchFamily="34" charset="-122"/>
                <a:cs typeface="微软雅黑" panose="020B0503020204020204" pitchFamily="34" charset="-122"/>
              </a:rPr>
              <a:t>	Graph-based Semi-supervised Learning（基于图的半监督算法）</a:t>
            </a:r>
          </a:p>
          <a:p>
            <a:pPr marL="800100" lvl="1" indent="-342900">
              <a:buFont typeface="Arial" panose="020B0604020202020204" pitchFamily="34" charset="0"/>
              <a:buChar char="•"/>
            </a:pPr>
            <a:r>
              <a:rPr lang="en-US" sz="2000" b="1">
                <a:latin typeface="微软雅黑" panose="020B0503020204020204" pitchFamily="34" charset="-122"/>
                <a:ea typeface="微软雅黑" panose="020B0503020204020204" pitchFamily="34" charset="-122"/>
                <a:cs typeface="微软雅黑" panose="020B0503020204020204" pitchFamily="34" charset="-122"/>
              </a:rPr>
              <a:t>	Semi-supervised supported vector machine（半监督支持向量机）</a:t>
            </a:r>
          </a:p>
        </p:txBody>
      </p:sp>
      <p:sp>
        <p:nvSpPr>
          <p:cNvPr id="2" name="Text Box 1"/>
          <p:cNvSpPr txBox="1"/>
          <p:nvPr/>
        </p:nvSpPr>
        <p:spPr>
          <a:xfrm>
            <a:off x="775335" y="4119880"/>
            <a:ext cx="9474835" cy="368300"/>
          </a:xfrm>
          <a:prstGeom prst="rect">
            <a:avLst/>
          </a:prstGeom>
          <a:noFill/>
        </p:spPr>
        <p:txBody>
          <a:bodyPr wrap="square" rtlCol="0">
            <a:spAutoFit/>
          </a:bodyPr>
          <a:lstStyle/>
          <a:p>
            <a:endParaRPr lang="zh-CN" altLang="en-US"/>
          </a:p>
        </p:txBody>
      </p:sp>
      <p:sp>
        <p:nvSpPr>
          <p:cNvPr id="3" name="Text Box 2"/>
          <p:cNvSpPr txBox="1"/>
          <p:nvPr/>
        </p:nvSpPr>
        <p:spPr>
          <a:xfrm>
            <a:off x="902335" y="4246880"/>
            <a:ext cx="9474835" cy="368300"/>
          </a:xfrm>
          <a:prstGeom prst="rect">
            <a:avLst/>
          </a:prstGeom>
          <a:noFill/>
        </p:spPr>
        <p:txBody>
          <a:bodyPr wrap="square" rtlCol="0">
            <a:spAutoFit/>
          </a:bodyPr>
          <a:lstStyle/>
          <a:p>
            <a:endParaRPr lang="zh-CN" altLang="en-US"/>
          </a:p>
        </p:txBody>
      </p:sp>
      <p:sp>
        <p:nvSpPr>
          <p:cNvPr id="4" name="Text Box 3"/>
          <p:cNvSpPr txBox="1"/>
          <p:nvPr/>
        </p:nvSpPr>
        <p:spPr>
          <a:xfrm>
            <a:off x="775335" y="4231640"/>
            <a:ext cx="9715500" cy="181483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rPr>
              <a:t>目前采用的是</a:t>
            </a:r>
            <a:r>
              <a:rPr lang="en-US" sz="2000" b="1" dirty="0" err="1">
                <a:latin typeface="微软雅黑" panose="020B0503020204020204" pitchFamily="34" charset="-122"/>
                <a:ea typeface="微软雅黑" panose="020B0503020204020204" pitchFamily="34" charset="-122"/>
                <a:cs typeface="微软雅黑" panose="020B0503020204020204" pitchFamily="34" charset="-122"/>
                <a:sym typeface="+mn-ea"/>
              </a:rPr>
              <a:t>半监督支持向量机</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rPr>
              <a:t>算法</a:t>
            </a:r>
          </a:p>
          <a:p>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监督学习中的 SVM 试图找到一个划分超平面，使得两侧支持向量之间的间隔最大，即“最大划分间隔”思想。对于半监督学习，S3VM则考虑超平面需穿过数据低密度的区域。TSVM是半监督支持向量机中的最著名代表，其核心思想是：尝试为未标记样本找到合适的标记指派，使得超平面划分后的间隔最大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p>
        </p:txBody>
      </p:sp>
      <p:sp>
        <p:nvSpPr>
          <p:cNvPr id="1768" name="矩形 1767"/>
          <p:cNvSpPr/>
          <p:nvPr/>
        </p:nvSpPr>
        <p:spPr>
          <a:xfrm>
            <a:off x="3473649" y="308096"/>
            <a:ext cx="3076412"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Semi-Supervised Learning</a:t>
            </a:r>
          </a:p>
        </p:txBody>
      </p:sp>
      <p:sp>
        <p:nvSpPr>
          <p:cNvPr id="1771" name="矩形 1770"/>
          <p:cNvSpPr/>
          <p:nvPr/>
        </p:nvSpPr>
        <p:spPr>
          <a:xfrm>
            <a:off x="633077" y="125666"/>
            <a:ext cx="1723549"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半监督学习</a:t>
            </a: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sp>
        <p:nvSpPr>
          <p:cNvPr id="5" name="Text Box 4"/>
          <p:cNvSpPr txBox="1"/>
          <p:nvPr/>
        </p:nvSpPr>
        <p:spPr>
          <a:xfrm>
            <a:off x="330200" y="1299845"/>
            <a:ext cx="5422900" cy="368300"/>
          </a:xfrm>
          <a:prstGeom prst="rect">
            <a:avLst/>
          </a:prstGeom>
          <a:noFill/>
        </p:spPr>
        <p:txBody>
          <a:bodyPr wrap="square" rtlCol="0">
            <a:spAutoFit/>
          </a:bodyPr>
          <a:lstStyle/>
          <a:p>
            <a:r>
              <a:rPr lang="en-US">
                <a:latin typeface="微软雅黑" panose="020B0503020204020204" pitchFamily="34" charset="-122"/>
                <a:ea typeface="微软雅黑" panose="020B0503020204020204" pitchFamily="34" charset="-122"/>
                <a:cs typeface="微软雅黑" panose="020B0503020204020204" pitchFamily="34" charset="-122"/>
              </a:rPr>
              <a:t>TSVM</a:t>
            </a:r>
            <a:r>
              <a:rPr lang="zh-CN" altLang="en-US">
                <a:latin typeface="微软雅黑" panose="020B0503020204020204" pitchFamily="34" charset="-122"/>
                <a:ea typeface="微软雅黑" panose="020B0503020204020204" pitchFamily="34" charset="-122"/>
                <a:cs typeface="微软雅黑" panose="020B0503020204020204" pitchFamily="34" charset="-122"/>
              </a:rPr>
              <a:t>采用的优化函数为</a:t>
            </a:r>
          </a:p>
        </p:txBody>
      </p:sp>
      <p:pic>
        <p:nvPicPr>
          <p:cNvPr id="6" name="Picture 5"/>
          <p:cNvPicPr>
            <a:picLocks noChangeAspect="1"/>
          </p:cNvPicPr>
          <p:nvPr/>
        </p:nvPicPr>
        <p:blipFill>
          <a:blip r:embed="rId3"/>
          <a:stretch>
            <a:fillRect/>
          </a:stretch>
        </p:blipFill>
        <p:spPr>
          <a:xfrm>
            <a:off x="5586730" y="2667635"/>
            <a:ext cx="6605270" cy="4190365"/>
          </a:xfrm>
          <a:prstGeom prst="rect">
            <a:avLst/>
          </a:prstGeom>
        </p:spPr>
      </p:pic>
      <p:sp>
        <p:nvSpPr>
          <p:cNvPr id="7" name="Text Box 6"/>
          <p:cNvSpPr txBox="1"/>
          <p:nvPr/>
        </p:nvSpPr>
        <p:spPr>
          <a:xfrm>
            <a:off x="5586730" y="1187450"/>
            <a:ext cx="5932170" cy="1476375"/>
          </a:xfrm>
          <a:prstGeom prst="rect">
            <a:avLst/>
          </a:prstGeom>
          <a:noFill/>
        </p:spPr>
        <p:txBody>
          <a:bodyPr wrap="square" rtlCol="0">
            <a:spAutoFit/>
          </a:bodyPr>
          <a:lstStyle/>
          <a:p>
            <a:r>
              <a:rPr lang="en-US" dirty="0">
                <a:latin typeface="微软雅黑" panose="020B0503020204020204" pitchFamily="34" charset="-122"/>
                <a:ea typeface="微软雅黑" panose="020B0503020204020204" pitchFamily="34" charset="-122"/>
                <a:cs typeface="微软雅黑" panose="020B0503020204020204" pitchFamily="34" charset="-122"/>
              </a:rPr>
              <a:t>     TSVM采用局部搜索的策略来进行迭代求解，即首先使用有标记样本集训练出一个初始SVM，接着使用该学习器对未标记样本进行打标，这样所有样本都有了标记，并基于这些有标记的样本重新训练SVM，之后再寻找易出错样本不断调整。</a:t>
            </a:r>
          </a:p>
        </p:txBody>
      </p:sp>
      <p:pic>
        <p:nvPicPr>
          <p:cNvPr id="8" name="Picture 7"/>
          <p:cNvPicPr>
            <a:picLocks noChangeAspect="1"/>
          </p:cNvPicPr>
          <p:nvPr/>
        </p:nvPicPr>
        <p:blipFill>
          <a:blip r:embed="rId4"/>
          <a:stretch>
            <a:fillRect/>
          </a:stretch>
        </p:blipFill>
        <p:spPr>
          <a:xfrm>
            <a:off x="143510" y="2556510"/>
            <a:ext cx="4816475" cy="19532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p>
        </p:txBody>
      </p:sp>
      <p:sp>
        <p:nvSpPr>
          <p:cNvPr id="1768" name="矩形 1767"/>
          <p:cNvSpPr/>
          <p:nvPr/>
        </p:nvSpPr>
        <p:spPr>
          <a:xfrm>
            <a:off x="3473649" y="308096"/>
            <a:ext cx="3076412"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Semi-Supervised Learning</a:t>
            </a:r>
          </a:p>
        </p:txBody>
      </p:sp>
      <p:sp>
        <p:nvSpPr>
          <p:cNvPr id="1771" name="矩形 1770"/>
          <p:cNvSpPr/>
          <p:nvPr/>
        </p:nvSpPr>
        <p:spPr>
          <a:xfrm>
            <a:off x="633077" y="125666"/>
            <a:ext cx="1723549"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半监督学习</a:t>
            </a: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grpSp>
        <p:nvGrpSpPr>
          <p:cNvPr id="29" name="组合 28">
            <a:extLst>
              <a:ext uri="{FF2B5EF4-FFF2-40B4-BE49-F238E27FC236}">
                <a16:creationId xmlns:a16="http://schemas.microsoft.com/office/drawing/2014/main" id="{DC10724D-5B05-45D4-8364-58ACD0C1E9F7}"/>
              </a:ext>
            </a:extLst>
          </p:cNvPr>
          <p:cNvGrpSpPr/>
          <p:nvPr/>
        </p:nvGrpSpPr>
        <p:grpSpPr>
          <a:xfrm>
            <a:off x="436912" y="5204454"/>
            <a:ext cx="5220335" cy="1297526"/>
            <a:chOff x="478790" y="1355090"/>
            <a:chExt cx="5220335" cy="1297526"/>
          </a:xfrm>
        </p:grpSpPr>
        <p:sp>
          <p:nvSpPr>
            <p:cNvPr id="30" name="Text Box 1">
              <a:extLst>
                <a:ext uri="{FF2B5EF4-FFF2-40B4-BE49-F238E27FC236}">
                  <a16:creationId xmlns:a16="http://schemas.microsoft.com/office/drawing/2014/main" id="{8BD3CE18-7725-4F2F-AEB1-037212E59FE5}"/>
                </a:ext>
              </a:extLst>
            </p:cNvPr>
            <p:cNvSpPr txBox="1"/>
            <p:nvPr/>
          </p:nvSpPr>
          <p:spPr>
            <a:xfrm>
              <a:off x="478790" y="1355090"/>
              <a:ext cx="5220335"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拟合结果</a:t>
              </a:r>
            </a:p>
          </p:txBody>
        </p:sp>
        <p:sp>
          <p:nvSpPr>
            <p:cNvPr id="31" name="Text Box 6">
              <a:extLst>
                <a:ext uri="{FF2B5EF4-FFF2-40B4-BE49-F238E27FC236}">
                  <a16:creationId xmlns:a16="http://schemas.microsoft.com/office/drawing/2014/main" id="{C06E8D5C-ADA2-4E13-95DF-7322EBDF7134}"/>
                </a:ext>
              </a:extLst>
            </p:cNvPr>
            <p:cNvSpPr txBox="1"/>
            <p:nvPr/>
          </p:nvSpPr>
          <p:spPr>
            <a:xfrm>
              <a:off x="478790" y="1944730"/>
              <a:ext cx="4307840" cy="707886"/>
            </a:xfrm>
            <a:prstGeom prst="rect">
              <a:avLst/>
            </a:prstGeom>
            <a:noFill/>
          </p:spPr>
          <p:txBody>
            <a:bodyPr wrap="square" rtlCol="0">
              <a:spAutoFit/>
            </a:bodyPr>
            <a:lstStyle/>
            <a:p>
              <a:r>
                <a:rPr lang="zh-CN" altLang="en-US" sz="2000" b="1" dirty="0"/>
                <a:t>Mean squared error</a:t>
              </a:r>
              <a:r>
                <a:rPr lang="zh-CN" altLang="en-US" sz="2000" dirty="0"/>
                <a:t>：</a:t>
              </a:r>
              <a:r>
                <a:rPr lang="en-US" altLang="zh-CN" sz="2000" dirty="0"/>
                <a:t>19.718</a:t>
              </a:r>
              <a:endParaRPr lang="zh-CN" altLang="en-US" sz="2000" dirty="0"/>
            </a:p>
            <a:p>
              <a:r>
                <a:rPr lang="zh-CN" altLang="en-US" sz="2000" b="1" dirty="0"/>
                <a:t>R2-Score：</a:t>
              </a:r>
              <a:r>
                <a:rPr lang="en-US" altLang="zh-CN" sz="2000" dirty="0"/>
                <a:t>0.34</a:t>
              </a:r>
            </a:p>
          </p:txBody>
        </p:sp>
      </p:grpSp>
      <p:grpSp>
        <p:nvGrpSpPr>
          <p:cNvPr id="23" name="组合 22">
            <a:extLst>
              <a:ext uri="{FF2B5EF4-FFF2-40B4-BE49-F238E27FC236}">
                <a16:creationId xmlns:a16="http://schemas.microsoft.com/office/drawing/2014/main" id="{ABCFD433-5926-4034-BB0D-708570BD3B75}"/>
              </a:ext>
            </a:extLst>
          </p:cNvPr>
          <p:cNvGrpSpPr/>
          <p:nvPr/>
        </p:nvGrpSpPr>
        <p:grpSpPr>
          <a:xfrm>
            <a:off x="436912" y="952713"/>
            <a:ext cx="11163041" cy="3971918"/>
            <a:chOff x="478790" y="1321258"/>
            <a:chExt cx="10929620" cy="3730618"/>
          </a:xfrm>
        </p:grpSpPr>
        <p:sp>
          <p:nvSpPr>
            <p:cNvPr id="24" name="Text Box 1">
              <a:extLst>
                <a:ext uri="{FF2B5EF4-FFF2-40B4-BE49-F238E27FC236}">
                  <a16:creationId xmlns:a16="http://schemas.microsoft.com/office/drawing/2014/main" id="{623D177C-EFE0-47D8-A200-3BF7537665CA}"/>
                </a:ext>
              </a:extLst>
            </p:cNvPr>
            <p:cNvSpPr txBox="1"/>
            <p:nvPr/>
          </p:nvSpPr>
          <p:spPr>
            <a:xfrm>
              <a:off x="478790" y="1321258"/>
              <a:ext cx="5220335"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分类结果</a:t>
              </a:r>
            </a:p>
          </p:txBody>
        </p:sp>
        <p:graphicFrame>
          <p:nvGraphicFramePr>
            <p:cNvPr id="25" name="图表 1">
              <a:extLst>
                <a:ext uri="{FF2B5EF4-FFF2-40B4-BE49-F238E27FC236}">
                  <a16:creationId xmlns:a16="http://schemas.microsoft.com/office/drawing/2014/main" id="{DEBCA936-C342-4116-8E6D-A35FA010AEB9}"/>
                </a:ext>
              </a:extLst>
            </p:cNvPr>
            <p:cNvGraphicFramePr/>
            <p:nvPr>
              <p:extLst>
                <p:ext uri="{D42A27DB-BD31-4B8C-83A1-F6EECF244321}">
                  <p14:modId xmlns:p14="http://schemas.microsoft.com/office/powerpoint/2010/main" val="2853586749"/>
                </p:ext>
              </p:extLst>
            </p:nvPr>
          </p:nvGraphicFramePr>
          <p:xfrm>
            <a:off x="675032" y="1898740"/>
            <a:ext cx="5524408" cy="3153136"/>
          </p:xfrm>
          <a:graphic>
            <a:graphicData uri="http://schemas.openxmlformats.org/drawingml/2006/chart">
              <c:chart xmlns:c="http://schemas.openxmlformats.org/drawingml/2006/chart" xmlns:r="http://schemas.openxmlformats.org/officeDocument/2006/relationships" r:id="rId3"/>
            </a:graphicData>
          </a:graphic>
        </p:graphicFrame>
        <p:sp>
          <p:nvSpPr>
            <p:cNvPr id="27" name="Text Box 6">
              <a:extLst>
                <a:ext uri="{FF2B5EF4-FFF2-40B4-BE49-F238E27FC236}">
                  <a16:creationId xmlns:a16="http://schemas.microsoft.com/office/drawing/2014/main" id="{035309C0-CFD6-4784-BB80-1CB07AD10886}"/>
                </a:ext>
              </a:extLst>
            </p:cNvPr>
            <p:cNvSpPr txBox="1"/>
            <p:nvPr/>
          </p:nvSpPr>
          <p:spPr>
            <a:xfrm>
              <a:off x="7100570" y="1649917"/>
              <a:ext cx="4307840" cy="607065"/>
            </a:xfrm>
            <a:prstGeom prst="rect">
              <a:avLst/>
            </a:prstGeom>
            <a:noFill/>
          </p:spPr>
          <p:txBody>
            <a:bodyPr wrap="square" rtlCol="0">
              <a:spAutoFit/>
            </a:bodyPr>
            <a:lstStyle/>
            <a:p>
              <a:r>
                <a:rPr lang="en-US" altLang="zh-CN" dirty="0"/>
                <a:t>  10</a:t>
              </a:r>
              <a:r>
                <a:rPr lang="zh-CN" altLang="en-US" dirty="0"/>
                <a:t>折交叉检验后的混淆矩阵如下图所示</a:t>
              </a:r>
            </a:p>
            <a:p>
              <a:endParaRPr lang="en-US" altLang="zh-CN" dirty="0"/>
            </a:p>
          </p:txBody>
        </p:sp>
      </p:grpSp>
      <p:pic>
        <p:nvPicPr>
          <p:cNvPr id="3" name="图片 2">
            <a:extLst>
              <a:ext uri="{FF2B5EF4-FFF2-40B4-BE49-F238E27FC236}">
                <a16:creationId xmlns:a16="http://schemas.microsoft.com/office/drawing/2014/main" id="{D56CF71A-F3F4-4691-B11E-F9BB59F122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0918" y="1977578"/>
            <a:ext cx="3438228" cy="29470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10" y="0"/>
            <a:ext cx="12184380" cy="6875145"/>
          </a:xfrm>
          <a:prstGeom prst="rect">
            <a:avLst/>
          </a:prstGeom>
          <a:gradFill flip="none" rotWithShape="1">
            <a:gsLst>
              <a:gs pos="0">
                <a:srgbClr val="157E9F">
                  <a:shade val="30000"/>
                  <a:satMod val="115000"/>
                </a:srgbClr>
              </a:gs>
              <a:gs pos="50000">
                <a:srgbClr val="157E9F">
                  <a:shade val="67500"/>
                  <a:satMod val="115000"/>
                </a:srgbClr>
              </a:gs>
              <a:gs pos="100000">
                <a:srgbClr val="157E9F">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026159" y="494665"/>
            <a:ext cx="3919855" cy="769441"/>
          </a:xfrm>
          <a:prstGeom prst="rect">
            <a:avLst/>
          </a:prstGeom>
          <a:noFill/>
        </p:spPr>
        <p:txBody>
          <a:bodyPr wrap="square" rtlCol="0">
            <a:spAutoFit/>
          </a:bodyPr>
          <a:lstStyle/>
          <a:p>
            <a:r>
              <a:rPr lang="zh-CN" altLang="en-US" sz="4400" b="1" dirty="0">
                <a:solidFill>
                  <a:schemeClr val="bg1"/>
                </a:solidFill>
                <a:latin typeface="方正清刻本悦宋简体" panose="02000000000000000000" pitchFamily="2" charset="-122"/>
                <a:ea typeface="方正清刻本悦宋简体" panose="02000000000000000000" pitchFamily="2" charset="-122"/>
              </a:rPr>
              <a:t>总结与展望</a:t>
            </a: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2" name="文本框 3"/>
          <p:cNvSpPr txBox="1"/>
          <p:nvPr/>
        </p:nvSpPr>
        <p:spPr>
          <a:xfrm>
            <a:off x="1431645" y="1767446"/>
            <a:ext cx="4758283" cy="1311193"/>
          </a:xfrm>
          <a:prstGeom prst="rect">
            <a:avLst/>
          </a:prstGeom>
          <a:noFill/>
        </p:spPr>
        <p:txBody>
          <a:bodyPr wrap="square" rtlCol="0">
            <a:spAutoFit/>
          </a:bodyPr>
          <a:lstStyle/>
          <a:p>
            <a:pPr marL="457200" indent="-457200">
              <a:lnSpc>
                <a:spcPct val="150000"/>
              </a:lnSpc>
              <a:buFont typeface="Wingdings" panose="05000000000000000000" charset="0"/>
              <a:buChar char="v"/>
            </a:pPr>
            <a:r>
              <a:rPr lang="zh-CN" altLang="en-US" sz="2800" dirty="0">
                <a:solidFill>
                  <a:schemeClr val="bg1"/>
                </a:solidFill>
              </a:rPr>
              <a:t>总结</a:t>
            </a:r>
            <a:endParaRPr lang="en-US" altLang="zh-CN" sz="2800" dirty="0">
              <a:solidFill>
                <a:schemeClr val="bg1"/>
              </a:solidFill>
            </a:endParaRPr>
          </a:p>
          <a:p>
            <a:pPr marL="457200" indent="-457200">
              <a:lnSpc>
                <a:spcPct val="150000"/>
              </a:lnSpc>
              <a:buFont typeface="Wingdings" panose="05000000000000000000" charset="0"/>
              <a:buChar char="v"/>
            </a:pPr>
            <a:r>
              <a:rPr lang="zh-CN" altLang="en-US" sz="2800" dirty="0">
                <a:solidFill>
                  <a:schemeClr val="bg1"/>
                </a:solidFill>
              </a:rPr>
              <a:t>未来展望</a:t>
            </a:r>
            <a:endParaRPr lang="en-US" altLang="zh-CN" sz="2800" dirty="0">
              <a:solidFill>
                <a:schemeClr val="bg1"/>
              </a:solidFill>
            </a:endParaRPr>
          </a:p>
        </p:txBody>
      </p:sp>
    </p:spTree>
    <p:extLst>
      <p:ext uri="{BB962C8B-B14F-4D97-AF65-F5344CB8AC3E}">
        <p14:creationId xmlns:p14="http://schemas.microsoft.com/office/powerpoint/2010/main" val="306557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p>
        </p:txBody>
      </p:sp>
      <p:sp>
        <p:nvSpPr>
          <p:cNvPr id="1768" name="矩形 1767"/>
          <p:cNvSpPr/>
          <p:nvPr/>
        </p:nvSpPr>
        <p:spPr>
          <a:xfrm>
            <a:off x="3473651" y="309608"/>
            <a:ext cx="3285700"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Conclusion and Future work</a:t>
            </a:r>
          </a:p>
        </p:txBody>
      </p:sp>
      <p:sp>
        <p:nvSpPr>
          <p:cNvPr id="1771" name="矩形 1770"/>
          <p:cNvSpPr/>
          <p:nvPr/>
        </p:nvSpPr>
        <p:spPr>
          <a:xfrm>
            <a:off x="633077" y="125666"/>
            <a:ext cx="1723549"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总结与展望</a:t>
            </a: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sp>
        <p:nvSpPr>
          <p:cNvPr id="7" name="Text Box 3">
            <a:extLst>
              <a:ext uri="{FF2B5EF4-FFF2-40B4-BE49-F238E27FC236}">
                <a16:creationId xmlns:a16="http://schemas.microsoft.com/office/drawing/2014/main" id="{23F7DF59-3666-485E-9AFB-DAE98865DCFA}"/>
              </a:ext>
            </a:extLst>
          </p:cNvPr>
          <p:cNvSpPr txBox="1"/>
          <p:nvPr/>
        </p:nvSpPr>
        <p:spPr>
          <a:xfrm>
            <a:off x="5603875" y="1206371"/>
            <a:ext cx="5220335"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a:latin typeface="微软雅黑" panose="020B0503020204020204" pitchFamily="34" charset="-122"/>
                <a:ea typeface="微软雅黑" panose="020B0503020204020204" pitchFamily="34" charset="-122"/>
              </a:rPr>
              <a:t>未来展望</a:t>
            </a:r>
          </a:p>
        </p:txBody>
      </p:sp>
      <p:sp>
        <p:nvSpPr>
          <p:cNvPr id="9" name="Text Box 8">
            <a:extLst>
              <a:ext uri="{FF2B5EF4-FFF2-40B4-BE49-F238E27FC236}">
                <a16:creationId xmlns:a16="http://schemas.microsoft.com/office/drawing/2014/main" id="{155EC3E2-B062-4189-B47D-A69BD8936001}"/>
              </a:ext>
            </a:extLst>
          </p:cNvPr>
          <p:cNvSpPr txBox="1"/>
          <p:nvPr/>
        </p:nvSpPr>
        <p:spPr>
          <a:xfrm>
            <a:off x="5705475" y="1847086"/>
            <a:ext cx="5945505" cy="874407"/>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加入带有深度学习技术的半监督学习模型，利用现有数据尝试该新模型，并进行对比，从而选择最优模型。</a:t>
            </a:r>
          </a:p>
        </p:txBody>
      </p:sp>
      <p:sp>
        <p:nvSpPr>
          <p:cNvPr id="12" name="Text Box 3">
            <a:extLst>
              <a:ext uri="{FF2B5EF4-FFF2-40B4-BE49-F238E27FC236}">
                <a16:creationId xmlns:a16="http://schemas.microsoft.com/office/drawing/2014/main" id="{93EB6F91-6668-44F2-B4A3-440FD3D15D2E}"/>
              </a:ext>
            </a:extLst>
          </p:cNvPr>
          <p:cNvSpPr txBox="1"/>
          <p:nvPr/>
        </p:nvSpPr>
        <p:spPr>
          <a:xfrm>
            <a:off x="236479" y="1197006"/>
            <a:ext cx="5220335"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总结</a:t>
            </a:r>
          </a:p>
        </p:txBody>
      </p:sp>
      <p:sp>
        <p:nvSpPr>
          <p:cNvPr id="14" name="Text Box 8">
            <a:extLst>
              <a:ext uri="{FF2B5EF4-FFF2-40B4-BE49-F238E27FC236}">
                <a16:creationId xmlns:a16="http://schemas.microsoft.com/office/drawing/2014/main" id="{632FEC60-6C38-43B5-8282-1C9873591821}"/>
              </a:ext>
            </a:extLst>
          </p:cNvPr>
          <p:cNvSpPr txBox="1"/>
          <p:nvPr/>
        </p:nvSpPr>
        <p:spPr>
          <a:xfrm>
            <a:off x="249957" y="1854329"/>
            <a:ext cx="4893543" cy="3782895"/>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   在经过初步的数据探索和数据预处理后，我们利用特征工程筛选出了最重要的特征，经测试，筛选后的特征明显比筛选前更优。</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随后，我们分别对针刺前和加入针刺后的数据进行有监督学习与半监督学习，在有监督学习中，模型融合后的效果最优，而半监督学习由于加入了更多的样本，结果优于有监督学习。</a:t>
            </a:r>
          </a:p>
        </p:txBody>
      </p:sp>
    </p:spTree>
    <p:extLst>
      <p:ext uri="{BB962C8B-B14F-4D97-AF65-F5344CB8AC3E}">
        <p14:creationId xmlns:p14="http://schemas.microsoft.com/office/powerpoint/2010/main" val="1548045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2A2E37"/>
                </a:solidFill>
                <a:latin typeface="宋体" panose="02010600030101010101" pitchFamily="2" charset="-122"/>
                <a:sym typeface="宋体" panose="02010600030101010101" pitchFamily="2" charset="-122"/>
              </a:endParaRPr>
            </a:p>
          </p:txBody>
        </p:sp>
        <p:sp>
          <p:nvSpPr>
            <p:cNvPr id="203" name="TextBox 14"/>
            <p:cNvSpPr>
              <a:spLocks noChangeArrowheads="1"/>
            </p:cNvSpPr>
            <p:nvPr/>
          </p:nvSpPr>
          <p:spPr bwMode="auto">
            <a:xfrm rot="2748894">
              <a:off x="464701" y="1223184"/>
              <a:ext cx="1016798"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2020·12</a:t>
              </a:r>
              <a:endPar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cxnSp>
        <p:nvCxnSpPr>
          <p:cNvPr id="69" name="直接连接符 68"/>
          <p:cNvCxnSpPr/>
          <p:nvPr/>
        </p:nvCxnSpPr>
        <p:spPr>
          <a:xfrm>
            <a:off x="4725501" y="2592712"/>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725501" y="4084188"/>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sp>
        <p:nvSpPr>
          <p:cNvPr id="4" name="TextBox 12"/>
          <p:cNvSpPr txBox="1"/>
          <p:nvPr/>
        </p:nvSpPr>
        <p:spPr>
          <a:xfrm>
            <a:off x="4993005" y="2853690"/>
            <a:ext cx="4650740" cy="1014730"/>
          </a:xfrm>
          <a:prstGeom prst="rect">
            <a:avLst/>
          </a:prstGeom>
          <a:noFill/>
        </p:spPr>
        <p:txBody>
          <a:bodyPr wrap="square" lIns="91472" tIns="45736" rIns="91472" bIns="45736"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20204" pitchFamily="34" charset="0"/>
                <a:ea typeface="微软雅黑" panose="020B0503020204020204" pitchFamily="34" charset="-122"/>
                <a:cs typeface="Arial" panose="020B0604020202020204" pitchFamily="34" charset="0"/>
              </a:defRPr>
            </a:lvl1pPr>
          </a:lstStyle>
          <a:p>
            <a:r>
              <a:rPr lang="en-US" altLang="zh-CN" spc="600" dirty="0">
                <a:solidFill>
                  <a:schemeClr val="tx2"/>
                </a:solidFill>
              </a:rPr>
              <a:t>THANKS</a:t>
            </a:r>
          </a:p>
        </p:txBody>
      </p:sp>
      <p:sp>
        <p:nvSpPr>
          <p:cNvPr id="13" name="TextBox 12"/>
          <p:cNvSpPr txBox="1"/>
          <p:nvPr/>
        </p:nvSpPr>
        <p:spPr>
          <a:xfrm>
            <a:off x="4752369" y="4430920"/>
            <a:ext cx="5450840" cy="521970"/>
          </a:xfrm>
          <a:prstGeom prst="rect">
            <a:avLst/>
          </a:prstGeom>
          <a:noFill/>
        </p:spPr>
        <p:txBody>
          <a:bodyPr wrap="square" lIns="91472" tIns="45736" rIns="91472" bIns="45736"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20204" pitchFamily="34" charset="0"/>
                <a:ea typeface="微软雅黑" panose="020B0503020204020204" pitchFamily="34" charset="-122"/>
                <a:cs typeface="Arial" panose="020B0604020202020204" pitchFamily="34" charset="0"/>
              </a:defRPr>
            </a:lvl1pPr>
          </a:lstStyle>
          <a:p>
            <a:r>
              <a:rPr lang="zh-CN" altLang="en-US" sz="2800" spc="600" dirty="0">
                <a:solidFill>
                  <a:schemeClr val="tx2"/>
                </a:solidFill>
              </a:rPr>
              <a:t>感谢聆听！</a:t>
            </a:r>
            <a:endParaRPr lang="en-US" altLang="zh-CN" sz="2800" spc="600" dirty="0">
              <a:solidFill>
                <a:schemeClr val="tx2"/>
              </a:solidFill>
            </a:endParaRPr>
          </a:p>
        </p:txBody>
      </p:sp>
      <p:pic>
        <p:nvPicPr>
          <p:cNvPr id="5" name="Picture 4"/>
          <p:cNvPicPr>
            <a:picLocks noChangeAspect="1"/>
          </p:cNvPicPr>
          <p:nvPr/>
        </p:nvPicPr>
        <p:blipFill>
          <a:blip r:embed="rId2"/>
          <a:stretch>
            <a:fillRect/>
          </a:stretch>
        </p:blipFill>
        <p:spPr>
          <a:xfrm>
            <a:off x="1888490" y="2417445"/>
            <a:ext cx="1574800" cy="1666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矩形 2"/>
          <p:cNvSpPr/>
          <p:nvPr/>
        </p:nvSpPr>
        <p:spPr>
          <a:xfrm>
            <a:off x="0" y="0"/>
            <a:ext cx="12242800" cy="6854825"/>
          </a:xfrm>
          <a:prstGeom prst="rect">
            <a:avLst/>
          </a:prstGeom>
          <a:gradFill flip="none" rotWithShape="1">
            <a:gsLst>
              <a:gs pos="0">
                <a:srgbClr val="157E9F">
                  <a:shade val="30000"/>
                  <a:satMod val="115000"/>
                </a:srgbClr>
              </a:gs>
              <a:gs pos="50000">
                <a:srgbClr val="157E9F">
                  <a:shade val="67500"/>
                  <a:satMod val="115000"/>
                </a:srgbClr>
              </a:gs>
              <a:gs pos="100000">
                <a:srgbClr val="157E9F">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0" name="文本框 199"/>
          <p:cNvSpPr txBox="1"/>
          <p:nvPr/>
        </p:nvSpPr>
        <p:spPr>
          <a:xfrm>
            <a:off x="1182840" y="694868"/>
            <a:ext cx="3212697" cy="769441"/>
          </a:xfrm>
          <a:prstGeom prst="rect">
            <a:avLst/>
          </a:prstGeom>
          <a:noFill/>
        </p:spPr>
        <p:txBody>
          <a:bodyPr wrap="square" rtlCol="0">
            <a:spAutoFit/>
          </a:bodyPr>
          <a:lstStyle/>
          <a:p>
            <a:r>
              <a:rPr lang="zh-CN" altLang="en-US" sz="4400" b="1" dirty="0">
                <a:solidFill>
                  <a:schemeClr val="bg1"/>
                </a:solidFill>
                <a:latin typeface="方正清刻本悦宋简体" panose="02000000000000000000" pitchFamily="2" charset="-122"/>
                <a:ea typeface="方正清刻本悦宋简体" panose="02000000000000000000" pitchFamily="2" charset="-122"/>
              </a:rPr>
              <a:t>简介</a:t>
            </a: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320724" y="2172535"/>
            <a:ext cx="4015740" cy="1318181"/>
          </a:xfrm>
          <a:prstGeom prst="rect">
            <a:avLst/>
          </a:prstGeom>
          <a:noFill/>
        </p:spPr>
        <p:txBody>
          <a:bodyPr wrap="square" rtlCol="0">
            <a:spAutoFit/>
          </a:bodyPr>
          <a:lstStyle/>
          <a:p>
            <a:pPr marL="457200" indent="-457200">
              <a:lnSpc>
                <a:spcPct val="150000"/>
              </a:lnSpc>
              <a:buFont typeface="Wingdings" panose="05000000000000000000" charset="0"/>
              <a:buChar char="v"/>
            </a:pPr>
            <a:r>
              <a:rPr lang="zh-CN" altLang="en-US" sz="2800" dirty="0">
                <a:solidFill>
                  <a:schemeClr val="bg1"/>
                </a:solidFill>
              </a:rPr>
              <a:t>背景</a:t>
            </a:r>
            <a:endParaRPr lang="en-US" altLang="zh-CN" sz="2800" dirty="0">
              <a:solidFill>
                <a:schemeClr val="bg1"/>
              </a:solidFill>
            </a:endParaRPr>
          </a:p>
          <a:p>
            <a:pPr marL="457200" indent="-457200">
              <a:lnSpc>
                <a:spcPct val="150000"/>
              </a:lnSpc>
              <a:buFont typeface="Wingdings" panose="05000000000000000000" charset="0"/>
              <a:buChar char="v"/>
            </a:pPr>
            <a:r>
              <a:rPr lang="zh-CN" altLang="en-US" sz="2800" dirty="0">
                <a:solidFill>
                  <a:schemeClr val="bg1"/>
                </a:solidFill>
              </a:rPr>
              <a:t>我们的工作</a:t>
            </a:r>
          </a:p>
        </p:txBody>
      </p:sp>
    </p:spTree>
  </p:cSld>
  <p:clrMapOvr>
    <a:masterClrMapping/>
  </p:clrMapOvr>
  <mc:AlternateContent xmlns:mc="http://schemas.openxmlformats.org/markup-compatibility/2006" xmlns:p14="http://schemas.microsoft.com/office/powerpoint/2010/main">
    <mc:Choice Requires="p14">
      <p:transition spd="med" p14:dur="700" advTm="5164">
        <p:fade/>
      </p:transition>
    </mc:Choice>
    <mc:Fallback xmlns="">
      <p:transition spd="med" advTm="5164">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p>
        </p:txBody>
      </p:sp>
      <p:sp>
        <p:nvSpPr>
          <p:cNvPr id="1768" name="矩形 1767"/>
          <p:cNvSpPr/>
          <p:nvPr/>
        </p:nvSpPr>
        <p:spPr>
          <a:xfrm>
            <a:off x="3493360" y="305556"/>
            <a:ext cx="1556765"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Introduction</a:t>
            </a:r>
          </a:p>
        </p:txBody>
      </p:sp>
      <p:sp>
        <p:nvSpPr>
          <p:cNvPr id="1771" name="矩形 1770"/>
          <p:cNvSpPr/>
          <p:nvPr/>
        </p:nvSpPr>
        <p:spPr>
          <a:xfrm>
            <a:off x="633077" y="125666"/>
            <a:ext cx="800219"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简介</a:t>
            </a:r>
          </a:p>
        </p:txBody>
      </p:sp>
      <p:sp>
        <p:nvSpPr>
          <p:cNvPr id="3" name="Text Box 2"/>
          <p:cNvSpPr txBox="1"/>
          <p:nvPr/>
        </p:nvSpPr>
        <p:spPr>
          <a:xfrm>
            <a:off x="1167854" y="1515325"/>
            <a:ext cx="9856291" cy="1015663"/>
          </a:xfrm>
          <a:prstGeom prst="rect">
            <a:avLst/>
          </a:prstGeom>
          <a:noFill/>
        </p:spPr>
        <p:txBody>
          <a:bodyPr wrap="square" rtlCol="0">
            <a:spAutoFit/>
          </a:bodyPr>
          <a:lstStyle/>
          <a:p>
            <a:pPr algn="l"/>
            <a:r>
              <a:rPr lang="zh-CN" altLang="en-US" sz="2000" dirty="0">
                <a:latin typeface="微软雅黑" panose="020B0503020204020204" pitchFamily="34" charset="-122"/>
                <a:ea typeface="微软雅黑" panose="020B0503020204020204" pitchFamily="34" charset="-122"/>
              </a:rPr>
              <a:t>      我们分别对分类任务和回归任务进行建模，在数据探索之后进行数据预处理，并通过</a:t>
            </a:r>
            <a:r>
              <a:rPr lang="zh-CN" altLang="en-US" sz="2000" b="1" dirty="0">
                <a:latin typeface="微软雅黑" panose="020B0503020204020204" pitchFamily="34" charset="-122"/>
                <a:ea typeface="微软雅黑" panose="020B0503020204020204" pitchFamily="34" charset="-122"/>
              </a:rPr>
              <a:t>特征工程</a:t>
            </a:r>
            <a:r>
              <a:rPr lang="zh-CN" altLang="en-US" sz="2000" dirty="0">
                <a:latin typeface="微软雅黑" panose="020B0503020204020204" pitchFamily="34" charset="-122"/>
                <a:ea typeface="微软雅黑" panose="020B0503020204020204" pitchFamily="34" charset="-122"/>
              </a:rPr>
              <a:t>筛选数据。随后利用</a:t>
            </a:r>
            <a:r>
              <a:rPr lang="zh-CN" altLang="en-US" sz="2000" b="1" dirty="0">
                <a:latin typeface="微软雅黑" panose="020B0503020204020204" pitchFamily="34" charset="-122"/>
                <a:ea typeface="微软雅黑" panose="020B0503020204020204" pitchFamily="34" charset="-122"/>
              </a:rPr>
              <a:t>有监督学习</a:t>
            </a:r>
            <a:r>
              <a:rPr lang="zh-CN" altLang="en-US" sz="2000" dirty="0">
                <a:latin typeface="微软雅黑" panose="020B0503020204020204" pitchFamily="34" charset="-122"/>
                <a:ea typeface="微软雅黑" panose="020B0503020204020204" pitchFamily="34" charset="-122"/>
              </a:rPr>
              <a:t>建模，再用</a:t>
            </a:r>
            <a:r>
              <a:rPr lang="zh-CN" altLang="en-US" sz="2000" b="1" dirty="0">
                <a:latin typeface="微软雅黑" panose="020B0503020204020204" pitchFamily="34" charset="-122"/>
                <a:ea typeface="微软雅黑" panose="020B0503020204020204" pitchFamily="34" charset="-122"/>
              </a:rPr>
              <a:t>半监督学习</a:t>
            </a:r>
            <a:r>
              <a:rPr lang="zh-CN" altLang="en-US" sz="2000" dirty="0">
                <a:latin typeface="微软雅黑" panose="020B0503020204020204" pitchFamily="34" charset="-122"/>
                <a:ea typeface="微软雅黑" panose="020B0503020204020204" pitchFamily="34" charset="-122"/>
              </a:rPr>
              <a:t>加入针刺后的数据进行训练。</a:t>
            </a:r>
            <a:endParaRPr lang="en-US" sz="2000" dirty="0">
              <a:latin typeface="微软雅黑" panose="020B0503020204020204" pitchFamily="34" charset="-122"/>
              <a:ea typeface="微软雅黑" panose="020B0503020204020204" pitchFamily="34" charset="-122"/>
            </a:endParaRP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grpSp>
        <p:nvGrpSpPr>
          <p:cNvPr id="5" name="组合 4">
            <a:extLst>
              <a:ext uri="{FF2B5EF4-FFF2-40B4-BE49-F238E27FC236}">
                <a16:creationId xmlns:a16="http://schemas.microsoft.com/office/drawing/2014/main" id="{4F2F7011-7856-46A7-8BF2-E99C1E911513}"/>
              </a:ext>
            </a:extLst>
          </p:cNvPr>
          <p:cNvGrpSpPr/>
          <p:nvPr/>
        </p:nvGrpSpPr>
        <p:grpSpPr>
          <a:xfrm>
            <a:off x="1638017" y="3011262"/>
            <a:ext cx="8539758" cy="2933653"/>
            <a:chOff x="1638017" y="3011262"/>
            <a:chExt cx="8539758" cy="2933653"/>
          </a:xfrm>
        </p:grpSpPr>
        <p:sp>
          <p:nvSpPr>
            <p:cNvPr id="14" name="椭圆 13">
              <a:extLst>
                <a:ext uri="{FF2B5EF4-FFF2-40B4-BE49-F238E27FC236}">
                  <a16:creationId xmlns:a16="http://schemas.microsoft.com/office/drawing/2014/main" id="{E699A97E-8A42-40D0-8A31-8B1F5CAF56CD}"/>
                </a:ext>
              </a:extLst>
            </p:cNvPr>
            <p:cNvSpPr/>
            <p:nvPr/>
          </p:nvSpPr>
          <p:spPr>
            <a:xfrm>
              <a:off x="1638017" y="3011262"/>
              <a:ext cx="1745529" cy="807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数据探索</a:t>
              </a:r>
            </a:p>
          </p:txBody>
        </p:sp>
        <p:sp>
          <p:nvSpPr>
            <p:cNvPr id="16" name="椭圆 15">
              <a:extLst>
                <a:ext uri="{FF2B5EF4-FFF2-40B4-BE49-F238E27FC236}">
                  <a16:creationId xmlns:a16="http://schemas.microsoft.com/office/drawing/2014/main" id="{1DD4D08F-FBC5-4483-8E84-72BC10946FA4}"/>
                </a:ext>
              </a:extLst>
            </p:cNvPr>
            <p:cNvSpPr/>
            <p:nvPr/>
          </p:nvSpPr>
          <p:spPr>
            <a:xfrm>
              <a:off x="4947648" y="3025276"/>
              <a:ext cx="1745530" cy="807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数据预处理</a:t>
              </a:r>
            </a:p>
          </p:txBody>
        </p:sp>
        <p:sp>
          <p:nvSpPr>
            <p:cNvPr id="20" name="椭圆 19">
              <a:extLst>
                <a:ext uri="{FF2B5EF4-FFF2-40B4-BE49-F238E27FC236}">
                  <a16:creationId xmlns:a16="http://schemas.microsoft.com/office/drawing/2014/main" id="{D45B8FE0-E75D-4642-9A41-C6421FBBBEA2}"/>
                </a:ext>
              </a:extLst>
            </p:cNvPr>
            <p:cNvSpPr/>
            <p:nvPr/>
          </p:nvSpPr>
          <p:spPr>
            <a:xfrm>
              <a:off x="8432246" y="3025276"/>
              <a:ext cx="1745529" cy="807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特征工程</a:t>
              </a:r>
            </a:p>
          </p:txBody>
        </p:sp>
        <p:sp>
          <p:nvSpPr>
            <p:cNvPr id="22" name="箭头: 右 21">
              <a:extLst>
                <a:ext uri="{FF2B5EF4-FFF2-40B4-BE49-F238E27FC236}">
                  <a16:creationId xmlns:a16="http://schemas.microsoft.com/office/drawing/2014/main" id="{072DB2EE-02EF-4591-B6D1-375BC5E58E43}"/>
                </a:ext>
              </a:extLst>
            </p:cNvPr>
            <p:cNvSpPr/>
            <p:nvPr/>
          </p:nvSpPr>
          <p:spPr>
            <a:xfrm>
              <a:off x="6906636" y="3317530"/>
              <a:ext cx="1166071" cy="31293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sp>
          <p:nvSpPr>
            <p:cNvPr id="24" name="椭圆 23">
              <a:extLst>
                <a:ext uri="{FF2B5EF4-FFF2-40B4-BE49-F238E27FC236}">
                  <a16:creationId xmlns:a16="http://schemas.microsoft.com/office/drawing/2014/main" id="{BD3EC3AF-E1FE-4E7F-A573-75F397DE62C9}"/>
                </a:ext>
              </a:extLst>
            </p:cNvPr>
            <p:cNvSpPr/>
            <p:nvPr/>
          </p:nvSpPr>
          <p:spPr>
            <a:xfrm>
              <a:off x="8432245" y="5137467"/>
              <a:ext cx="1745530" cy="807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有监督学习</a:t>
              </a:r>
            </a:p>
          </p:txBody>
        </p:sp>
        <p:sp>
          <p:nvSpPr>
            <p:cNvPr id="26" name="箭头: 右 25">
              <a:extLst>
                <a:ext uri="{FF2B5EF4-FFF2-40B4-BE49-F238E27FC236}">
                  <a16:creationId xmlns:a16="http://schemas.microsoft.com/office/drawing/2014/main" id="{84F858EC-B252-451C-ACB8-D866F3A0FA2E}"/>
                </a:ext>
              </a:extLst>
            </p:cNvPr>
            <p:cNvSpPr/>
            <p:nvPr/>
          </p:nvSpPr>
          <p:spPr>
            <a:xfrm>
              <a:off x="3624724" y="3348306"/>
              <a:ext cx="1166071" cy="31293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sp>
          <p:nvSpPr>
            <p:cNvPr id="27" name="箭头: 右 26">
              <a:extLst>
                <a:ext uri="{FF2B5EF4-FFF2-40B4-BE49-F238E27FC236}">
                  <a16:creationId xmlns:a16="http://schemas.microsoft.com/office/drawing/2014/main" id="{E026D621-635E-410C-928E-FEAE5DF28F95}"/>
                </a:ext>
              </a:extLst>
            </p:cNvPr>
            <p:cNvSpPr/>
            <p:nvPr/>
          </p:nvSpPr>
          <p:spPr>
            <a:xfrm rot="5400000">
              <a:off x="8644746" y="4327971"/>
              <a:ext cx="1166071" cy="31293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sp>
          <p:nvSpPr>
            <p:cNvPr id="38" name="椭圆 37">
              <a:extLst>
                <a:ext uri="{FF2B5EF4-FFF2-40B4-BE49-F238E27FC236}">
                  <a16:creationId xmlns:a16="http://schemas.microsoft.com/office/drawing/2014/main" id="{EF3C8232-17E5-42AB-9277-16D3F9996C85}"/>
                </a:ext>
              </a:extLst>
            </p:cNvPr>
            <p:cNvSpPr/>
            <p:nvPr/>
          </p:nvSpPr>
          <p:spPr>
            <a:xfrm>
              <a:off x="4947648" y="5137467"/>
              <a:ext cx="1745530" cy="807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半监督学习</a:t>
              </a:r>
            </a:p>
          </p:txBody>
        </p:sp>
        <p:sp>
          <p:nvSpPr>
            <p:cNvPr id="39" name="箭头: 右 38">
              <a:extLst>
                <a:ext uri="{FF2B5EF4-FFF2-40B4-BE49-F238E27FC236}">
                  <a16:creationId xmlns:a16="http://schemas.microsoft.com/office/drawing/2014/main" id="{34A505AC-76A5-4D0B-B0F7-1B0194F6F9A3}"/>
                </a:ext>
              </a:extLst>
            </p:cNvPr>
            <p:cNvSpPr/>
            <p:nvPr/>
          </p:nvSpPr>
          <p:spPr>
            <a:xfrm rot="10800000">
              <a:off x="6906635" y="5384726"/>
              <a:ext cx="1166071" cy="31293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sp>
          <p:nvSpPr>
            <p:cNvPr id="40" name="椭圆 39">
              <a:extLst>
                <a:ext uri="{FF2B5EF4-FFF2-40B4-BE49-F238E27FC236}">
                  <a16:creationId xmlns:a16="http://schemas.microsoft.com/office/drawing/2014/main" id="{028565AC-FACE-4C21-ABFE-95844077B01C}"/>
                </a:ext>
              </a:extLst>
            </p:cNvPr>
            <p:cNvSpPr/>
            <p:nvPr/>
          </p:nvSpPr>
          <p:spPr>
            <a:xfrm>
              <a:off x="1638017" y="5067472"/>
              <a:ext cx="1745530" cy="807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综合分析</a:t>
              </a:r>
            </a:p>
          </p:txBody>
        </p:sp>
        <p:sp>
          <p:nvSpPr>
            <p:cNvPr id="41" name="箭头: 右 40">
              <a:extLst>
                <a:ext uri="{FF2B5EF4-FFF2-40B4-BE49-F238E27FC236}">
                  <a16:creationId xmlns:a16="http://schemas.microsoft.com/office/drawing/2014/main" id="{A48A6438-C9C7-492B-92B5-1694AA59ED76}"/>
                </a:ext>
              </a:extLst>
            </p:cNvPr>
            <p:cNvSpPr/>
            <p:nvPr/>
          </p:nvSpPr>
          <p:spPr>
            <a:xfrm rot="10800000">
              <a:off x="3624724" y="5342675"/>
              <a:ext cx="1166071" cy="31293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grpSp>
    </p:spTree>
    <p:extLst>
      <p:ext uri="{BB962C8B-B14F-4D97-AF65-F5344CB8AC3E}">
        <p14:creationId xmlns:p14="http://schemas.microsoft.com/office/powerpoint/2010/main" val="2858712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矩形 2"/>
          <p:cNvSpPr/>
          <p:nvPr/>
        </p:nvSpPr>
        <p:spPr>
          <a:xfrm>
            <a:off x="3810" y="0"/>
            <a:ext cx="12184380" cy="6875145"/>
          </a:xfrm>
          <a:prstGeom prst="rect">
            <a:avLst/>
          </a:prstGeom>
          <a:gradFill flip="none" rotWithShape="1">
            <a:gsLst>
              <a:gs pos="0">
                <a:srgbClr val="157E9F">
                  <a:shade val="30000"/>
                  <a:satMod val="115000"/>
                </a:srgbClr>
              </a:gs>
              <a:gs pos="50000">
                <a:srgbClr val="157E9F">
                  <a:shade val="67500"/>
                  <a:satMod val="115000"/>
                </a:srgbClr>
              </a:gs>
              <a:gs pos="100000">
                <a:srgbClr val="157E9F">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026160" y="494665"/>
            <a:ext cx="7437120" cy="769441"/>
          </a:xfrm>
          <a:prstGeom prst="rect">
            <a:avLst/>
          </a:prstGeom>
          <a:noFill/>
        </p:spPr>
        <p:txBody>
          <a:bodyPr wrap="square" rtlCol="0">
            <a:spAutoFit/>
          </a:bodyPr>
          <a:lstStyle/>
          <a:p>
            <a:r>
              <a:rPr lang="zh-CN" altLang="en-US" sz="4400" b="1" dirty="0">
                <a:solidFill>
                  <a:schemeClr val="bg1"/>
                </a:solidFill>
                <a:latin typeface="方正清刻本悦宋简体" panose="02000000000000000000" pitchFamily="2" charset="-122"/>
                <a:ea typeface="方正清刻本悦宋简体" panose="02000000000000000000" pitchFamily="2" charset="-122"/>
                <a:sym typeface="+mn-ea"/>
              </a:rPr>
              <a:t>数据探索和预处理</a:t>
            </a: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2" name="文本框 3"/>
          <p:cNvSpPr txBox="1"/>
          <p:nvPr/>
        </p:nvSpPr>
        <p:spPr>
          <a:xfrm>
            <a:off x="1051479" y="2259822"/>
            <a:ext cx="3919855" cy="1957524"/>
          </a:xfrm>
          <a:prstGeom prst="rect">
            <a:avLst/>
          </a:prstGeom>
          <a:noFill/>
        </p:spPr>
        <p:txBody>
          <a:bodyPr wrap="square" rtlCol="0">
            <a:spAutoFit/>
          </a:bodyPr>
          <a:lstStyle/>
          <a:p>
            <a:pPr marL="457200" indent="-457200">
              <a:lnSpc>
                <a:spcPct val="150000"/>
              </a:lnSpc>
              <a:buFont typeface="Wingdings" panose="05000000000000000000" charset="0"/>
              <a:buChar char="v"/>
            </a:pPr>
            <a:r>
              <a:rPr lang="zh-CN" altLang="en-US" sz="2800" dirty="0">
                <a:solidFill>
                  <a:schemeClr val="bg1"/>
                </a:solidFill>
                <a:sym typeface="+mn-ea"/>
              </a:rPr>
              <a:t>相关性探索</a:t>
            </a:r>
            <a:endParaRPr lang="en-US" altLang="zh-CN" sz="2800" dirty="0">
              <a:solidFill>
                <a:schemeClr val="bg1"/>
              </a:solidFill>
              <a:sym typeface="+mn-ea"/>
            </a:endParaRPr>
          </a:p>
          <a:p>
            <a:pPr marL="457200" indent="-457200">
              <a:lnSpc>
                <a:spcPct val="150000"/>
              </a:lnSpc>
              <a:buFont typeface="Wingdings" panose="05000000000000000000" charset="0"/>
              <a:buChar char="v"/>
            </a:pPr>
            <a:r>
              <a:rPr lang="zh-CN" altLang="en-US" sz="2800" dirty="0">
                <a:solidFill>
                  <a:schemeClr val="bg1"/>
                </a:solidFill>
                <a:sym typeface="+mn-ea"/>
              </a:rPr>
              <a:t>特征分布</a:t>
            </a:r>
            <a:endParaRPr lang="en-US" altLang="zh-CN" sz="2800" dirty="0">
              <a:solidFill>
                <a:schemeClr val="bg1"/>
              </a:solidFill>
              <a:sym typeface="+mn-ea"/>
            </a:endParaRPr>
          </a:p>
          <a:p>
            <a:pPr marL="457200" indent="-457200">
              <a:lnSpc>
                <a:spcPct val="150000"/>
              </a:lnSpc>
              <a:buFont typeface="Wingdings" panose="05000000000000000000" charset="0"/>
              <a:buChar char="v"/>
            </a:pPr>
            <a:r>
              <a:rPr lang="zh-CN" altLang="en-US" sz="2800" dirty="0">
                <a:solidFill>
                  <a:schemeClr val="bg1"/>
                </a:solidFill>
                <a:sym typeface="+mn-ea"/>
              </a:rPr>
              <a:t>数据预处理</a:t>
            </a:r>
            <a:endParaRPr lang="en-US" altLang="zh-CN" sz="2800" dirty="0">
              <a:solidFill>
                <a:schemeClr val="bg1"/>
              </a:solidFill>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p>
        </p:txBody>
      </p:sp>
      <p:sp>
        <p:nvSpPr>
          <p:cNvPr id="1768" name="矩形 1767"/>
          <p:cNvSpPr/>
          <p:nvPr/>
        </p:nvSpPr>
        <p:spPr>
          <a:xfrm>
            <a:off x="3473652" y="298477"/>
            <a:ext cx="4143948"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Data exploration and preprocessing</a:t>
            </a:r>
          </a:p>
        </p:txBody>
      </p:sp>
      <p:sp>
        <p:nvSpPr>
          <p:cNvPr id="1771" name="矩形 1770"/>
          <p:cNvSpPr/>
          <p:nvPr/>
        </p:nvSpPr>
        <p:spPr>
          <a:xfrm>
            <a:off x="633077" y="125666"/>
            <a:ext cx="2646878"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数据探索和预处理</a:t>
            </a: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sp>
        <p:nvSpPr>
          <p:cNvPr id="7" name="文本框 6">
            <a:extLst>
              <a:ext uri="{FF2B5EF4-FFF2-40B4-BE49-F238E27FC236}">
                <a16:creationId xmlns:a16="http://schemas.microsoft.com/office/drawing/2014/main" id="{D9203FDB-E1B2-4911-A72C-06A9685C0765}"/>
              </a:ext>
            </a:extLst>
          </p:cNvPr>
          <p:cNvSpPr txBox="1"/>
          <p:nvPr/>
        </p:nvSpPr>
        <p:spPr>
          <a:xfrm>
            <a:off x="969645" y="1155065"/>
            <a:ext cx="10165715" cy="645160"/>
          </a:xfrm>
          <a:prstGeom prst="rect">
            <a:avLst/>
          </a:prstGeom>
          <a:noFill/>
        </p:spPr>
        <p:txBody>
          <a:bodyPr wrap="square" rtlCol="0" anchor="t">
            <a:spAutoFit/>
          </a:bodyPr>
          <a:lstStyle/>
          <a:p>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画出数据集中的每个样本各节律波幅指数和节律指数中的散点图和热力图。根据图例与相关系数所展现的结果，我们初步推测其具有相关性，为了避免数据冗余，仅保留节律波幅指数。</a:t>
            </a:r>
            <a:endParaRPr lang="zh-CN" altLang="en-US" dirty="0">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9278D30D-0778-4ABB-90D7-B173257BE135}"/>
              </a:ext>
            </a:extLst>
          </p:cNvPr>
          <p:cNvGrpSpPr/>
          <p:nvPr/>
        </p:nvGrpSpPr>
        <p:grpSpPr>
          <a:xfrm>
            <a:off x="969645" y="2095801"/>
            <a:ext cx="10530205" cy="4426257"/>
            <a:chOff x="969645" y="2095801"/>
            <a:chExt cx="10530205" cy="4426257"/>
          </a:xfrm>
        </p:grpSpPr>
        <p:pic>
          <p:nvPicPr>
            <p:cNvPr id="10" name="图片 9" descr="1609341925(1)">
              <a:extLst>
                <a:ext uri="{FF2B5EF4-FFF2-40B4-BE49-F238E27FC236}">
                  <a16:creationId xmlns:a16="http://schemas.microsoft.com/office/drawing/2014/main" id="{1F9C7BE8-7366-41F6-BC5E-F98E0900AA77}"/>
                </a:ext>
              </a:extLst>
            </p:cNvPr>
            <p:cNvPicPr>
              <a:picLocks noChangeAspect="1"/>
            </p:cNvPicPr>
            <p:nvPr/>
          </p:nvPicPr>
          <p:blipFill>
            <a:blip r:embed="rId3"/>
            <a:stretch>
              <a:fillRect/>
            </a:stretch>
          </p:blipFill>
          <p:spPr>
            <a:xfrm>
              <a:off x="969645" y="2378925"/>
              <a:ext cx="4722821" cy="3179315"/>
            </a:xfrm>
            <a:prstGeom prst="rect">
              <a:avLst/>
            </a:prstGeom>
          </p:spPr>
        </p:pic>
        <p:pic>
          <p:nvPicPr>
            <p:cNvPr id="11" name="图片 10" descr="1609343986(1)">
              <a:extLst>
                <a:ext uri="{FF2B5EF4-FFF2-40B4-BE49-F238E27FC236}">
                  <a16:creationId xmlns:a16="http://schemas.microsoft.com/office/drawing/2014/main" id="{104870C4-4F43-4C97-A8DC-780F3287CF38}"/>
                </a:ext>
              </a:extLst>
            </p:cNvPr>
            <p:cNvPicPr>
              <a:picLocks noChangeAspect="1"/>
            </p:cNvPicPr>
            <p:nvPr/>
          </p:nvPicPr>
          <p:blipFill>
            <a:blip r:embed="rId4"/>
            <a:stretch>
              <a:fillRect/>
            </a:stretch>
          </p:blipFill>
          <p:spPr>
            <a:xfrm>
              <a:off x="6305226" y="2095801"/>
              <a:ext cx="5194624" cy="4426257"/>
            </a:xfrm>
            <a:prstGeom prst="rect">
              <a:avLst/>
            </a:prstGeom>
          </p:spPr>
        </p:pic>
      </p:grpSp>
    </p:spTree>
    <p:extLst>
      <p:ext uri="{BB962C8B-B14F-4D97-AF65-F5344CB8AC3E}">
        <p14:creationId xmlns:p14="http://schemas.microsoft.com/office/powerpoint/2010/main" val="187146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p>
        </p:txBody>
      </p:sp>
      <p:sp>
        <p:nvSpPr>
          <p:cNvPr id="1768" name="矩形 1767"/>
          <p:cNvSpPr/>
          <p:nvPr/>
        </p:nvSpPr>
        <p:spPr>
          <a:xfrm>
            <a:off x="3473652" y="298477"/>
            <a:ext cx="4143948"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Data exploration and preprocessing</a:t>
            </a:r>
          </a:p>
        </p:txBody>
      </p:sp>
      <p:sp>
        <p:nvSpPr>
          <p:cNvPr id="1771" name="矩形 1770"/>
          <p:cNvSpPr/>
          <p:nvPr/>
        </p:nvSpPr>
        <p:spPr>
          <a:xfrm>
            <a:off x="633077" y="125666"/>
            <a:ext cx="2646878"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数据探索和预处理</a:t>
            </a:r>
          </a:p>
        </p:txBody>
      </p:sp>
      <p:pic>
        <p:nvPicPr>
          <p:cNvPr id="15" name="Picture 14"/>
          <p:cNvPicPr>
            <a:picLocks noChangeAspect="1"/>
          </p:cNvPicPr>
          <p:nvPr/>
        </p:nvPicPr>
        <p:blipFill>
          <a:blip r:embed="rId3"/>
          <a:stretch>
            <a:fillRect/>
          </a:stretch>
        </p:blipFill>
        <p:spPr>
          <a:xfrm>
            <a:off x="11499850" y="125730"/>
            <a:ext cx="692150" cy="734060"/>
          </a:xfrm>
          <a:prstGeom prst="rect">
            <a:avLst/>
          </a:prstGeom>
        </p:spPr>
      </p:pic>
      <p:sp>
        <p:nvSpPr>
          <p:cNvPr id="7" name="文本框 6">
            <a:extLst>
              <a:ext uri="{FF2B5EF4-FFF2-40B4-BE49-F238E27FC236}">
                <a16:creationId xmlns:a16="http://schemas.microsoft.com/office/drawing/2014/main" id="{52E55E0D-812A-42A6-8FC3-3F246973445A}"/>
              </a:ext>
            </a:extLst>
          </p:cNvPr>
          <p:cNvSpPr txBox="1"/>
          <p:nvPr/>
        </p:nvSpPr>
        <p:spPr>
          <a:xfrm>
            <a:off x="633077" y="1160145"/>
            <a:ext cx="10962721" cy="646331"/>
          </a:xfrm>
          <a:prstGeom prst="rect">
            <a:avLst/>
          </a:prstGeom>
          <a:noFill/>
        </p:spPr>
        <p:txBody>
          <a:bodyPr wrap="square" rtlCol="0">
            <a:spAutoFit/>
          </a:bodyPr>
          <a:lstStyle/>
          <a:p>
            <a:r>
              <a:rPr lang="zh-CN" altLang="en-US" dirty="0"/>
              <a:t>      首先，把患有抑郁症的患者标记为</a:t>
            </a:r>
            <a:r>
              <a:rPr lang="en-US" altLang="zh-CN" dirty="0"/>
              <a:t>1</a:t>
            </a:r>
            <a:r>
              <a:rPr lang="zh-CN" altLang="en-US" dirty="0"/>
              <a:t>，把没有抑郁症的患者标记为</a:t>
            </a:r>
            <a:r>
              <a:rPr lang="en-US" altLang="zh-CN" dirty="0"/>
              <a:t>0</a:t>
            </a:r>
            <a:r>
              <a:rPr lang="zh-CN" altLang="en-US" dirty="0"/>
              <a:t>，得到了以下饼图。我们发现没有患抑郁症的患者占</a:t>
            </a:r>
            <a:r>
              <a:rPr lang="en-US" altLang="zh-CN" dirty="0"/>
              <a:t>63.04%</a:t>
            </a:r>
            <a:r>
              <a:rPr lang="zh-CN" altLang="en-US" dirty="0"/>
              <a:t>。其次，再对</a:t>
            </a:r>
            <a:r>
              <a:rPr lang="en-US" altLang="zh-CN" dirty="0"/>
              <a:t>HAMD</a:t>
            </a:r>
            <a:r>
              <a:rPr lang="zh-CN" altLang="en-US" dirty="0"/>
              <a:t>的分布情况进行统计，发现得分在</a:t>
            </a:r>
            <a:r>
              <a:rPr lang="en-US" altLang="zh-CN" dirty="0"/>
              <a:t>15</a:t>
            </a:r>
            <a:r>
              <a:rPr lang="zh-CN" altLang="en-US" dirty="0"/>
              <a:t>分左右的患者比例最多。</a:t>
            </a:r>
          </a:p>
        </p:txBody>
      </p:sp>
      <p:pic>
        <p:nvPicPr>
          <p:cNvPr id="9" name="图片 8" descr="1609342586(1)">
            <a:extLst>
              <a:ext uri="{FF2B5EF4-FFF2-40B4-BE49-F238E27FC236}">
                <a16:creationId xmlns:a16="http://schemas.microsoft.com/office/drawing/2014/main" id="{A2A91B2D-1544-4CD5-80FC-9AE0DC9C701D}"/>
              </a:ext>
            </a:extLst>
          </p:cNvPr>
          <p:cNvPicPr>
            <a:picLocks noChangeAspect="1"/>
          </p:cNvPicPr>
          <p:nvPr/>
        </p:nvPicPr>
        <p:blipFill rotWithShape="1">
          <a:blip r:embed="rId4"/>
          <a:srcRect t="7818"/>
          <a:stretch/>
        </p:blipFill>
        <p:spPr>
          <a:xfrm>
            <a:off x="6664960" y="2204720"/>
            <a:ext cx="4590415" cy="4022725"/>
          </a:xfrm>
          <a:prstGeom prst="rect">
            <a:avLst/>
          </a:prstGeom>
        </p:spPr>
      </p:pic>
      <p:pic>
        <p:nvPicPr>
          <p:cNvPr id="4" name="图片 3">
            <a:extLst>
              <a:ext uri="{FF2B5EF4-FFF2-40B4-BE49-F238E27FC236}">
                <a16:creationId xmlns:a16="http://schemas.microsoft.com/office/drawing/2014/main" id="{E0037C1B-33AC-4B8D-A7ED-4F39694DCE97}"/>
              </a:ext>
            </a:extLst>
          </p:cNvPr>
          <p:cNvPicPr>
            <a:picLocks noChangeAspect="1"/>
          </p:cNvPicPr>
          <p:nvPr/>
        </p:nvPicPr>
        <p:blipFill>
          <a:blip r:embed="rId5"/>
          <a:stretch>
            <a:fillRect/>
          </a:stretch>
        </p:blipFill>
        <p:spPr>
          <a:xfrm>
            <a:off x="936625" y="2298816"/>
            <a:ext cx="4337696" cy="3800648"/>
          </a:xfrm>
          <a:prstGeom prst="rect">
            <a:avLst/>
          </a:prstGeom>
        </p:spPr>
      </p:pic>
    </p:spTree>
    <p:extLst>
      <p:ext uri="{BB962C8B-B14F-4D97-AF65-F5344CB8AC3E}">
        <p14:creationId xmlns:p14="http://schemas.microsoft.com/office/powerpoint/2010/main" val="418728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p>
        </p:txBody>
      </p:sp>
      <p:sp>
        <p:nvSpPr>
          <p:cNvPr id="1768" name="矩形 1767"/>
          <p:cNvSpPr/>
          <p:nvPr/>
        </p:nvSpPr>
        <p:spPr>
          <a:xfrm>
            <a:off x="3473652" y="298477"/>
            <a:ext cx="4143948"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Data exploration and preprocessing</a:t>
            </a:r>
          </a:p>
        </p:txBody>
      </p:sp>
      <p:sp>
        <p:nvSpPr>
          <p:cNvPr id="1771" name="矩形 1770"/>
          <p:cNvSpPr/>
          <p:nvPr/>
        </p:nvSpPr>
        <p:spPr>
          <a:xfrm>
            <a:off x="633077" y="125666"/>
            <a:ext cx="2646878"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数据探索和预处理</a:t>
            </a: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sp>
        <p:nvSpPr>
          <p:cNvPr id="7" name="文本框 6">
            <a:extLst>
              <a:ext uri="{FF2B5EF4-FFF2-40B4-BE49-F238E27FC236}">
                <a16:creationId xmlns:a16="http://schemas.microsoft.com/office/drawing/2014/main" id="{5DF00978-D74C-485D-9560-E61F09C4C34B}"/>
              </a:ext>
            </a:extLst>
          </p:cNvPr>
          <p:cNvSpPr txBox="1"/>
          <p:nvPr/>
        </p:nvSpPr>
        <p:spPr>
          <a:xfrm>
            <a:off x="1257300" y="1160145"/>
            <a:ext cx="9936564" cy="646331"/>
          </a:xfrm>
          <a:prstGeom prst="rect">
            <a:avLst/>
          </a:prstGeom>
          <a:noFill/>
        </p:spPr>
        <p:txBody>
          <a:bodyPr wrap="square" rtlCol="0">
            <a:spAutoFit/>
          </a:bodyPr>
          <a:lstStyle/>
          <a:p>
            <a:r>
              <a:rPr lang="zh-CN" altLang="en-US" dirty="0"/>
              <a:t>      计算各个</a:t>
            </a:r>
            <a:r>
              <a:rPr lang="zh-CN" dirty="0"/>
              <a:t>特征</a:t>
            </a:r>
            <a:r>
              <a:rPr lang="en-US" altLang="zh-CN" dirty="0"/>
              <a:t>(</a:t>
            </a:r>
            <a:r>
              <a:rPr lang="zh-CN" altLang="en-US" dirty="0"/>
              <a:t>如FP1-A1 δ节律 ,µV</a:t>
            </a:r>
            <a:r>
              <a:rPr lang="en-US" altLang="zh-CN" dirty="0"/>
              <a:t>)</a:t>
            </a:r>
            <a:r>
              <a:rPr lang="zh-CN" altLang="en-US" dirty="0"/>
              <a:t>的分布情况，并画出部分数据的</a:t>
            </a:r>
            <a:r>
              <a:rPr lang="zh-CN" dirty="0"/>
              <a:t>直方图和核函数密度估计图，</a:t>
            </a:r>
            <a:r>
              <a:rPr lang="zh-CN" altLang="en-US" dirty="0"/>
              <a:t>综合得知所有特征均大致呈正态分布</a:t>
            </a:r>
            <a:r>
              <a:rPr lang="zh-CN" dirty="0"/>
              <a:t>。</a:t>
            </a:r>
          </a:p>
        </p:txBody>
      </p:sp>
      <p:grpSp>
        <p:nvGrpSpPr>
          <p:cNvPr id="2" name="组合 1">
            <a:extLst>
              <a:ext uri="{FF2B5EF4-FFF2-40B4-BE49-F238E27FC236}">
                <a16:creationId xmlns:a16="http://schemas.microsoft.com/office/drawing/2014/main" id="{F3546A5F-9325-4729-A4C5-8ACF6B62478B}"/>
              </a:ext>
            </a:extLst>
          </p:cNvPr>
          <p:cNvGrpSpPr/>
          <p:nvPr/>
        </p:nvGrpSpPr>
        <p:grpSpPr>
          <a:xfrm>
            <a:off x="184569" y="2323045"/>
            <a:ext cx="11531257" cy="3509645"/>
            <a:chOff x="184569" y="2323045"/>
            <a:chExt cx="11531257" cy="3509645"/>
          </a:xfrm>
        </p:grpSpPr>
        <p:pic>
          <p:nvPicPr>
            <p:cNvPr id="8" name="图片 7" descr="1609343339">
              <a:extLst>
                <a:ext uri="{FF2B5EF4-FFF2-40B4-BE49-F238E27FC236}">
                  <a16:creationId xmlns:a16="http://schemas.microsoft.com/office/drawing/2014/main" id="{EC9B8B05-A67D-4750-B744-487B0F4BB581}"/>
                </a:ext>
              </a:extLst>
            </p:cNvPr>
            <p:cNvPicPr>
              <a:picLocks noChangeAspect="1"/>
            </p:cNvPicPr>
            <p:nvPr/>
          </p:nvPicPr>
          <p:blipFill>
            <a:blip r:embed="rId3"/>
            <a:stretch>
              <a:fillRect/>
            </a:stretch>
          </p:blipFill>
          <p:spPr>
            <a:xfrm>
              <a:off x="184569" y="2323045"/>
              <a:ext cx="5569980" cy="3509645"/>
            </a:xfrm>
            <a:prstGeom prst="rect">
              <a:avLst/>
            </a:prstGeom>
          </p:spPr>
        </p:pic>
        <p:pic>
          <p:nvPicPr>
            <p:cNvPr id="9" name="图片 8" descr="1609343356(1)">
              <a:extLst>
                <a:ext uri="{FF2B5EF4-FFF2-40B4-BE49-F238E27FC236}">
                  <a16:creationId xmlns:a16="http://schemas.microsoft.com/office/drawing/2014/main" id="{686A5C84-670C-4478-9D9D-5696D5F27AD7}"/>
                </a:ext>
              </a:extLst>
            </p:cNvPr>
            <p:cNvPicPr>
              <a:picLocks noChangeAspect="1"/>
            </p:cNvPicPr>
            <p:nvPr/>
          </p:nvPicPr>
          <p:blipFill>
            <a:blip r:embed="rId4"/>
            <a:stretch>
              <a:fillRect/>
            </a:stretch>
          </p:blipFill>
          <p:spPr>
            <a:xfrm>
              <a:off x="6437452" y="2439034"/>
              <a:ext cx="5278374" cy="3393656"/>
            </a:xfrm>
            <a:prstGeom prst="rect">
              <a:avLst/>
            </a:prstGeom>
          </p:spPr>
        </p:pic>
      </p:grpSp>
    </p:spTree>
    <p:extLst>
      <p:ext uri="{BB962C8B-B14F-4D97-AF65-F5344CB8AC3E}">
        <p14:creationId xmlns:p14="http://schemas.microsoft.com/office/powerpoint/2010/main" val="42142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p>
        </p:txBody>
      </p:sp>
      <p:sp>
        <p:nvSpPr>
          <p:cNvPr id="1768" name="矩形 1767"/>
          <p:cNvSpPr/>
          <p:nvPr/>
        </p:nvSpPr>
        <p:spPr>
          <a:xfrm>
            <a:off x="3473652" y="298477"/>
            <a:ext cx="4143948"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Data exploration and preprocessing</a:t>
            </a:r>
          </a:p>
        </p:txBody>
      </p:sp>
      <p:sp>
        <p:nvSpPr>
          <p:cNvPr id="1771" name="矩形 1770"/>
          <p:cNvSpPr/>
          <p:nvPr/>
        </p:nvSpPr>
        <p:spPr>
          <a:xfrm>
            <a:off x="633077" y="125666"/>
            <a:ext cx="2646878"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数据探索和预处理</a:t>
            </a:r>
          </a:p>
        </p:txBody>
      </p:sp>
      <p:pic>
        <p:nvPicPr>
          <p:cNvPr id="15" name="Picture 14"/>
          <p:cNvPicPr>
            <a:picLocks noChangeAspect="1"/>
          </p:cNvPicPr>
          <p:nvPr/>
        </p:nvPicPr>
        <p:blipFill>
          <a:blip r:embed="rId3"/>
          <a:stretch>
            <a:fillRect/>
          </a:stretch>
        </p:blipFill>
        <p:spPr>
          <a:xfrm>
            <a:off x="11499850" y="125730"/>
            <a:ext cx="692150" cy="734060"/>
          </a:xfrm>
          <a:prstGeom prst="rect">
            <a:avLst/>
          </a:prstGeom>
        </p:spPr>
      </p:pic>
      <p:sp>
        <p:nvSpPr>
          <p:cNvPr id="7" name="文本框 6">
            <a:extLst>
              <a:ext uri="{FF2B5EF4-FFF2-40B4-BE49-F238E27FC236}">
                <a16:creationId xmlns:a16="http://schemas.microsoft.com/office/drawing/2014/main" id="{5DF00978-D74C-485D-9560-E61F09C4C34B}"/>
              </a:ext>
            </a:extLst>
          </p:cNvPr>
          <p:cNvSpPr txBox="1"/>
          <p:nvPr/>
        </p:nvSpPr>
        <p:spPr>
          <a:xfrm>
            <a:off x="1257300" y="1160145"/>
            <a:ext cx="9936564" cy="646331"/>
          </a:xfrm>
          <a:prstGeom prst="rect">
            <a:avLst/>
          </a:prstGeom>
          <a:noFill/>
        </p:spPr>
        <p:txBody>
          <a:bodyPr wrap="square" rtlCol="0">
            <a:spAutoFit/>
          </a:bodyPr>
          <a:lstStyle/>
          <a:p>
            <a:r>
              <a:rPr lang="zh-CN" altLang="en-US" dirty="0"/>
              <a:t>      为了充分利用数据集，我们将针刺后的脑电指标与针刺前拼接在一起，组成新的数据集，从而方便后续进行半监督学习</a:t>
            </a:r>
            <a:r>
              <a:rPr lang="zh-CN" dirty="0"/>
              <a:t>。</a:t>
            </a:r>
          </a:p>
        </p:txBody>
      </p:sp>
      <p:grpSp>
        <p:nvGrpSpPr>
          <p:cNvPr id="5" name="组合 4">
            <a:extLst>
              <a:ext uri="{FF2B5EF4-FFF2-40B4-BE49-F238E27FC236}">
                <a16:creationId xmlns:a16="http://schemas.microsoft.com/office/drawing/2014/main" id="{8A6C0374-D1CE-406B-8B64-A8486D3D1334}"/>
              </a:ext>
            </a:extLst>
          </p:cNvPr>
          <p:cNvGrpSpPr/>
          <p:nvPr/>
        </p:nvGrpSpPr>
        <p:grpSpPr>
          <a:xfrm>
            <a:off x="545990" y="1963878"/>
            <a:ext cx="10763102" cy="4475005"/>
            <a:chOff x="545990" y="1963878"/>
            <a:chExt cx="10763102" cy="4475005"/>
          </a:xfrm>
        </p:grpSpPr>
        <p:pic>
          <p:nvPicPr>
            <p:cNvPr id="18" name="图片 17">
              <a:extLst>
                <a:ext uri="{FF2B5EF4-FFF2-40B4-BE49-F238E27FC236}">
                  <a16:creationId xmlns:a16="http://schemas.microsoft.com/office/drawing/2014/main" id="{F98BE685-B486-43B3-BB82-860500FD65DC}"/>
                </a:ext>
              </a:extLst>
            </p:cNvPr>
            <p:cNvPicPr>
              <a:picLocks noChangeAspect="1"/>
            </p:cNvPicPr>
            <p:nvPr/>
          </p:nvPicPr>
          <p:blipFill>
            <a:blip r:embed="rId4"/>
            <a:stretch>
              <a:fillRect/>
            </a:stretch>
          </p:blipFill>
          <p:spPr>
            <a:xfrm>
              <a:off x="7091377" y="1963878"/>
              <a:ext cx="4217715" cy="4475005"/>
            </a:xfrm>
            <a:prstGeom prst="rect">
              <a:avLst/>
            </a:prstGeom>
          </p:spPr>
        </p:pic>
        <p:pic>
          <p:nvPicPr>
            <p:cNvPr id="3" name="图片 2">
              <a:extLst>
                <a:ext uri="{FF2B5EF4-FFF2-40B4-BE49-F238E27FC236}">
                  <a16:creationId xmlns:a16="http://schemas.microsoft.com/office/drawing/2014/main" id="{75E2CA30-1FE2-4C5C-B9E0-EBECF97B994A}"/>
                </a:ext>
              </a:extLst>
            </p:cNvPr>
            <p:cNvPicPr>
              <a:picLocks noChangeAspect="1"/>
            </p:cNvPicPr>
            <p:nvPr/>
          </p:nvPicPr>
          <p:blipFill>
            <a:blip r:embed="rId5"/>
            <a:stretch>
              <a:fillRect/>
            </a:stretch>
          </p:blipFill>
          <p:spPr>
            <a:xfrm>
              <a:off x="545990" y="2123687"/>
              <a:ext cx="5855322" cy="4155389"/>
            </a:xfrm>
            <a:prstGeom prst="rect">
              <a:avLst/>
            </a:prstGeom>
          </p:spPr>
        </p:pic>
      </p:grpSp>
    </p:spTree>
    <p:extLst>
      <p:ext uri="{BB962C8B-B14F-4D97-AF65-F5344CB8AC3E}">
        <p14:creationId xmlns:p14="http://schemas.microsoft.com/office/powerpoint/2010/main" val="41446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1079</Words>
  <Application>Microsoft Office PowerPoint</Application>
  <PresentationFormat>宽屏</PresentationFormat>
  <Paragraphs>186</Paragraphs>
  <Slides>28</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方正清刻本悦宋简体</vt:lpstr>
      <vt:lpstr>宋体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fole char</cp:lastModifiedBy>
  <cp:revision>225</cp:revision>
  <dcterms:created xsi:type="dcterms:W3CDTF">2015-07-31T01:43:00Z</dcterms:created>
  <dcterms:modified xsi:type="dcterms:W3CDTF">2021-01-07T11:13:10Z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